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590" r:id="rId7"/>
    <p:sldId id="458" r:id="rId8"/>
    <p:sldId id="592" r:id="rId9"/>
    <p:sldId id="591" r:id="rId10"/>
    <p:sldId id="612"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95" d="100"/>
          <a:sy n="95" d="100"/>
        </p:scale>
        <p:origin x="-1003"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802.11-16/0517r1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2016-05-17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538163" y="3048000"/>
          <a:ext cx="7488237" cy="1473200"/>
        </p:xfrm>
        <a:graphic>
          <a:graphicData uri="http://schemas.openxmlformats.org/presentationml/2006/ole">
            <p:oleObj spid="_x0000_s28767" name="Document" r:id="rId4" imgW="8798805" imgH="1824452"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dirty="0" smtClean="0"/>
              <a:t>Move:</a:t>
            </a:r>
          </a:p>
          <a:p>
            <a:pPr lvl="1">
              <a:lnSpc>
                <a:spcPct val="90000"/>
              </a:lnSpc>
            </a:pPr>
            <a:r>
              <a:rPr lang="en-US" altLang="zh-CN" sz="2400" dirty="0" smtClean="0"/>
              <a:t>Second:</a:t>
            </a:r>
          </a:p>
          <a:p>
            <a:pPr lvl="1">
              <a:lnSpc>
                <a:spcPct val="90000"/>
              </a:lnSpc>
            </a:pPr>
            <a:r>
              <a:rPr lang="en-US" altLang="zh-CN" sz="2400" dirty="0" smtClean="0"/>
              <a:t>Results: </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10</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a:t>Xiaoming Peng (I2R)</a:t>
            </a:r>
          </a:p>
        </p:txBody>
      </p:sp>
      <p:sp>
        <p:nvSpPr>
          <p:cNvPr id="8" name="Date Placeholder 3"/>
          <p:cNvSpPr>
            <a:spLocks noGrp="1"/>
          </p:cNvSpPr>
          <p:nvPr>
            <p:ph type="dt" sz="quarter" idx="10"/>
          </p:nvPr>
        </p:nvSpPr>
        <p:spPr/>
        <p:txBody>
          <a:bodyPr/>
          <a:lstStyle/>
          <a:p>
            <a:pPr>
              <a:defRPr/>
            </a:pPr>
            <a:r>
              <a:rPr lang="en-US"/>
              <a:t>May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 xmlns:p14="http://schemas.microsoft.com/office/powerpoint/2010/main" val="199557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smtClean="0"/>
              <a:t>Xiaoming Peng (I2R)</a:t>
            </a:r>
            <a:endParaRPr lang="en-GB" sz="1200" b="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smtClean="0"/>
              <a:t>Xiaoming Peng (I2R)</a:t>
            </a:r>
            <a:endParaRPr lang="en-GB" sz="1200" b="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smtClean="0">
                <a:latin typeface="+mj-lt"/>
              </a:rPr>
              <a:t>Conference call time</a:t>
            </a:r>
            <a:endParaRPr lang="en-US" altLang="zh-CN"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a:t>
            </a:r>
            <a:r>
              <a:rPr lang="en-US" sz="2000" dirty="0" smtClean="0"/>
              <a:t>217 (11-16/0205r2</a:t>
            </a:r>
            <a:r>
              <a:rPr lang="en-US" sz="2000" dirty="0" smtClean="0"/>
              <a:t>)</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800" dirty="0" smtClean="0"/>
              <a:t>11-16/0685r0 - LB217 Comment Resolutions to CID 99, 122, and 163</a:t>
            </a:r>
          </a:p>
          <a:p>
            <a:pPr lvl="2">
              <a:lnSpc>
                <a:spcPct val="90000"/>
              </a:lnSpc>
            </a:pPr>
            <a:r>
              <a:rPr lang="en-US" sz="1800" dirty="0" smtClean="0"/>
              <a:t>11-16/705r0 -Proposed resolution to CID 41,42,44,84,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a:t>
            </a:r>
            <a:r>
              <a:rPr lang="en-US" altLang="zh-CN" sz="2400" dirty="0" smtClean="0"/>
              <a:t>,</a:t>
            </a:r>
            <a:r>
              <a:rPr lang="en-US" altLang="zh-CN" sz="2400" dirty="0" smtClean="0"/>
              <a:t> </a:t>
            </a:r>
            <a:r>
              <a:rPr lang="en-US" altLang="zh-CN" sz="2400" dirty="0" smtClean="0"/>
              <a:t>May 18, 2016 08:00 – 10:00</a:t>
            </a:r>
          </a:p>
          <a:p>
            <a:pPr lvl="1">
              <a:lnSpc>
                <a:spcPct val="90000"/>
              </a:lnSpc>
            </a:pPr>
            <a:r>
              <a:rPr lang="en-US" sz="2000" dirty="0"/>
              <a:t>Resolution for Comments on IEEE 802.11aj D1.0 WG Initial Letter </a:t>
            </a:r>
            <a:r>
              <a:rPr lang="en-US" sz="2000" dirty="0" smtClean="0"/>
              <a:t>Ballot</a:t>
            </a:r>
            <a:endParaRPr lang="en-US" altLang="zh-CN" sz="2400" dirty="0" smtClean="0"/>
          </a:p>
          <a:p>
            <a:pPr>
              <a:lnSpc>
                <a:spcPct val="90000"/>
              </a:lnSpc>
            </a:pPr>
            <a:r>
              <a:rPr lang="en-US" altLang="zh-CN" sz="2400" dirty="0" smtClean="0"/>
              <a:t>Wednesday, </a:t>
            </a:r>
            <a:r>
              <a:rPr lang="en-US" altLang="zh-CN" sz="2400" dirty="0" smtClean="0"/>
              <a:t>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a:t>Resolution for Comments on IEEE 802.11aj D1.0 WG Initial Letter </a:t>
            </a:r>
            <a:r>
              <a:rPr lang="en-US" sz="2000" dirty="0" smtClean="0"/>
              <a:t>Ballot</a:t>
            </a:r>
            <a:endParaRPr lang="en-US" altLang="zh-CN" sz="2400" dirty="0" smtClean="0"/>
          </a:p>
          <a:p>
            <a:pPr>
              <a:lnSpc>
                <a:spcPct val="90000"/>
              </a:lnSpc>
            </a:pPr>
            <a:r>
              <a:rPr lang="en-US" altLang="zh-CN" sz="2400" dirty="0" smtClean="0"/>
              <a:t>Thursday, March 19, 2016</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sz="2000" dirty="0"/>
              <a:t>Resolution for Comments on IEEE 802.11aj D1.0 WG Initial Letter Ballot</a:t>
            </a:r>
          </a:p>
          <a:p>
            <a:pPr lvl="1">
              <a:lnSpc>
                <a:spcPct val="90000"/>
              </a:lnSpc>
            </a:pPr>
            <a:r>
              <a:rPr lang="en-US" altLang="zh-CN" sz="2000" dirty="0" smtClean="0">
                <a:cs typeface="Arial" panose="020B0604020202020204" pitchFamily="34" charset="0"/>
              </a:rPr>
              <a:t>Motion</a:t>
            </a:r>
          </a:p>
          <a:p>
            <a:pPr lvl="1">
              <a:lnSpc>
                <a:spcPct val="90000"/>
              </a:lnSpc>
            </a:pPr>
            <a:r>
              <a:rPr lang="en-US" altLang="zh-CN" sz="2000" dirty="0" smtClean="0">
                <a:sym typeface="Wingdings" panose="05000000000000000000" pitchFamily="2" charset="2"/>
              </a:rPr>
              <a:t>Prepare for IEEE 802.11aj D2.0 WG LB recirculation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July meeting</a:t>
            </a:r>
          </a:p>
          <a:p>
            <a:pPr lvl="1"/>
            <a:r>
              <a:rPr lang="en-US" altLang="zh-CN" sz="2000" dirty="0" smtClean="0"/>
              <a:t>Conference call time</a:t>
            </a:r>
            <a:endParaRPr lang="en-US" altLang="zh-CN" sz="20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115341</TotalTime>
  <Words>979</Words>
  <Application>Microsoft Macintosh PowerPoint</Application>
  <PresentationFormat>全屏显示(4:3)</PresentationFormat>
  <Paragraphs>152</Paragraphs>
  <Slides>11</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Approve the meeting minutes</vt:lpstr>
      <vt:lpstr> </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3466</cp:revision>
  <cp:lastPrinted>1998-02-10T13:28:06Z</cp:lastPrinted>
  <dcterms:created xsi:type="dcterms:W3CDTF">2007-04-17T18:10:23Z</dcterms:created>
  <dcterms:modified xsi:type="dcterms:W3CDTF">2016-05-17T17:41:52Z</dcterms:modified>
</cp:coreProperties>
</file>