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2" r:id="rId2"/>
    <p:sldId id="279" r:id="rId3"/>
    <p:sldId id="271" r:id="rId4"/>
    <p:sldId id="272" r:id="rId5"/>
    <p:sldId id="280" r:id="rId6"/>
    <p:sldId id="273" r:id="rId7"/>
    <p:sldId id="274" r:id="rId8"/>
    <p:sldId id="275" r:id="rId9"/>
    <p:sldId id="276" r:id="rId10"/>
    <p:sldId id="270" r:id="rId11"/>
    <p:sldId id="283" r:id="rId1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181"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0419r0</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t>
            </a:r>
            <a:r>
              <a:rPr lang="en-US" sz="2800" dirty="0" smtClean="0"/>
              <a:t>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2016-03-14</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54"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March 2016</a:t>
            </a:r>
            <a:endParaRPr lang="en-US" altLang="en-US" sz="1800" smtClean="0"/>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endParaRPr lang="en-US" altLang="en-US" smtClean="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6 </a:t>
            </a:r>
            <a:r>
              <a:rPr lang="en-CA" altLang="en-US" dirty="0"/>
              <a:t>MU Submissions</a:t>
            </a:r>
          </a:p>
        </p:txBody>
      </p:sp>
      <p:pic>
        <p:nvPicPr>
          <p:cNvPr id="8" name="table"/>
          <p:cNvPicPr>
            <a:picLocks noChangeAspect="1"/>
          </p:cNvPicPr>
          <p:nvPr/>
        </p:nvPicPr>
        <p:blipFill>
          <a:blip r:embed="rId2"/>
          <a:stretch>
            <a:fillRect/>
          </a:stretch>
        </p:blipFill>
        <p:spPr>
          <a:xfrm>
            <a:off x="355940" y="2133600"/>
            <a:ext cx="8294050" cy="1371600"/>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January 19 2015,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Tuesday Evening</a:t>
            </a:r>
          </a:p>
          <a:p>
            <a:pPr lvl="1"/>
            <a:r>
              <a:rPr lang="en-US" altLang="en-US" dirty="0" smtClean="0"/>
              <a:t>Wednesday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March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2113</TotalTime>
  <Words>745</Words>
  <Application>Microsoft Office PowerPoint</Application>
  <PresentationFormat>On-screen Show (4:3)</PresentationFormat>
  <Paragraphs>143</Paragraphs>
  <Slides>11</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Monotype Sorts</vt:lpstr>
      <vt:lpstr>MS PGothic</vt:lpstr>
      <vt:lpstr>宋体</vt:lpstr>
      <vt:lpstr>Arial</vt:lpstr>
      <vt:lpstr>Helvetica</vt:lpstr>
      <vt:lpstr>Times New Roman</vt:lpstr>
      <vt:lpstr>802-11-Submission</vt:lpstr>
      <vt:lpstr>Microsoft Word 97 - 2003 Document</vt:lpstr>
      <vt:lpstr>TGax MU Ad-hoc Agenda March 2016</vt:lpstr>
      <vt:lpstr>IEEE 802.11 TGax High Efficiency WLAN MU Ad Hoc</vt:lpstr>
      <vt:lpstr>Meeting Protocol</vt:lpstr>
      <vt:lpstr>Attendance</vt:lpstr>
      <vt:lpstr>Agenda Items January 19 2015,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112</cp:revision>
  <cp:lastPrinted>1998-02-10T13:28:06Z</cp:lastPrinted>
  <dcterms:created xsi:type="dcterms:W3CDTF">2015-03-09T09:52:27Z</dcterms:created>
  <dcterms:modified xsi:type="dcterms:W3CDTF">2016-03-14T07:03:57Z</dcterms:modified>
</cp:coreProperties>
</file>