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3" r:id="rId5"/>
    <p:sldId id="266" r:id="rId6"/>
    <p:sldId id="276" r:id="rId7"/>
    <p:sldId id="273" r:id="rId8"/>
    <p:sldId id="270" r:id="rId9"/>
    <p:sldId id="272" r:id="rId10"/>
    <p:sldId id="271" r:id="rId11"/>
    <p:sldId id="275" r:id="rId12"/>
    <p:sldId id="264" r:id="rId13"/>
    <p:sldId id="267" r:id="rId14"/>
    <p:sldId id="268" r:id="rId15"/>
    <p:sldId id="26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95" autoAdjust="0"/>
  </p:normalViewPr>
  <p:slideViewPr>
    <p:cSldViewPr>
      <p:cViewPr varScale="1">
        <p:scale>
          <a:sx n="75" d="100"/>
          <a:sy n="75" d="100"/>
        </p:scale>
        <p:origin x="2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Technologies Possible Applicability to IMT-2020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PHY Groups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Feature Groups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(Fast Initial Link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Setup)</a:t>
            </a: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</a:t>
            </a: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21842"/>
              </p:ext>
            </p:extLst>
          </p:nvPr>
        </p:nvGraphicFramePr>
        <p:xfrm>
          <a:off x="368917" y="2354843"/>
          <a:ext cx="8480778" cy="40127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 (multiple RITs)</a:t>
                      </a:r>
                    </a:p>
                    <a:p>
                      <a:r>
                        <a:rPr lang="en-US" dirty="0" smtClean="0"/>
                        <a:t>Other 802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11-15/0593r2 – 802.11 as a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3" imgW="5216760" imgH="3184200" progId="CorelDRAW.Graphic.14">
                  <p:embed/>
                </p:oleObj>
              </mc:Choice>
              <mc:Fallback>
                <p:oleObj r:id="rId3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possible 802.11 technologies that may be applicable to the current International Telecommunications Union (ITU) effort to develop the next generation of International Mobil Telecommunications (IMT), know as IMT-2020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IMT-2020 Use </a:t>
            </a:r>
            <a:r>
              <a:rPr lang="en-US" dirty="0" smtClean="0"/>
              <a:t>Cases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Possible 802.11 Technology </a:t>
            </a:r>
            <a:r>
              <a:rPr lang="en-US" dirty="0" smtClean="0"/>
              <a:t>Applicability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Appendix (some back up slides from the references)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34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IMT-2020 Use Cases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199"/>
            <a:ext cx="7772400" cy="5256213"/>
          </a:xfrm>
          <a:ln/>
        </p:spPr>
        <p:txBody>
          <a:bodyPr/>
          <a:lstStyle/>
          <a:p>
            <a:r>
              <a:rPr lang="en-US" dirty="0" smtClean="0"/>
              <a:t>IMT-2020 has defined the following use cases </a:t>
            </a:r>
            <a:r>
              <a:rPr lang="en-US" sz="1600" dirty="0" smtClean="0"/>
              <a:t>(rephrased) </a:t>
            </a:r>
            <a:r>
              <a:rPr lang="en-US" dirty="0" smtClean="0"/>
              <a:t>[1]: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/>
              <a:t>Enhanced Mobile Broadband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Wide-area coverage: </a:t>
            </a:r>
            <a:r>
              <a:rPr lang="en-GB" dirty="0"/>
              <a:t>seamless </a:t>
            </a:r>
            <a:r>
              <a:rPr lang="en-GB" dirty="0" smtClean="0"/>
              <a:t>coverage, medium </a:t>
            </a:r>
            <a:r>
              <a:rPr lang="en-GB" dirty="0"/>
              <a:t>to high </a:t>
            </a:r>
            <a:r>
              <a:rPr lang="en-GB" dirty="0" smtClean="0"/>
              <a:t>mobility, improved data </a:t>
            </a:r>
            <a:r>
              <a:rPr lang="en-GB" dirty="0"/>
              <a:t>rate </a:t>
            </a:r>
            <a:r>
              <a:rPr lang="en-GB" dirty="0" smtClean="0"/>
              <a:t>relative existing IMT (lower than Hotspot) 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Hotspot: high </a:t>
            </a:r>
            <a:r>
              <a:rPr lang="en-GB" dirty="0"/>
              <a:t>user density, very high traffic </a:t>
            </a:r>
            <a:r>
              <a:rPr lang="en-GB" dirty="0" smtClean="0"/>
              <a:t>capacity, low mobility, higher data rate than Wide-area. 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Ultra-reliable </a:t>
            </a:r>
            <a:r>
              <a:rPr lang="en-GB" dirty="0"/>
              <a:t>and low latency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Stringent </a:t>
            </a:r>
            <a:r>
              <a:rPr lang="en-GB" dirty="0"/>
              <a:t>requirements </a:t>
            </a:r>
            <a:r>
              <a:rPr lang="en-GB" dirty="0" smtClean="0"/>
              <a:t>for throughput</a:t>
            </a:r>
            <a:r>
              <a:rPr lang="en-GB" dirty="0"/>
              <a:t>, latency and </a:t>
            </a:r>
            <a:r>
              <a:rPr lang="en-GB" dirty="0" smtClean="0"/>
              <a:t>availability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For: industrial manufacturing, </a:t>
            </a:r>
            <a:r>
              <a:rPr lang="en-GB" dirty="0"/>
              <a:t>remote medical surgery, distribution automation in a smart grid, transportation safety, etc.</a:t>
            </a:r>
            <a:endParaRPr lang="en-US" dirty="0"/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Massive </a:t>
            </a:r>
            <a:r>
              <a:rPr lang="en-GB" dirty="0"/>
              <a:t>machine type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Very </a:t>
            </a:r>
            <a:r>
              <a:rPr lang="en-GB" dirty="0"/>
              <a:t>large number of </a:t>
            </a:r>
            <a:r>
              <a:rPr lang="en-GB" dirty="0" smtClean="0"/>
              <a:t>devices, low </a:t>
            </a:r>
            <a:r>
              <a:rPr lang="en-GB" dirty="0"/>
              <a:t>volume of </a:t>
            </a:r>
            <a:r>
              <a:rPr lang="en-GB" dirty="0" smtClean="0"/>
              <a:t>non-delay-sensitive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Devices are: </a:t>
            </a:r>
            <a:r>
              <a:rPr lang="en-GB" dirty="0"/>
              <a:t>low cost, and have a very long battery life.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Use </a:t>
            </a:r>
            <a:r>
              <a:rPr lang="en-US" dirty="0" smtClean="0"/>
              <a:t>Case 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IMT-2020/ITU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524000"/>
            <a:ext cx="8153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ITU-R via IMT-2020 is defining </a:t>
            </a:r>
            <a:r>
              <a:rPr lang="en-US" dirty="0" smtClean="0"/>
              <a:t>a </a:t>
            </a:r>
            <a:r>
              <a:rPr lang="en-US" dirty="0" smtClean="0"/>
              <a:t>5G </a:t>
            </a:r>
            <a:r>
              <a:rPr lang="en-US" dirty="0" smtClean="0"/>
              <a:t>network </a:t>
            </a:r>
            <a:br>
              <a:rPr lang="en-US" dirty="0" smtClean="0"/>
            </a:br>
            <a:r>
              <a:rPr lang="en-US" dirty="0" smtClean="0"/>
              <a:t>(Maybe “the” 5G network)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IMT-2020 5G </a:t>
            </a:r>
            <a:r>
              <a:rPr lang="en-US" dirty="0" smtClean="0"/>
              <a:t>network will provide wireless technology solutions </a:t>
            </a:r>
            <a:r>
              <a:rPr lang="en-US" dirty="0" smtClean="0"/>
              <a:t>for </a:t>
            </a:r>
            <a:r>
              <a:rPr lang="en-US" dirty="0" smtClean="0"/>
              <a:t>many traditional 802.11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IMT-2020 </a:t>
            </a:r>
            <a:r>
              <a:rPr lang="en-US" dirty="0" smtClean="0"/>
              <a:t>will </a:t>
            </a:r>
            <a:r>
              <a:rPr lang="en-US" dirty="0" smtClean="0"/>
              <a:t>provide input to WRC 19 and hence will help drive spectrum allocation </a:t>
            </a:r>
            <a:r>
              <a:rPr lang="en-US" dirty="0" smtClean="0"/>
              <a:t>decisions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802.11/802 </a:t>
            </a:r>
            <a:r>
              <a:rPr lang="en-US" dirty="0" smtClean="0"/>
              <a:t>wants to be an IMT-2020 technology it must advocate for itself in </a:t>
            </a:r>
            <a:r>
              <a:rPr lang="en-US" dirty="0" smtClean="0"/>
              <a:t>ITU-R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advocate a different 5G vision to ITU, it must define and pursue that 5G vision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802.11/802 </a:t>
            </a:r>
            <a:r>
              <a:rPr lang="en-US" dirty="0" smtClean="0"/>
              <a:t>does not advocate for itself no one else will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Doing nothing is not a viable way to grow 802.11/802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802.11 RATs: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PHY Groups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(Fast Initial Link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Setup)</a:t>
            </a:r>
            <a:endParaRPr lang="en-US" sz="1800" dirty="0" smtClean="0">
              <a:solidFill>
                <a:sysClr val="windowText" lastClr="000000"/>
              </a:solidFill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</a:t>
            </a:r>
            <a:r>
              <a:rPr lang="en-US" dirty="0" smtClean="0"/>
              <a:t>SRIT in 802 RAN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1811</TotalTime>
  <Words>979</Words>
  <Application>Microsoft Office PowerPoint</Application>
  <PresentationFormat>On-screen Show (4:3)</PresentationFormat>
  <Paragraphs>227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CorelDRAW.Graphic.14</vt:lpstr>
      <vt:lpstr>802.11 Technologies Possible Applicability to IMT-2020 Use Cases</vt:lpstr>
      <vt:lpstr>Abstract</vt:lpstr>
      <vt:lpstr>Index</vt:lpstr>
      <vt:lpstr>IMT-2020 Use Cases</vt:lpstr>
      <vt:lpstr>IMT-2020 Use Case Triangle [1]</vt:lpstr>
      <vt:lpstr>IMT-2020/ITU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  <vt:lpstr>References</vt:lpstr>
      <vt:lpstr>Appendix (additional material)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JoeTravel</cp:lastModifiedBy>
  <cp:revision>51</cp:revision>
  <cp:lastPrinted>1601-01-01T00:00:00Z</cp:lastPrinted>
  <dcterms:created xsi:type="dcterms:W3CDTF">2016-03-14T00:39:45Z</dcterms:created>
  <dcterms:modified xsi:type="dcterms:W3CDTF">2016-03-15T10:41:30Z</dcterms:modified>
</cp:coreProperties>
</file>