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267" r:id="rId4"/>
    <p:sldId id="268" r:id="rId5"/>
    <p:sldId id="288" r:id="rId6"/>
    <p:sldId id="289" r:id="rId7"/>
    <p:sldId id="290" r:id="rId8"/>
    <p:sldId id="278" r:id="rId9"/>
    <p:sldId id="28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539" autoAdjust="0"/>
  </p:normalViewPr>
  <p:slideViewPr>
    <p:cSldViewPr>
      <p:cViewPr varScale="1">
        <p:scale>
          <a:sx n="68" d="100"/>
          <a:sy n="68" d="100"/>
        </p:scale>
        <p:origin x="14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0341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LP-WUR (Low-Power Wake-Up Receiver) </a:t>
            </a:r>
            <a:br>
              <a:rPr lang="en-US" sz="2800" dirty="0" smtClean="0"/>
            </a:br>
            <a:r>
              <a:rPr lang="en-US" sz="2800" dirty="0" smtClean="0"/>
              <a:t>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187731"/>
              </p:ext>
            </p:extLst>
          </p:nvPr>
        </p:nvGraphicFramePr>
        <p:xfrm>
          <a:off x="461963" y="3054350"/>
          <a:ext cx="783431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" name="Document" r:id="rId4" imgW="8248712" imgH="2577742" progId="Word.Document.8">
                  <p:embed/>
                </p:oleObj>
              </mc:Choice>
              <mc:Fallback>
                <p:oleObj name="Document" r:id="rId4" imgW="8248712" imgH="257774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054350"/>
                        <a:ext cx="7834312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the November meeting, LP-WUR (low-power wake-up receiver) [1] was introduced to WNG and received strong support for standardization in the 802.11 WG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Result of the following straw poll in [1]:</a:t>
            </a:r>
          </a:p>
          <a:p>
            <a:pPr marL="457200" lvl="1" indent="0"/>
            <a:r>
              <a:rPr lang="en-US" sz="1800" dirty="0" smtClean="0"/>
              <a:t>“</a:t>
            </a:r>
            <a:r>
              <a:rPr lang="en-US" sz="1800" i="1" dirty="0" smtClean="0"/>
              <a:t>Do you support the basic concept of the LP-WUR technique in this presentation for standardization in the 802.11WG?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 smtClean="0"/>
              <a:t>Y: 65, N: 1, A:  51</a:t>
            </a:r>
            <a:r>
              <a:rPr lang="en-US" sz="1600" dirty="0" smtClean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the January meeting, the basic concept of LP-WUR was introduced in LRLP TIG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presentation, we present details of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Wakeup packet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Wakeup packet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Functions of LP-WUR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</a:t>
            </a:r>
            <a:r>
              <a:rPr lang="en-US" sz="2800" dirty="0"/>
              <a:t>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Design </a:t>
            </a:r>
            <a:r>
              <a:rPr lang="en-US" dirty="0"/>
              <a:t>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of wakeup packet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139301"/>
            <a:ext cx="4791871" cy="15972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802.11 </a:t>
            </a:r>
            <a:r>
              <a:rPr lang="en-US" dirty="0" smtClean="0">
                <a:solidFill>
                  <a:schemeClr val="tx1"/>
                </a:solidFill>
              </a:rPr>
              <a:t>Compatible Wakeup Packet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575590"/>
            <a:ext cx="6703450" cy="471290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V="1">
            <a:off x="2209800" y="37204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91660" y="43397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95583" y="44974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196435" y="37204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8" name="Left Brace 47"/>
          <p:cNvSpPr/>
          <p:nvPr/>
        </p:nvSpPr>
        <p:spPr>
          <a:xfrm rot="16200000">
            <a:off x="1654045" y="59156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28695" y="60591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0" name="Left Brace 49"/>
          <p:cNvSpPr/>
          <p:nvPr/>
        </p:nvSpPr>
        <p:spPr>
          <a:xfrm rot="16200000">
            <a:off x="2398761" y="54394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59192" y="60468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2" name="Left Brace 51"/>
          <p:cNvSpPr/>
          <p:nvPr/>
        </p:nvSpPr>
        <p:spPr>
          <a:xfrm rot="16200000">
            <a:off x="5543906" y="35247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85579" y="61125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39775" y="52578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3060404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3106488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7" name="Straight Arrow Connector 56"/>
          <p:cNvCxnSpPr/>
          <p:nvPr/>
        </p:nvCxnSpPr>
        <p:spPr>
          <a:xfrm flipV="1">
            <a:off x="2874280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flipH="1" flipV="1">
            <a:off x="3106488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65675" y="44958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63" name="Freeform 62"/>
          <p:cNvSpPr/>
          <p:nvPr/>
        </p:nvSpPr>
        <p:spPr>
          <a:xfrm>
            <a:off x="5628314" y="45052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764549" y="45069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139420" y="45082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28695" y="49358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365675" y="44958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359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Packet Generation Using OFDM 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OOK pulse </a:t>
            </a:r>
            <a:r>
              <a:rPr lang="en-US" sz="2000" dirty="0"/>
              <a:t>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802.11 OFDM </a:t>
            </a:r>
            <a:r>
              <a:rPr lang="en-US" dirty="0" smtClean="0"/>
              <a:t>transmitter for OOK pulse generation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Subcarrier </a:t>
            </a:r>
            <a:r>
              <a:rPr lang="en-US" dirty="0"/>
              <a:t>width = 312.5 kHz, </a:t>
            </a:r>
            <a:r>
              <a:rPr lang="en-US" dirty="0" smtClean="0"/>
              <a:t>OOK </a:t>
            </a:r>
            <a:r>
              <a:rPr lang="en-US" dirty="0"/>
              <a:t>pulse BW = 13 </a:t>
            </a:r>
            <a:r>
              <a:rPr lang="en-US" dirty="0" smtClean="0"/>
              <a:t>subcarriers (4.06 MHz)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s= {13 subcarrier tone sequence}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 = IFFT(s), followed by 0.8 </a:t>
            </a:r>
            <a:r>
              <a:rPr lang="en-US" dirty="0" smtClean="0"/>
              <a:t>µsec </a:t>
            </a:r>
            <a:r>
              <a:rPr lang="en-US" dirty="0"/>
              <a:t>cyclic prefix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4us symbol period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82" y="4532207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LP-WUR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LP-WUR receives and decodes a wakeup packet without any help from the 802.11 radio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971800"/>
            <a:ext cx="2299062" cy="1674813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 bwMode="auto">
          <a:xfrm>
            <a:off x="2743200" y="5026026"/>
            <a:ext cx="3962400" cy="122237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1" kern="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95600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RF/Analog Front-end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149725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Digital Baseband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403850" y="5334000"/>
            <a:ext cx="114935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Simple Packet Parser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2743200" y="4419600"/>
            <a:ext cx="1066800" cy="606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836278" y="4440234"/>
            <a:ext cx="1869322" cy="585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704513" y="497293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LP-WUR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32738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presented the details of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Wakeup packet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Wakeup packet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LP-WUR functions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IEEE 802.11-15/1307r1, “Low-power wake-up receiver for 802.11”</a:t>
            </a:r>
          </a:p>
          <a:p>
            <a:r>
              <a:rPr lang="en-US" sz="1800" dirty="0"/>
              <a:t>[2] IEEE 802.11-16/0027r0, “LP-WUR (Low-Power Wake-Up Receiver): </a:t>
            </a:r>
            <a:br>
              <a:rPr lang="en-US" sz="1800" dirty="0"/>
            </a:br>
            <a:r>
              <a:rPr lang="en-US" sz="1800" dirty="0"/>
              <a:t>Enabling Low-Power and Low-Latency Capability for </a:t>
            </a:r>
            <a:r>
              <a:rPr lang="en-US" sz="1800" dirty="0" smtClean="0"/>
              <a:t>802.11”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28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10317</TotalTime>
  <Words>635</Words>
  <Application>Microsoft Office PowerPoint</Application>
  <PresentationFormat>On-screen Show (4:3)</PresentationFormat>
  <Paragraphs>132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Neo Sans Intel</vt:lpstr>
      <vt:lpstr>Arial</vt:lpstr>
      <vt:lpstr>Intel Clear</vt:lpstr>
      <vt:lpstr>Times New Roman</vt:lpstr>
      <vt:lpstr>Wingdings</vt:lpstr>
      <vt:lpstr>Office Theme</vt:lpstr>
      <vt:lpstr>Document</vt:lpstr>
      <vt:lpstr>LP-WUR (Low-Power Wake-Up Receiver)  Follow-Up</vt:lpstr>
      <vt:lpstr>Introduction</vt:lpstr>
      <vt:lpstr>Recap: Low-Power Wake-Up Receiver  (LP-WUR) as Companion Radio for 802.11</vt:lpstr>
      <vt:lpstr>Recap: Design and Operation of LP-WUR</vt:lpstr>
      <vt:lpstr>802.11 Compatible Wakeup Packet Design</vt:lpstr>
      <vt:lpstr>Wakeup Packet Generation Using OFDM Transmitter</vt:lpstr>
      <vt:lpstr>LP-WUR Function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269</cp:revision>
  <cp:lastPrinted>1601-01-01T00:00:00Z</cp:lastPrinted>
  <dcterms:created xsi:type="dcterms:W3CDTF">2015-10-31T00:33:08Z</dcterms:created>
  <dcterms:modified xsi:type="dcterms:W3CDTF">2016-03-12T03:50:56Z</dcterms:modified>
</cp:coreProperties>
</file>