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307" r:id="rId5"/>
    <p:sldId id="300" r:id="rId6"/>
    <p:sldId id="272" r:id="rId7"/>
    <p:sldId id="304" r:id="rId8"/>
    <p:sldId id="305" r:id="rId9"/>
    <p:sldId id="306" r:id="rId10"/>
    <p:sldId id="308"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5411" autoAdjust="0"/>
    <p:restoredTop sz="94772" autoAdjust="0"/>
  </p:normalViewPr>
  <p:slideViewPr>
    <p:cSldViewPr showGuides="1">
      <p:cViewPr varScale="1">
        <p:scale>
          <a:sx n="96" d="100"/>
          <a:sy n="96" d="100"/>
        </p:scale>
        <p:origin x="88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7</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Feb-May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11-16-0271-00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t>
            </a:r>
            <a:r>
              <a:rPr lang="en-US" altLang="ja-JP" sz="2100" dirty="0" smtClean="0">
                <a:ea typeface="ＭＳ Ｐゴシック" pitchFamily="-84" charset="-128"/>
                <a:cs typeface="ＭＳ Ｐゴシック" pitchFamily="-84" charset="-128"/>
              </a:rPr>
              <a:t>Feb – May </a:t>
            </a:r>
            <a:r>
              <a:rPr lang="en-US" altLang="ja-JP" sz="2100" dirty="0" smtClean="0">
                <a:ea typeface="ＭＳ Ｐゴシック" pitchFamily="-84" charset="-128"/>
                <a:cs typeface="ＭＳ Ｐゴシック" pitchFamily="-84" charset="-128"/>
              </a:rPr>
              <a:t>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2016-02-16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Feb-May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Feb-May 2016</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Feb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t>
            </a:r>
            <a:r>
              <a:rPr lang="en-US" altLang="ja-JP" dirty="0" smtClean="0"/>
              <a:t>agenda</a:t>
            </a:r>
            <a:endParaRPr lang="en-US" altLang="ja-JP" dirty="0"/>
          </a:p>
          <a:p>
            <a:r>
              <a:rPr lang="en-US" altLang="ja-JP" dirty="0"/>
              <a:t>Editors’ Report</a:t>
            </a:r>
          </a:p>
          <a:p>
            <a:r>
              <a:rPr lang="en-US" altLang="ja-JP" dirty="0"/>
              <a:t>Call for volunteers to review draft</a:t>
            </a:r>
          </a:p>
          <a:p>
            <a:r>
              <a:rPr lang="en-US" altLang="ja-JP" dirty="0"/>
              <a:t>AOB</a:t>
            </a:r>
          </a:p>
          <a:p>
            <a:pPr>
              <a:defRPr/>
            </a:pPr>
            <a:r>
              <a:rPr lang="en-US" altLang="ja-JP"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Feb-May 2016</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Feb-May 2016</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7</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Feb-May 2016</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Feb-May 2016</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974</TotalTime>
  <Words>1064</Words>
  <Application>Microsoft Macintosh PowerPoint</Application>
  <PresentationFormat>画面に合わせる (4:3)</PresentationFormat>
  <Paragraphs>160</Paragraphs>
  <Slides>11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Feb – May 2016 </vt:lpstr>
      <vt:lpstr>Abstract</vt:lpstr>
      <vt:lpstr>Meeting Protocol</vt:lpstr>
      <vt:lpstr>Call for Potentially Essential Patents</vt:lpstr>
      <vt:lpstr>Agenda for Feb 16th,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417</cp:revision>
  <cp:lastPrinted>1998-02-10T13:28:06Z</cp:lastPrinted>
  <dcterms:created xsi:type="dcterms:W3CDTF">2015-06-09T10:04:35Z</dcterms:created>
  <dcterms:modified xsi:type="dcterms:W3CDTF">2016-02-16T12:28:13Z</dcterms:modified>
  <cp:category/>
</cp:coreProperties>
</file>