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2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74" r:id="rId4"/>
    <p:sldId id="277" r:id="rId5"/>
    <p:sldId id="275" r:id="rId6"/>
    <p:sldId id="278" r:id="rId7"/>
    <p:sldId id="279" r:id="rId8"/>
    <p:sldId id="276" r:id="rId9"/>
    <p:sldId id="281" r:id="rId10"/>
    <p:sldId id="282" r:id="rId11"/>
    <p:sldId id="283" r:id="rId12"/>
    <p:sldId id="264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15" autoAdjust="0"/>
    <p:restoredTop sz="86502" autoAdjust="0"/>
  </p:normalViewPr>
  <p:slideViewPr>
    <p:cSldViewPr>
      <p:cViewPr varScale="1">
        <p:scale>
          <a:sx n="63" d="100"/>
          <a:sy n="63" d="100"/>
        </p:scale>
        <p:origin x="228" y="60"/>
      </p:cViewPr>
      <p:guideLst>
        <p:guide orient="horz" pos="2160"/>
        <p:guide pos="2880"/>
      </p:guideLst>
    </p:cSldViewPr>
  </p:slideViewPr>
  <p:outlineViewPr>
    <p:cViewPr varScale="1">
      <p:scale>
        <a:sx n="33" d="100"/>
        <a:sy n="33" d="100"/>
      </p:scale>
      <p:origin x="0" y="-576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802-11-16/0248r3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Jon Rosdahl, (Qualcomm)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802-11-16/0248r3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Jon Rosdahl, (Qualcomm)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802-11-16/0248r3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(Qualcomm)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802-11-16/0248r3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(Qualcomm)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802-11-16/0248r3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(Qualcomm)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6815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802-11-16/0248r3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(Qualcomm)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(Qualcomm)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7344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(Qualcomm)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4338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(Qualcomm)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133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(Qualcomm)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936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63" y="6475413"/>
            <a:ext cx="2898775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(Qualcomm)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9858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(Qualcomm)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5017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(Qualcomm)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79655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(Qualcomm)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210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(Qualcomm)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0911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5"/>
            <a:ext cx="187483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6475413"/>
            <a:ext cx="3184525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 smtClean="0"/>
              <a:t>Jon Rosdahl, (Qualcomm)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20687" cy="184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3581400" y="357188"/>
            <a:ext cx="487203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b="1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802.</a:t>
            </a:r>
            <a:r>
              <a:rPr lang="en-US" sz="1800" b="1" dirty="0" smtClean="0">
                <a:solidFill>
                  <a:schemeClr val="tx1"/>
                </a:solidFill>
                <a:effectLst/>
              </a:rPr>
              <a:t>11-15-0248r2</a:t>
            </a:r>
            <a:endParaRPr lang="en-GB" sz="1800" b="1" dirty="0" smtClean="0">
              <a:solidFill>
                <a:schemeClr val="tx1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264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PARs/2016_07/YANG_SG_draft_csd_v1.4.pdf" TargetMode="External"/><Relationship Id="rId2" Type="http://schemas.openxmlformats.org/officeDocument/2006/relationships/hyperlink" Target="http://grouper.ieee.org/groups/802/PARs/2016_07/IEEE_P802d3d2_230516_PAR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PARs.s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6/11-16-0986-00-0PAR-minutes-july-2016-session.docx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PARs/2016_07/P802_3cb_PAR_modification_030616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rouper.ieee.org/groups/802/PARs/2016_07/YANG_SG_draft_csd_v1.4.pdf" TargetMode="External"/><Relationship Id="rId5" Type="http://schemas.openxmlformats.org/officeDocument/2006/relationships/hyperlink" Target="http://grouper.ieee.org/groups/802/PARs/2016_07/IEEE_P802d3d2_230516_PAR.pdf" TargetMode="External"/><Relationship Id="rId4" Type="http://schemas.openxmlformats.org/officeDocument/2006/relationships/hyperlink" Target="http://grouper.ieee.org/groups/802/PARs/2016_07/8023cb_CSD-Rev_0316.pd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PARs/2016_07/8023cb_CSD-Rev_0316.pdf" TargetMode="External"/><Relationship Id="rId2" Type="http://schemas.openxmlformats.org/officeDocument/2006/relationships/hyperlink" Target="http://grouper.ieee.org/groups/802/PARs/2016_07/P802_3cb_PAR_modification_030616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PARs/2016_07/YANG_SG_draft_csd_v1.4.pdf" TargetMode="External"/><Relationship Id="rId2" Type="http://schemas.openxmlformats.org/officeDocument/2006/relationships/hyperlink" Target="http://grouper.ieee.org/groups/802/PARs/2016_07/IEEE_P802d3d2_230516_PAR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PARs/2016_07/8023cb_CSD-Rev_0316.pdf" TargetMode="External"/><Relationship Id="rId2" Type="http://schemas.openxmlformats.org/officeDocument/2006/relationships/hyperlink" Target="http://grouper.ieee.org/groups/802/PARs/2016_07/P802_3cb_PAR_modification_030616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PAR Review - Meeting Agenda and Comment slides - San </a:t>
            </a:r>
            <a:r>
              <a:rPr lang="en-US" dirty="0" smtClean="0"/>
              <a:t>Diego 2016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597694" y="1622424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2016-07-18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(Qualcomm)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025170"/>
              </p:ext>
            </p:extLst>
          </p:nvPr>
        </p:nvGraphicFramePr>
        <p:xfrm>
          <a:off x="533400" y="2590800"/>
          <a:ext cx="8001000" cy="242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9" name="Document" r:id="rId4" imgW="8289564" imgH="2521714" progId="Word.Document.8">
                  <p:embed/>
                </p:oleObj>
              </mc:Choice>
              <mc:Fallback>
                <p:oleObj name="Document" r:id="rId4" imgW="8289564" imgH="252171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590800"/>
                        <a:ext cx="8001000" cy="2422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97694" y="224641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764704"/>
            <a:ext cx="7759700" cy="986309"/>
          </a:xfrm>
        </p:spPr>
        <p:txBody>
          <a:bodyPr/>
          <a:lstStyle/>
          <a:p>
            <a:r>
              <a:rPr lang="en-US" dirty="0"/>
              <a:t>802.3.2 (802.3cf)- Standard: Ethernet YANG data, </a:t>
            </a:r>
            <a:r>
              <a:rPr lang="en-US" dirty="0">
                <a:hlinkClick r:id="rId2"/>
              </a:rPr>
              <a:t>PAR</a:t>
            </a:r>
            <a:r>
              <a:rPr lang="en-US" dirty="0"/>
              <a:t> and </a:t>
            </a:r>
            <a:r>
              <a:rPr lang="en-US" dirty="0" smtClean="0">
                <a:hlinkClick r:id="rId3"/>
              </a:rPr>
              <a:t>CSD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28937"/>
            <a:ext cx="7770813" cy="4724399"/>
          </a:xfrm>
        </p:spPr>
        <p:txBody>
          <a:bodyPr/>
          <a:lstStyle/>
          <a:p>
            <a:r>
              <a:rPr lang="en-US" sz="2000" dirty="0" smtClean="0"/>
              <a:t>5.5 – Expand NETCONF acronym for the first time use.</a:t>
            </a:r>
          </a:p>
          <a:p>
            <a:r>
              <a:rPr lang="en-US" sz="2000" dirty="0">
                <a:solidFill>
                  <a:srgbClr val="C00000"/>
                </a:solidFill>
              </a:rPr>
              <a:t>Response: </a:t>
            </a:r>
          </a:p>
          <a:p>
            <a:r>
              <a:rPr lang="en-US" sz="2000" dirty="0">
                <a:solidFill>
                  <a:srgbClr val="C00000"/>
                </a:solidFill>
              </a:rPr>
              <a:t>• We have changed the text to “...NETCONF </a:t>
            </a:r>
          </a:p>
          <a:p>
            <a:r>
              <a:rPr lang="en-US" sz="2000" dirty="0">
                <a:solidFill>
                  <a:srgbClr val="C00000"/>
                </a:solidFill>
              </a:rPr>
              <a:t>(</a:t>
            </a:r>
            <a:r>
              <a:rPr lang="en-US" sz="2000" dirty="0" err="1">
                <a:solidFill>
                  <a:srgbClr val="C00000"/>
                </a:solidFill>
              </a:rPr>
              <a:t>NETwork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CONFiguration</a:t>
            </a:r>
            <a:r>
              <a:rPr lang="en-US" sz="2000" dirty="0" smtClean="0">
                <a:solidFill>
                  <a:srgbClr val="C00000"/>
                </a:solidFill>
              </a:rPr>
              <a:t>, </a:t>
            </a:r>
            <a:r>
              <a:rPr lang="en-US" sz="2000" dirty="0">
                <a:solidFill>
                  <a:srgbClr val="C00000"/>
                </a:solidFill>
              </a:rPr>
              <a:t>IETF RFC </a:t>
            </a:r>
            <a:r>
              <a:rPr lang="en-US" sz="2000" dirty="0" smtClean="0">
                <a:solidFill>
                  <a:srgbClr val="C00000"/>
                </a:solidFill>
              </a:rPr>
              <a:t>6241)...”</a:t>
            </a:r>
            <a:endParaRPr lang="en-US" sz="2000" dirty="0">
              <a:solidFill>
                <a:srgbClr val="C00000"/>
              </a:solidFill>
            </a:endParaRPr>
          </a:p>
          <a:p>
            <a:r>
              <a:rPr lang="en-US" sz="2000" dirty="0" smtClean="0"/>
              <a:t>CSD </a:t>
            </a:r>
            <a:r>
              <a:rPr lang="en-US" sz="2000" dirty="0" smtClean="0"/>
              <a:t>– update page 1 “Ad Hoc Draft Edit Copy” should this be </a:t>
            </a:r>
            <a:r>
              <a:rPr lang="en-US" sz="2000" dirty="0" smtClean="0"/>
              <a:t>removed?</a:t>
            </a:r>
          </a:p>
          <a:p>
            <a:r>
              <a:rPr lang="en-US" sz="2000" dirty="0">
                <a:solidFill>
                  <a:srgbClr val="C00000"/>
                </a:solidFill>
              </a:rPr>
              <a:t>Response: </a:t>
            </a:r>
          </a:p>
          <a:p>
            <a:r>
              <a:rPr lang="en-US" sz="2000" dirty="0">
                <a:solidFill>
                  <a:srgbClr val="C00000"/>
                </a:solidFill>
              </a:rPr>
              <a:t>Thank you and we have made the change</a:t>
            </a:r>
            <a:r>
              <a:rPr lang="en-US" sz="2000" dirty="0" smtClean="0">
                <a:solidFill>
                  <a:srgbClr val="C00000"/>
                </a:solidFill>
              </a:rPr>
              <a:t>.</a:t>
            </a:r>
            <a:endParaRPr lang="en-US" sz="2000" dirty="0" smtClean="0"/>
          </a:p>
          <a:p>
            <a:r>
              <a:rPr lang="en-US" b="0" dirty="0"/>
              <a:t>.. </a:t>
            </a:r>
            <a:r>
              <a:rPr lang="en-US" sz="1400" b="0" dirty="0"/>
              <a:t>Comments and responses: &lt;https://mentor.ieee.org/802-ec/dcn/16/ec-16-0123-00-00EC-responses-to-ieee-p802-3-2-ieee-802-3cf-par-and-csd-comments.pdf&gt;</a:t>
            </a:r>
          </a:p>
          <a:p>
            <a:r>
              <a:rPr lang="en-US" sz="1400" b="0" dirty="0"/>
              <a:t>Updated IEEE P802.3.2 (IEEE 802.3cf) draft PAR: &lt;https://mentor.ieee.org/802-ec/dcn/16/ec-16-0121-00-00EC-ieee-p802-3-2-ieee-802-3cf-draft-par.pdf&gt;</a:t>
            </a:r>
          </a:p>
          <a:p>
            <a:r>
              <a:rPr lang="en-US" sz="1400" b="0" dirty="0"/>
              <a:t>Updated IEEE P802.3.2 (IEEE 802.3cf) draft CSD: &lt;https://mentor.ieee.org/802-ec/dcn/16/ec-16-0122-00-00EC-ieee-p802-3-2-ieee-802-3cf-draft-csd.pdf&gt;</a:t>
            </a:r>
            <a:endParaRPr lang="en-US" sz="1400" b="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84345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To Approve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Move to accept 11-16/248r2 as the report from PAR Review SC for the July 2016 plenary.</a:t>
            </a:r>
          </a:p>
          <a:p>
            <a:endParaRPr lang="en-US" sz="2800" dirty="0" smtClean="0"/>
          </a:p>
          <a:p>
            <a:r>
              <a:rPr lang="en-US" dirty="0" smtClean="0"/>
              <a:t>Moved: Marc EMMELMANN 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: Michael MONTEMURRO</a:t>
            </a:r>
            <a:endParaRPr lang="en-US" dirty="0"/>
          </a:p>
          <a:p>
            <a:r>
              <a:rPr lang="en-US" dirty="0" smtClean="0"/>
              <a:t>Results: 4-0-0 Motion passes.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95748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28800"/>
            <a:ext cx="7772400" cy="4560863"/>
          </a:xfrm>
          <a:ln/>
        </p:spPr>
        <p:txBody>
          <a:bodyPr/>
          <a:lstStyle/>
          <a:p>
            <a:r>
              <a:rPr lang="en-US" dirty="0" smtClean="0"/>
              <a:t>IEEE 802 PARs Under consideration Webpage:</a:t>
            </a:r>
          </a:p>
          <a:p>
            <a:pPr lvl="1"/>
            <a:r>
              <a:rPr lang="en-US" dirty="0" smtClean="0"/>
              <a:t>	</a:t>
            </a:r>
            <a:r>
              <a:rPr lang="en-US" dirty="0" smtClean="0">
                <a:solidFill>
                  <a:schemeClr val="accent6"/>
                </a:solidFill>
                <a:hlinkClick r:id="rId3"/>
              </a:rPr>
              <a:t>http</a:t>
            </a:r>
            <a:r>
              <a:rPr lang="en-US" dirty="0">
                <a:solidFill>
                  <a:schemeClr val="accent6"/>
                </a:solidFill>
                <a:hlinkClick r:id="rId3"/>
              </a:rPr>
              <a:t>://</a:t>
            </a:r>
            <a:r>
              <a:rPr lang="en-US" dirty="0" smtClean="0">
                <a:solidFill>
                  <a:schemeClr val="accent6"/>
                </a:solidFill>
                <a:hlinkClick r:id="rId3"/>
              </a:rPr>
              <a:t>grouper.ieee.org/groups/802/PARs.shtml</a:t>
            </a:r>
            <a:endParaRPr lang="en-US" dirty="0" smtClean="0">
              <a:solidFill>
                <a:schemeClr val="accent6"/>
              </a:solidFill>
            </a:endParaRPr>
          </a:p>
          <a:p>
            <a:pPr lvl="1"/>
            <a:endParaRPr lang="en-US" dirty="0"/>
          </a:p>
          <a:p>
            <a:r>
              <a:rPr lang="en-US" dirty="0" smtClean="0"/>
              <a:t>Minutes: </a:t>
            </a:r>
          </a:p>
          <a:p>
            <a:r>
              <a:rPr lang="en-US" dirty="0"/>
              <a:t>	11-16/986r0 </a:t>
            </a:r>
            <a:r>
              <a:rPr lang="en-US" dirty="0" smtClean="0"/>
              <a:t>&lt; </a:t>
            </a:r>
            <a:r>
              <a:rPr lang="en-US" dirty="0" smtClean="0">
                <a:solidFill>
                  <a:schemeClr val="accent6"/>
                </a:solidFill>
                <a:hlinkClick r:id="rId4"/>
              </a:rPr>
              <a:t>https</a:t>
            </a:r>
            <a:r>
              <a:rPr lang="en-US" dirty="0">
                <a:solidFill>
                  <a:schemeClr val="accent6"/>
                </a:solidFill>
                <a:hlinkClick r:id="rId4"/>
              </a:rPr>
              <a:t>://</a:t>
            </a:r>
            <a:r>
              <a:rPr lang="en-US" dirty="0" smtClean="0">
                <a:solidFill>
                  <a:schemeClr val="accent6"/>
                </a:solidFill>
                <a:hlinkClick r:id="rId4"/>
              </a:rPr>
              <a:t>mentor.ieee.org/802.11/dcn/16/11-16-0986-00-0PAR-minutes-july-2016-session.docx</a:t>
            </a:r>
            <a:r>
              <a:rPr lang="en-US" dirty="0" smtClean="0">
                <a:solidFill>
                  <a:schemeClr val="accent6"/>
                </a:solidFill>
              </a:rPr>
              <a:t>  </a:t>
            </a:r>
            <a:r>
              <a:rPr lang="en-US" dirty="0" smtClean="0"/>
              <a:t>&gt;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Jon Rosdahl,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10952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Abstract-Snapshot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395536" y="1196752"/>
            <a:ext cx="8496944" cy="5328592"/>
          </a:xfrm>
          <a:ln/>
        </p:spPr>
        <p:txBody>
          <a:bodyPr>
            <a:normAutofit/>
          </a:bodyPr>
          <a:lstStyle/>
          <a:p>
            <a:r>
              <a:rPr lang="en-US" dirty="0" smtClean="0"/>
              <a:t>July  24-29, </a:t>
            </a:r>
            <a:r>
              <a:rPr lang="en-US" dirty="0"/>
              <a:t>2016, </a:t>
            </a:r>
            <a:r>
              <a:rPr lang="en-US" dirty="0" smtClean="0"/>
              <a:t>San Diego, California</a:t>
            </a:r>
          </a:p>
          <a:p>
            <a:endParaRPr lang="en-US" sz="1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PARs under consideration: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802.3cb - Amendment: 2.5Gb/s and 5 Gb/s Operation over Backplane, </a:t>
            </a:r>
            <a:r>
              <a:rPr lang="en-US" sz="2400" dirty="0">
                <a:hlinkClick r:id="rId3"/>
              </a:rPr>
              <a:t>PAR Modification</a:t>
            </a:r>
            <a:r>
              <a:rPr lang="en-US" sz="2400" dirty="0"/>
              <a:t> and </a:t>
            </a:r>
            <a:r>
              <a:rPr lang="en-US" sz="2400" dirty="0">
                <a:hlinkClick r:id="rId4"/>
              </a:rPr>
              <a:t>CSD</a:t>
            </a:r>
            <a:endParaRPr lang="en-US" sz="2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802.3.2 (802.3cf)- Standard: Ethernet YANG data, </a:t>
            </a:r>
            <a:r>
              <a:rPr lang="en-US" sz="2400" dirty="0">
                <a:hlinkClick r:id="rId5"/>
              </a:rPr>
              <a:t>PAR</a:t>
            </a:r>
            <a:r>
              <a:rPr lang="en-US" sz="2400" dirty="0"/>
              <a:t> and </a:t>
            </a:r>
            <a:r>
              <a:rPr lang="en-US" sz="2400" dirty="0">
                <a:hlinkClick r:id="rId6"/>
              </a:rPr>
              <a:t>CSD</a:t>
            </a:r>
            <a:endParaRPr lang="en-US" sz="2400" dirty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Meeting times: Monday PM2, Tuesday AM2, Thursday AM</a:t>
            </a:r>
            <a:r>
              <a:rPr lang="en-US" altLang="en-US" sz="1800" dirty="0" smtClean="0"/>
              <a:t>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06425"/>
            <a:ext cx="8229600" cy="878359"/>
          </a:xfrm>
        </p:spPr>
        <p:txBody>
          <a:bodyPr>
            <a:noAutofit/>
          </a:bodyPr>
          <a:lstStyle/>
          <a:p>
            <a:r>
              <a:rPr lang="en-US" altLang="en-US" sz="2800" dirty="0"/>
              <a:t>PAR </a:t>
            </a:r>
            <a:r>
              <a:rPr lang="en-US" altLang="en-US" sz="2800" dirty="0" smtClean="0"/>
              <a:t>Review SC </a:t>
            </a:r>
            <a:r>
              <a:rPr lang="en-US" altLang="en-US" sz="2800" dirty="0"/>
              <a:t>–  </a:t>
            </a:r>
            <a:r>
              <a:rPr lang="en-US" altLang="en-US" sz="2800" dirty="0" smtClean="0"/>
              <a:t>July 2016</a:t>
            </a:r>
            <a:br>
              <a:rPr lang="en-US" altLang="en-US" sz="2800" dirty="0" smtClean="0"/>
            </a:br>
            <a:r>
              <a:rPr lang="en-US" altLang="en-US" sz="2800" dirty="0" smtClean="0"/>
              <a:t>Chair</a:t>
            </a:r>
            <a:r>
              <a:rPr lang="en-US" altLang="en-US" sz="2800" dirty="0"/>
              <a:t>: Jon Rosdahl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844824"/>
            <a:ext cx="7704856" cy="4525963"/>
          </a:xfrm>
        </p:spPr>
        <p:txBody>
          <a:bodyPr>
            <a:normAutofit fontScale="92500" lnSpcReduction="10000"/>
          </a:bodyPr>
          <a:lstStyle/>
          <a:p>
            <a:pPr marL="0" indent="0"/>
            <a:r>
              <a:rPr lang="en-US" dirty="0" smtClean="0"/>
              <a:t>Monday Agenda: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Welcome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Approve Previous Minutes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Determine order of review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Review PARs/CSD posted for review this week.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Recess</a:t>
            </a:r>
          </a:p>
          <a:p>
            <a:pPr marL="0" indent="0"/>
            <a:r>
              <a:rPr lang="en-US" dirty="0" smtClean="0"/>
              <a:t>Tuesday Agenda: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Complete review of PARs/CSD and post comments to 802 WGs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Recess</a:t>
            </a:r>
          </a:p>
          <a:p>
            <a:pPr marL="0" indent="0"/>
            <a:r>
              <a:rPr lang="en-US" dirty="0" smtClean="0"/>
              <a:t>Thursday Agenda: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Review Response to Comments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Prepare Report for 802.11 WG closing plenary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Adjourn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755576" y="1283159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Draft Agenda: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63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to Approve Previous Minutes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approve doc 11-16/423r0 as the minutes for PAR Review SC from March 2016 Plenary in Macau</a:t>
            </a:r>
          </a:p>
          <a:p>
            <a:endParaRPr lang="en-US" dirty="0"/>
          </a:p>
          <a:p>
            <a:r>
              <a:rPr lang="en-US" dirty="0" smtClean="0"/>
              <a:t>Moved: Michael </a:t>
            </a:r>
            <a:r>
              <a:rPr lang="en-US" dirty="0" err="1" smtClean="0"/>
              <a:t>Montemurro</a:t>
            </a:r>
            <a:r>
              <a:rPr lang="en-US" dirty="0" smtClean="0"/>
              <a:t>   2</a:t>
            </a:r>
            <a:r>
              <a:rPr lang="en-US" baseline="30000" dirty="0" smtClean="0"/>
              <a:t>nd</a:t>
            </a:r>
            <a:r>
              <a:rPr lang="en-US" dirty="0" smtClean="0"/>
              <a:t>: Menzo Wentink</a:t>
            </a:r>
          </a:p>
          <a:p>
            <a:r>
              <a:rPr lang="en-US" dirty="0" smtClean="0"/>
              <a:t>No Objection – Passed without objection – motion passes.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6712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 </a:t>
            </a:r>
            <a:r>
              <a:rPr lang="en-US" cap="none" dirty="0" smtClean="0"/>
              <a:t>Review Comments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0297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sz="2400" dirty="0"/>
              <a:t>802.3cb - Amendment: 2.5Gb/s and 5 Gb/s Operation over Backplane, </a:t>
            </a:r>
            <a:r>
              <a:rPr lang="en-US" sz="2400" dirty="0">
                <a:hlinkClick r:id="rId2"/>
              </a:rPr>
              <a:t>PAR Modification</a:t>
            </a:r>
            <a:r>
              <a:rPr lang="en-US" sz="2400" dirty="0"/>
              <a:t> and </a:t>
            </a:r>
            <a:r>
              <a:rPr lang="en-US" sz="2400" dirty="0">
                <a:hlinkClick r:id="rId3"/>
              </a:rPr>
              <a:t>CSD</a:t>
            </a:r>
            <a:endParaRPr lang="en-US" sz="24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Section 8.1 – An Explanation should be put in 8.1 to explain what was modified.  </a:t>
            </a:r>
          </a:p>
          <a:p>
            <a:endParaRPr lang="en-US" dirty="0"/>
          </a:p>
          <a:p>
            <a:r>
              <a:rPr lang="en-US" dirty="0" smtClean="0"/>
              <a:t>CSD has a “(CU4HDD)” which is not defined, is it necessary? Suggest remove.</a:t>
            </a:r>
          </a:p>
          <a:p>
            <a:r>
              <a:rPr lang="en-US" dirty="0" smtClean="0"/>
              <a:t>CSD – Footer indicates “March 2016” suggest update as this CSD is being updated and should be documented as such.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(Qualcomm)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8415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764704"/>
            <a:ext cx="7759700" cy="986309"/>
          </a:xfrm>
        </p:spPr>
        <p:txBody>
          <a:bodyPr/>
          <a:lstStyle/>
          <a:p>
            <a:r>
              <a:rPr lang="en-US" dirty="0"/>
              <a:t>802.3.2 (802.3cf)- Standard: Ethernet YANG data, </a:t>
            </a:r>
            <a:r>
              <a:rPr lang="en-US" dirty="0">
                <a:hlinkClick r:id="rId2"/>
              </a:rPr>
              <a:t>PAR</a:t>
            </a:r>
            <a:r>
              <a:rPr lang="en-US" dirty="0"/>
              <a:t> and </a:t>
            </a:r>
            <a:r>
              <a:rPr lang="en-US" dirty="0" smtClean="0">
                <a:hlinkClick r:id="rId3"/>
              </a:rPr>
              <a:t>CSD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5.5 – Expand NETCONF acronym for the first time use.</a:t>
            </a:r>
          </a:p>
          <a:p>
            <a:endParaRPr lang="en-US" dirty="0"/>
          </a:p>
          <a:p>
            <a:r>
              <a:rPr lang="en-US" dirty="0" smtClean="0"/>
              <a:t>CSD – update page 1 “Ad Hoc Draft Edit Copy” should this be removed?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9752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Responses From 802 WGs</a:t>
            </a:r>
            <a:endParaRPr lang="en-US" cap="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(Qualcomm)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4837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sz="2400" dirty="0"/>
              <a:t>802.3cb - Amendment: 2.5Gb/s and 5 Gb/s Operation over Backplane, </a:t>
            </a:r>
            <a:r>
              <a:rPr lang="en-US" sz="2400" dirty="0">
                <a:hlinkClick r:id="rId2"/>
              </a:rPr>
              <a:t>PAR Modification</a:t>
            </a:r>
            <a:r>
              <a:rPr lang="en-US" sz="2400" dirty="0"/>
              <a:t> and </a:t>
            </a:r>
            <a:r>
              <a:rPr lang="en-US" sz="2400" dirty="0">
                <a:hlinkClick r:id="rId3"/>
              </a:rPr>
              <a:t>CSD</a:t>
            </a:r>
            <a:endParaRPr lang="en-US" sz="24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628800"/>
            <a:ext cx="7770813" cy="4846613"/>
          </a:xfrm>
        </p:spPr>
        <p:txBody>
          <a:bodyPr/>
          <a:lstStyle/>
          <a:p>
            <a:r>
              <a:rPr lang="en-US" sz="2000" dirty="0" smtClean="0"/>
              <a:t>Section 8.1 – An Explanation should be put in 8.1 to explain what was modified. </a:t>
            </a:r>
            <a:endParaRPr lang="en-US" sz="2000" dirty="0" smtClean="0"/>
          </a:p>
          <a:p>
            <a:r>
              <a:rPr lang="en-US" sz="2000" dirty="0" smtClean="0">
                <a:solidFill>
                  <a:srgbClr val="C00000"/>
                </a:solidFill>
              </a:rPr>
              <a:t>RESPONSE: ACCEPTED: Explanatory text </a:t>
            </a:r>
            <a:r>
              <a:rPr lang="en-US" sz="2000" dirty="0">
                <a:solidFill>
                  <a:srgbClr val="C00000"/>
                </a:solidFill>
              </a:rPr>
              <a:t>added to item </a:t>
            </a:r>
            <a:r>
              <a:rPr lang="en-US" sz="2000" dirty="0" smtClean="0">
                <a:solidFill>
                  <a:srgbClr val="C00000"/>
                </a:solidFill>
              </a:rPr>
              <a:t>8.1.</a:t>
            </a:r>
            <a:endParaRPr lang="en-US" sz="2000" dirty="0" smtClean="0"/>
          </a:p>
          <a:p>
            <a:r>
              <a:rPr lang="en-US" sz="2000" dirty="0" smtClean="0"/>
              <a:t>CSD </a:t>
            </a:r>
            <a:r>
              <a:rPr lang="en-US" sz="2000" dirty="0" smtClean="0"/>
              <a:t>has a “(CU4HDD)” which is not defined, is it necessary? Suggest remove</a:t>
            </a:r>
            <a:r>
              <a:rPr lang="en-US" sz="2000" dirty="0" smtClean="0"/>
              <a:t>.</a:t>
            </a:r>
          </a:p>
          <a:p>
            <a:r>
              <a:rPr lang="en-US" sz="2000" dirty="0" smtClean="0">
                <a:solidFill>
                  <a:srgbClr val="C00000"/>
                </a:solidFill>
              </a:rPr>
              <a:t>RESPONSE: ACCEPTED</a:t>
            </a:r>
            <a:r>
              <a:rPr lang="en-US" sz="2000" dirty="0">
                <a:solidFill>
                  <a:srgbClr val="C00000"/>
                </a:solidFill>
              </a:rPr>
              <a:t>: (CU4HDD) is removed as suggested.</a:t>
            </a:r>
            <a:endParaRPr lang="en-US" sz="2000" dirty="0" smtClean="0">
              <a:solidFill>
                <a:srgbClr val="C00000"/>
              </a:solidFill>
            </a:endParaRPr>
          </a:p>
          <a:p>
            <a:r>
              <a:rPr lang="en-US" sz="2000" dirty="0" smtClean="0"/>
              <a:t>CSD – Footer indicates “March 2016” suggest update as this CSD is being updated and should be documented as such</a:t>
            </a:r>
            <a:r>
              <a:rPr lang="en-US" sz="2000" dirty="0" smtClean="0"/>
              <a:t>.</a:t>
            </a:r>
            <a:endParaRPr lang="en-US" sz="2000" dirty="0"/>
          </a:p>
          <a:p>
            <a:r>
              <a:rPr lang="en-US" sz="2000" dirty="0" smtClean="0">
                <a:solidFill>
                  <a:srgbClr val="C00000"/>
                </a:solidFill>
              </a:rPr>
              <a:t>RESPONSE: ACCEPTED</a:t>
            </a:r>
            <a:r>
              <a:rPr lang="en-US" sz="2000" dirty="0">
                <a:solidFill>
                  <a:srgbClr val="C00000"/>
                </a:solidFill>
              </a:rPr>
              <a:t>: Footer updated</a:t>
            </a:r>
            <a:r>
              <a:rPr lang="en-US" sz="2000" dirty="0" smtClean="0">
                <a:solidFill>
                  <a:srgbClr val="C00000"/>
                </a:solidFill>
              </a:rPr>
              <a:t>.</a:t>
            </a:r>
          </a:p>
          <a:p>
            <a:endParaRPr lang="en-US" sz="2000" dirty="0" smtClean="0">
              <a:solidFill>
                <a:srgbClr val="C00000"/>
              </a:solidFill>
            </a:endParaRPr>
          </a:p>
          <a:p>
            <a:r>
              <a:rPr lang="en-US" sz="1400" b="0" dirty="0" smtClean="0">
                <a:solidFill>
                  <a:schemeClr val="tx1"/>
                </a:solidFill>
              </a:rPr>
              <a:t>Updated </a:t>
            </a:r>
            <a:r>
              <a:rPr lang="en-US" sz="1400" b="0" dirty="0">
                <a:solidFill>
                  <a:schemeClr val="tx1"/>
                </a:solidFill>
              </a:rPr>
              <a:t>IEEE P802.3.2 IEEE P802.3cb draft PAR modification request: &lt;https://mentor.ieee.org/802-ec/dcn/16/ec-16-0124-00-00EC-ieee-p802-3cb-draft-par-modification-request.pdf&gt;</a:t>
            </a:r>
          </a:p>
          <a:p>
            <a:r>
              <a:rPr lang="en-US" sz="1400" b="0" dirty="0">
                <a:solidFill>
                  <a:schemeClr val="tx1"/>
                </a:solidFill>
              </a:rPr>
              <a:t>Updated IEEE P802.3.2 IEEE P802.3cb draft CSD modification request: &lt;https://mentor.ieee.org/802-ec/dcn/16/ec-16-0125-00-00EC-ieee-p802-3cb-draft-csd-modification-request.pdf&gt;</a:t>
            </a:r>
          </a:p>
          <a:p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(Qualcomm)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154718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 Theme</Template>
  <TotalTime>9369</TotalTime>
  <Words>754</Words>
  <Application>Microsoft Office PowerPoint</Application>
  <PresentationFormat>On-screen Show (4:3)</PresentationFormat>
  <Paragraphs>129</Paragraphs>
  <Slides>12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 Unicode MS</vt:lpstr>
      <vt:lpstr>MS Gothic</vt:lpstr>
      <vt:lpstr>Arial</vt:lpstr>
      <vt:lpstr>Times New Roman</vt:lpstr>
      <vt:lpstr>Wingdings</vt:lpstr>
      <vt:lpstr>802-11 Theme</vt:lpstr>
      <vt:lpstr>Document</vt:lpstr>
      <vt:lpstr>PAR Review - Meeting Agenda and Comment slides - San Diego 2016</vt:lpstr>
      <vt:lpstr>Abstract-Snapshot</vt:lpstr>
      <vt:lpstr>PAR Review SC –  July 2016 Chair: Jon Rosdahl</vt:lpstr>
      <vt:lpstr>Motion to Approve Previous Minutes</vt:lpstr>
      <vt:lpstr>Par Review Comments</vt:lpstr>
      <vt:lpstr>802.3cb - Amendment: 2.5Gb/s and 5 Gb/s Operation over Backplane, PAR Modification and CSD</vt:lpstr>
      <vt:lpstr>802.3.2 (802.3cf)- Standard: Ethernet YANG data, PAR and CSD</vt:lpstr>
      <vt:lpstr>Responses From 802 WGs</vt:lpstr>
      <vt:lpstr>802.3cb - Amendment: 2.5Gb/s and 5 Gb/s Operation over Backplane, PAR Modification and CSD</vt:lpstr>
      <vt:lpstr>802.3.2 (802.3cf)- Standard: Ethernet YANG data, PAR and CSD</vt:lpstr>
      <vt:lpstr>Motion To Approve Report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 Review - Meeting Agenda and Comment slides - San Diego</dc:title>
  <dc:subject>July 2016</dc:subject>
  <dc:creator>Jon Rosdahl</dc:creator>
  <cp:keywords>Agenda and Meeting Slides</cp:keywords>
  <dc:description>Jon Rosdahl (Qualcomm)</dc:description>
  <cp:lastModifiedBy>Rosdahl, Jon</cp:lastModifiedBy>
  <cp:revision>89</cp:revision>
  <cp:lastPrinted>1601-01-01T00:00:00Z</cp:lastPrinted>
  <dcterms:created xsi:type="dcterms:W3CDTF">2014-04-14T10:59:07Z</dcterms:created>
  <dcterms:modified xsi:type="dcterms:W3CDTF">2016-07-28T23:38:17Z</dcterms:modified>
  <cp:category>Agenda</cp:category>
</cp:coreProperties>
</file>