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7" r:id="rId5"/>
    <p:sldId id="275" r:id="rId6"/>
    <p:sldId id="278" r:id="rId7"/>
    <p:sldId id="279" r:id="rId8"/>
    <p:sldId id="276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0" autoAdjust="0"/>
    <p:restoredTop sz="86444" autoAdjust="0"/>
  </p:normalViewPr>
  <p:slideViewPr>
    <p:cSldViewPr>
      <p:cViewPr varScale="1">
        <p:scale>
          <a:sx n="68" d="100"/>
          <a:sy n="68" d="100"/>
        </p:scale>
        <p:origin x="78" y="16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11-16-0248r1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P802_3cb_PAR_modification_0306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ARs/2016_07/YANG_SG_draft_csd_v1.4.pdf" TargetMode="External"/><Relationship Id="rId5" Type="http://schemas.openxmlformats.org/officeDocument/2006/relationships/hyperlink" Target="http://grouper.ieee.org/groups/802/PARs/2016_07/IEEE_P802d3d2_230516_PAR.pdf" TargetMode="External"/><Relationship Id="rId4" Type="http://schemas.openxmlformats.org/officeDocument/2006/relationships/hyperlink" Target="http://grouper.ieee.org/groups/802/PARs/2016_07/8023cb_CSD-Rev_03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8023cb_CSD-Rev_0316.pdf" TargetMode="External"/><Relationship Id="rId2" Type="http://schemas.openxmlformats.org/officeDocument/2006/relationships/hyperlink" Target="http://grouper.ieee.org/groups/802/PARs/2016_07/P802_3cb_PAR_modification_03061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YANG_SG_draft_csd_v1.4.pdf" TargetMode="External"/><Relationship Id="rId2" Type="http://schemas.openxmlformats.org/officeDocument/2006/relationships/hyperlink" Target="http://grouper.ieee.org/groups/802/PARs/2016_07/IEEE_P802d3d2_230516_PA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- San </a:t>
            </a:r>
            <a:r>
              <a:rPr lang="en-US" dirty="0" smtClean="0"/>
              <a:t>Diego 2016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July  24-29, </a:t>
            </a:r>
            <a:r>
              <a:rPr lang="en-US" dirty="0"/>
              <a:t>2016, </a:t>
            </a:r>
            <a:r>
              <a:rPr lang="en-US" dirty="0" smtClean="0"/>
              <a:t>San Diego, California</a:t>
            </a:r>
          </a:p>
          <a:p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PARs under consideration: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802.3cb - Amendment: 2.5Gb/s and 5 Gb/s Operation over Backplane, </a:t>
            </a:r>
            <a:r>
              <a:rPr lang="en-US" sz="2400" dirty="0">
                <a:hlinkClick r:id="rId3"/>
              </a:rPr>
              <a:t>PAR Modification</a:t>
            </a:r>
            <a:r>
              <a:rPr lang="en-US" sz="2400" dirty="0"/>
              <a:t> and </a:t>
            </a:r>
            <a:r>
              <a:rPr lang="en-US" sz="2400" dirty="0">
                <a:hlinkClick r:id="rId4"/>
              </a:rPr>
              <a:t>CSD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802.3.2 (802.3cf)- Standard: Ethernet YANG data, </a:t>
            </a:r>
            <a:r>
              <a:rPr lang="en-US" sz="2400" dirty="0">
                <a:hlinkClick r:id="rId5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CSD</a:t>
            </a:r>
            <a:endParaRPr lang="en-US" sz="24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July 2016</a:t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Approve Previous Minutes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Previous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doc 11-16/423r0 as the minutes for PAR Review SC from March 2016 Plenary in Macau</a:t>
            </a:r>
          </a:p>
          <a:p>
            <a:endParaRPr lang="en-US" dirty="0"/>
          </a:p>
          <a:p>
            <a:r>
              <a:rPr lang="en-US" dirty="0" smtClean="0"/>
              <a:t>Moved: Michael </a:t>
            </a:r>
            <a:r>
              <a:rPr lang="en-US" dirty="0" err="1" smtClean="0"/>
              <a:t>Montemurro</a:t>
            </a:r>
            <a:r>
              <a:rPr lang="en-US" dirty="0" smtClean="0"/>
              <a:t>   2</a:t>
            </a:r>
            <a:r>
              <a:rPr lang="en-US" baseline="30000" dirty="0" smtClean="0"/>
              <a:t>nd</a:t>
            </a:r>
            <a:r>
              <a:rPr lang="en-US" dirty="0" smtClean="0"/>
              <a:t>: Menzo Wentink</a:t>
            </a:r>
          </a:p>
          <a:p>
            <a:r>
              <a:rPr lang="en-US" dirty="0" smtClean="0"/>
              <a:t>No Objection – Passed without objection – motion passes.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dirty="0"/>
              <a:t>802.3cb - Amendment: 2.5Gb/s and 5 Gb/s Operation over Backplane, </a:t>
            </a:r>
            <a:r>
              <a:rPr lang="en-US" sz="2400" dirty="0">
                <a:hlinkClick r:id="rId2"/>
              </a:rPr>
              <a:t>PAR Modification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8.1 – An Explanation should be put in 8.1 to explain what was modified.  </a:t>
            </a:r>
          </a:p>
          <a:p>
            <a:endParaRPr lang="en-US" dirty="0"/>
          </a:p>
          <a:p>
            <a:r>
              <a:rPr lang="en-US" dirty="0" smtClean="0"/>
              <a:t>CSD has a “(CU4HDD)” which is not defined, is it necessary? Suggest remove.</a:t>
            </a:r>
          </a:p>
          <a:p>
            <a:r>
              <a:rPr lang="en-US" dirty="0" smtClean="0"/>
              <a:t>CSD – Footer indicates “March 2016” suggest update as this CSD is being updated and should be documented as such.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1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64704"/>
            <a:ext cx="7759700" cy="986309"/>
          </a:xfrm>
        </p:spPr>
        <p:txBody>
          <a:bodyPr/>
          <a:lstStyle/>
          <a:p>
            <a:r>
              <a:rPr lang="en-US" dirty="0"/>
              <a:t>802.3.2 (802.3cf)- Standard: Ethernet YANG data,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5.5 – Expand NETCONF acronym for the first time use.</a:t>
            </a:r>
          </a:p>
          <a:p>
            <a:endParaRPr lang="en-US" dirty="0"/>
          </a:p>
          <a:p>
            <a:r>
              <a:rPr lang="en-US" dirty="0" smtClean="0"/>
              <a:t>CSD – update page 1 “Ad Hoc Draft Edit Copy” should this be removed?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5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grouper.ieee.org/groups/802/PARs.shtml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6499</TotalTime>
  <Words>445</Words>
  <Application>Microsoft Office PowerPoint</Application>
  <PresentationFormat>On-screen Show (4:3)</PresentationFormat>
  <Paragraphs>88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802-11 Theme</vt:lpstr>
      <vt:lpstr>Document</vt:lpstr>
      <vt:lpstr>PAR Review - Meeting Agenda and Comment slides - San Diego 2016</vt:lpstr>
      <vt:lpstr>Abstract-Snapshot</vt:lpstr>
      <vt:lpstr>PAR Review SC –  July 2016 Chair: Jon Rosdahl</vt:lpstr>
      <vt:lpstr>Motion to Approve Previous Minutes</vt:lpstr>
      <vt:lpstr>Par Review Comments</vt:lpstr>
      <vt:lpstr>802.3cb - Amendment: 2.5Gb/s and 5 Gb/s Operation over Backplane, PAR Modification and CSD</vt:lpstr>
      <vt:lpstr>802.3.2 (802.3cf)- Standard: Ethernet YANG data, PAR and CSD</vt:lpstr>
      <vt:lpstr>Responses From 802 WGs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San Diego</dc:title>
  <dc:subject>July 2016</dc:subject>
  <dc:creator>Jon Rosdahl</dc:creator>
  <cp:keywords>Agenda and Meeting Slides</cp:keywords>
  <dc:description>Jon Rosdahl (Qualcomm)</dc:description>
  <cp:lastModifiedBy>Rosdahl, Jon</cp:lastModifiedBy>
  <cp:revision>83</cp:revision>
  <cp:lastPrinted>1601-01-01T00:00:00Z</cp:lastPrinted>
  <dcterms:created xsi:type="dcterms:W3CDTF">2014-04-14T10:59:07Z</dcterms:created>
  <dcterms:modified xsi:type="dcterms:W3CDTF">2016-07-25T23:49:18Z</dcterms:modified>
  <cp:category>Agenda</cp:category>
</cp:coreProperties>
</file>