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4" r:id="rId4"/>
    <p:sldId id="275" r:id="rId5"/>
    <p:sldId id="276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0" autoAdjust="0"/>
    <p:restoredTop sz="86444" autoAdjust="0"/>
  </p:normalViewPr>
  <p:slideViewPr>
    <p:cSldViewPr>
      <p:cViewPr varScale="1">
        <p:scale>
          <a:sx n="68" d="100"/>
          <a:sy n="68" d="100"/>
        </p:scale>
        <p:origin x="78" y="16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802-11-16/0248r0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802-11-16/0248r0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802-11-16/0248r0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802-11-16/0248r0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(Qualcomm)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62933" y="6475412"/>
            <a:ext cx="124477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  <a:endParaRPr lang="en-GB" sz="1200" dirty="0">
              <a:solidFill>
                <a:srgbClr val="000000"/>
              </a:solidFill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dirty="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81400" y="357188"/>
            <a:ext cx="48720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 smtClean="0">
                <a:solidFill>
                  <a:schemeClr val="tx1"/>
                </a:solidFill>
                <a:effectLst/>
              </a:rPr>
              <a:t>11-16-0248r0</a:t>
            </a:r>
            <a:endParaRPr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6_07/P802_3cb_PAR_modification_030616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PARs/2016_07/YANG_SG_draft_csd_v1.4.pdf" TargetMode="External"/><Relationship Id="rId5" Type="http://schemas.openxmlformats.org/officeDocument/2006/relationships/hyperlink" Target="http://grouper.ieee.org/groups/802/PARs/2016_07/IEEE_P802d3d2_230516_PAR.pdf" TargetMode="External"/><Relationship Id="rId4" Type="http://schemas.openxmlformats.org/officeDocument/2006/relationships/hyperlink" Target="http://grouper.ieee.org/groups/802/PARs/2016_07/8023cb_CSD-Rev_0316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- Meeting Agenda and Comment slides - San </a:t>
            </a:r>
            <a:r>
              <a:rPr lang="en-US" dirty="0" smtClean="0"/>
              <a:t>Diego 2016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97694" y="16224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533400" y="2590800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97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496944" cy="5328592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July  24-29, </a:t>
            </a:r>
            <a:r>
              <a:rPr lang="en-US" dirty="0"/>
              <a:t>2016, </a:t>
            </a:r>
            <a:r>
              <a:rPr lang="en-US" dirty="0" smtClean="0"/>
              <a:t>San Diego, California</a:t>
            </a:r>
          </a:p>
          <a:p>
            <a:endParaRPr lang="en-US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PARs under consideration: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802.3cb - Amendment: 2.5Gb/s and 5 Gb/s Operation over Backplane, </a:t>
            </a:r>
            <a:r>
              <a:rPr lang="en-US" sz="2400" dirty="0">
                <a:hlinkClick r:id="rId3"/>
              </a:rPr>
              <a:t>PAR Modification</a:t>
            </a:r>
            <a:r>
              <a:rPr lang="en-US" sz="2400" dirty="0"/>
              <a:t> and </a:t>
            </a:r>
            <a:r>
              <a:rPr lang="en-US" sz="2400" dirty="0">
                <a:hlinkClick r:id="rId4"/>
              </a:rPr>
              <a:t>CSD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802.3.2 (802.3cf)- Standard: Ethernet YANG data, </a:t>
            </a:r>
            <a:r>
              <a:rPr lang="en-US" sz="2400" dirty="0">
                <a:hlinkClick r:id="rId5"/>
              </a:rPr>
              <a:t>PAR</a:t>
            </a:r>
            <a:r>
              <a:rPr lang="en-US" sz="2400" dirty="0"/>
              <a:t> and </a:t>
            </a:r>
            <a:r>
              <a:rPr lang="en-US" sz="2400" dirty="0">
                <a:hlinkClick r:id="rId6"/>
              </a:rPr>
              <a:t>CSD</a:t>
            </a:r>
            <a:endParaRPr lang="en-US" sz="2400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Meeting </a:t>
            </a:r>
            <a:r>
              <a:rPr lang="en-US" altLang="en-US" sz="2400" dirty="0" smtClean="0"/>
              <a:t>times: Monday PM2, Tuesday AM2, Thursday AM</a:t>
            </a:r>
            <a:r>
              <a:rPr lang="en-US" altLang="en-US" sz="1800" dirty="0" smtClean="0"/>
              <a:t>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06425"/>
            <a:ext cx="8229600" cy="878359"/>
          </a:xfrm>
        </p:spPr>
        <p:txBody>
          <a:bodyPr>
            <a:noAutofit/>
          </a:bodyPr>
          <a:lstStyle/>
          <a:p>
            <a:r>
              <a:rPr lang="en-US" altLang="en-US" sz="2800" dirty="0"/>
              <a:t>PAR </a:t>
            </a:r>
            <a:r>
              <a:rPr lang="en-US" altLang="en-US" sz="2800" dirty="0" smtClean="0"/>
              <a:t>Review SC </a:t>
            </a:r>
            <a:r>
              <a:rPr lang="en-US" altLang="en-US" sz="2800" dirty="0"/>
              <a:t>–  </a:t>
            </a:r>
            <a:r>
              <a:rPr lang="en-US" altLang="en-US" sz="2800" dirty="0" smtClean="0"/>
              <a:t>July 2016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Chair</a:t>
            </a:r>
            <a:r>
              <a:rPr lang="en-US" altLang="en-US" sz="2800" dirty="0"/>
              <a:t>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12831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Draft Agenda: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</a:t>
            </a:r>
            <a:r>
              <a:rPr lang="en-US" cap="none" dirty="0" smtClean="0"/>
              <a:t>Review Comments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Responses From 802 WGs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(Qualcomm)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 smtClean="0"/>
              <a:t>IEEE 802 PARs Under consideration Webpage: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grouper.ieee.org/groups/802/PARs.shtml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6454</TotalTime>
  <Words>257</Words>
  <Application>Microsoft Office PowerPoint</Application>
  <PresentationFormat>On-screen Show (4:3)</PresentationFormat>
  <Paragraphs>64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Wingdings</vt:lpstr>
      <vt:lpstr>802-11 Theme</vt:lpstr>
      <vt:lpstr>Document</vt:lpstr>
      <vt:lpstr>PAR Review - Meeting Agenda and Comment slides - San Diego 2016</vt:lpstr>
      <vt:lpstr>Abstract-Snapshot</vt:lpstr>
      <vt:lpstr>PAR Review SC –  July 2016 Chair: Jon Rosdahl</vt:lpstr>
      <vt:lpstr>Par Review Comments</vt:lpstr>
      <vt:lpstr>Responses From 802 WGs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- Meeting Agenda and Comment slides - San Diego</dc:title>
  <dc:subject>July 2016</dc:subject>
  <dc:creator>Jon Rosdahl</dc:creator>
  <cp:keywords>Agenda and Meeting Slides</cp:keywords>
  <dc:description>Jon Rosdahl (Qualcomm)</dc:description>
  <cp:lastModifiedBy>Rosdahl, Jon</cp:lastModifiedBy>
  <cp:revision>78</cp:revision>
  <cp:lastPrinted>1601-01-01T00:00:00Z</cp:lastPrinted>
  <dcterms:created xsi:type="dcterms:W3CDTF">2014-04-14T10:59:07Z</dcterms:created>
  <dcterms:modified xsi:type="dcterms:W3CDTF">2016-07-18T16:30:57Z</dcterms:modified>
  <cp:category>Agenda</cp:category>
</cp:coreProperties>
</file>