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331" r:id="rId2"/>
    <p:sldId id="406" r:id="rId3"/>
    <p:sldId id="410" r:id="rId4"/>
  </p:sldIdLst>
  <p:sldSz cx="9144000" cy="6858000" type="screen4x3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12">
          <p15:clr>
            <a:srgbClr val="A4A3A4"/>
          </p15:clr>
        </p15:guide>
        <p15:guide id="2" pos="28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FFF85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461" autoAdjust="0"/>
    <p:restoredTop sz="94660" autoAdjust="0"/>
  </p:normalViewPr>
  <p:slideViewPr>
    <p:cSldViewPr>
      <p:cViewPr varScale="1">
        <p:scale>
          <a:sx n="97" d="100"/>
          <a:sy n="97" d="100"/>
        </p:scale>
        <p:origin x="534" y="78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1830" y="-72"/>
      </p:cViewPr>
      <p:guideLst>
        <p:guide orient="horz" pos="2312"/>
        <p:guide pos="28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25894" y="204788"/>
            <a:ext cx="218598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 dirty="0"/>
              <a:t>doc.: IEEE </a:t>
            </a:r>
            <a:r>
              <a:rPr lang="en-GB" dirty="0" smtClean="0"/>
              <a:t>802.11-12/1411r0</a:t>
            </a:r>
            <a:endParaRPr lang="en-GB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4788"/>
            <a:ext cx="713337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Nov 2015</a:t>
            </a:r>
            <a:endParaRPr lang="en-GB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22938" y="96123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 smtClean="0"/>
              <a:t>Tim Godfrey (EPRI)</a:t>
            </a:r>
            <a:endParaRPr lang="en-GB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GB"/>
              <a:t>Page </a:t>
            </a:r>
            <a:fld id="{985B37E1-8207-4EF8-8E98-753A3354A8D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AU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GB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151170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68757" y="120650"/>
            <a:ext cx="218598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 dirty="0" smtClean="0"/>
              <a:t>doc.: IEEE 802.11-12/1411r0</a:t>
            </a:r>
            <a:endParaRPr lang="en-GB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20650"/>
            <a:ext cx="713337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Nov 2015</a:t>
            </a:r>
            <a:endParaRPr lang="en-GB" dirty="0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50888"/>
            <a:ext cx="4948238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30813" y="9615488"/>
            <a:ext cx="9239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/>
            </a:lvl5pPr>
          </a:lstStyle>
          <a:p>
            <a:pPr lvl="4">
              <a:defRPr/>
            </a:pPr>
            <a:r>
              <a:rPr lang="en-GB" smtClean="0"/>
              <a:t>Tim Godfrey (EPRI)</a:t>
            </a:r>
            <a:endParaRPr lang="en-GB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/>
              <a:t>Page </a:t>
            </a:r>
            <a:fld id="{54248732-CD16-416F-820C-F8F0BB28EAF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GB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AU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91928105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1350" y="120650"/>
            <a:ext cx="732573" cy="215444"/>
          </a:xfrm>
          <a:noFill/>
        </p:spPr>
        <p:txBody>
          <a:bodyPr/>
          <a:lstStyle/>
          <a:p>
            <a:r>
              <a:rPr lang="en-US" smtClean="0"/>
              <a:t>Nov 2015</a:t>
            </a:r>
            <a:endParaRPr lang="en-GB" dirty="0" smtClean="0"/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GB" smtClean="0"/>
              <a:t>Tim Godfrey (EPRI)</a:t>
            </a:r>
          </a:p>
        </p:txBody>
      </p:sp>
      <p:sp>
        <p:nvSpPr>
          <p:cNvPr id="112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GB" smtClean="0"/>
              <a:t>Page </a:t>
            </a:r>
            <a:fld id="{7F3AA8F3-0F4A-45BA-A64F-0DDB9B568E98}" type="slidenum">
              <a:rPr lang="en-GB" smtClean="0"/>
              <a:pPr/>
              <a:t>1</a:t>
            </a:fld>
            <a:endParaRPr lang="en-GB" smtClean="0"/>
          </a:p>
        </p:txBody>
      </p:sp>
      <p:sp>
        <p:nvSpPr>
          <p:cNvPr id="112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/>
        </p:spPr>
      </p:sp>
      <p:sp>
        <p:nvSpPr>
          <p:cNvPr id="112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1102701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339428" y="6475413"/>
            <a:ext cx="1204497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Tim Godfrey, EPRI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2256CE73-E7A4-4616-B4D0-747A45A6591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339428" y="6475413"/>
            <a:ext cx="1204497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Tim Godfrey, EPRI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43190CD6-18F2-44F1-A379-0C51A15702F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339428" y="6475413"/>
            <a:ext cx="120449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GB" dirty="0" smtClean="0"/>
              <a:t>Tim Godfrey, EPRI</a:t>
            </a:r>
            <a:endParaRPr lang="en-GB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1E0ACB48-4140-472E-B12B-3AC08532959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90" y="334963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GB" sz="1800" b="1" dirty="0"/>
              <a:t>doc.: IEEE </a:t>
            </a:r>
            <a:r>
              <a:rPr lang="en-GB" sz="1800" b="1" dirty="0" smtClean="0"/>
              <a:t>802.11-16/0192r0</a:t>
            </a:r>
            <a:endParaRPr lang="en-GB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20688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AU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GB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AU"/>
          </a:p>
        </p:txBody>
      </p:sp>
      <p:sp>
        <p:nvSpPr>
          <p:cNvPr id="2" name="TextBox 1"/>
          <p:cNvSpPr txBox="1"/>
          <p:nvPr userDrawn="1"/>
        </p:nvSpPr>
        <p:spPr>
          <a:xfrm>
            <a:off x="611560" y="332656"/>
            <a:ext cx="137569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January 2016</a:t>
            </a:r>
            <a:endParaRPr lang="en-US" sz="1600" b="1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24/dcn/15/24-15-0040-00-0000-november-2015-closing-report.pptx" TargetMode="External"/><Relationship Id="rId2" Type="http://schemas.openxmlformats.org/officeDocument/2006/relationships/hyperlink" Target="https://mentor.ieee.org/802.24/dcn/15/24-15-0043-00-0000-january-2016-agenda.xlsx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24/dcn/16/24-16-0006-00-IoTg-iot-liaison-activity-report-0116.pdf" TargetMode="External"/><Relationship Id="rId2" Type="http://schemas.openxmlformats.org/officeDocument/2006/relationships/hyperlink" Target="https://mentor.ieee.org/802.24/dcn/15/24-15-0029-03-sgtg-sub-1-ghz-white-paper-draft.docxhttps:/mentor.ieee.org/802.24/dcn/15/24-15-0029-02-sgtg-sub-1-ghz-white-paper-draft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24/dcn/16/24-16-0004-00-0000-802-student-paper-competition-judging-criteria.docx" TargetMode="External"/><Relationship Id="rId5" Type="http://schemas.openxmlformats.org/officeDocument/2006/relationships/hyperlink" Target="https://mentor.ieee.org/802.24/dcn/15/24-15-0033-01-0000-802-student-paper-competition-flyer.pdf" TargetMode="External"/><Relationship Id="rId4" Type="http://schemas.openxmlformats.org/officeDocument/2006/relationships/hyperlink" Target="https://mentor.ieee.org/802.24/dcn/16/24-16-0001-00-0000-802-16-802-24-tutorial-proposed-802-16s-narrowband-project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426096"/>
            <a:ext cx="7772400" cy="1066800"/>
          </a:xfrm>
          <a:noFill/>
        </p:spPr>
        <p:txBody>
          <a:bodyPr/>
          <a:lstStyle/>
          <a:p>
            <a:r>
              <a:rPr lang="en-GB" dirty="0" smtClean="0"/>
              <a:t>802.24 Vertical Applications </a:t>
            </a:r>
            <a:br>
              <a:rPr lang="en-GB" dirty="0" smtClean="0"/>
            </a:br>
            <a:r>
              <a:rPr lang="en-GB" dirty="0" smtClean="0"/>
              <a:t>Technical Advisory Group</a:t>
            </a:r>
            <a:br>
              <a:rPr lang="en-GB" dirty="0" smtClean="0"/>
            </a:br>
            <a:r>
              <a:rPr lang="en-GB" dirty="0" smtClean="0"/>
              <a:t>Liaison Report</a:t>
            </a:r>
          </a:p>
        </p:txBody>
      </p:sp>
      <p:sp>
        <p:nvSpPr>
          <p:cNvPr id="1031" name="Rectangle 4"/>
          <p:cNvSpPr>
            <a:spLocks noGrp="1" noChangeArrowheads="1"/>
          </p:cNvSpPr>
          <p:nvPr>
            <p:ph idx="1"/>
          </p:nvPr>
        </p:nvSpPr>
        <p:spPr>
          <a:xfrm>
            <a:off x="685800" y="3284984"/>
            <a:ext cx="7772400" cy="2811016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sz="2000" dirty="0" smtClean="0"/>
              <a:t>Date:</a:t>
            </a:r>
            <a:r>
              <a:rPr lang="en-GB" sz="2000" b="0" dirty="0" smtClean="0"/>
              <a:t> </a:t>
            </a:r>
            <a:r>
              <a:rPr lang="en-GB" sz="2000" b="0" dirty="0" smtClean="0"/>
              <a:t>2016-01-21</a:t>
            </a:r>
            <a:endParaRPr lang="en-GB" sz="2000" b="0" dirty="0" smtClean="0"/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GB" smtClean="0"/>
              <a:t>Slide </a:t>
            </a:r>
            <a:fld id="{5C54AB6B-C76C-43C0-8CF9-4AA7315BEFF1}" type="slidenum">
              <a:rPr lang="en-GB" smtClean="0"/>
              <a:pPr/>
              <a:t>1</a:t>
            </a:fld>
            <a:endParaRPr lang="en-GB" smtClean="0"/>
          </a:p>
        </p:txBody>
      </p:sp>
      <p:graphicFrame>
        <p:nvGraphicFramePr>
          <p:cNvPr id="102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18377133"/>
              </p:ext>
            </p:extLst>
          </p:nvPr>
        </p:nvGraphicFramePr>
        <p:xfrm>
          <a:off x="658813" y="3985220"/>
          <a:ext cx="8237537" cy="2324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7" name="Document" r:id="rId4" imgW="8152664" imgH="2297815" progId="Word.Document.8">
                  <p:embed/>
                </p:oleObj>
              </mc:Choice>
              <mc:Fallback>
                <p:oleObj name="Document" r:id="rId4" imgW="8152664" imgH="2297815" progId="Word.Document.8">
                  <p:embed/>
                  <p:pic>
                    <p:nvPicPr>
                      <p:cNvPr id="0" name="Picture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8813" y="3985220"/>
                        <a:ext cx="8237537" cy="2324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Rectangle 6"/>
          <p:cNvSpPr>
            <a:spLocks noChangeArrowheads="1"/>
          </p:cNvSpPr>
          <p:nvPr/>
        </p:nvSpPr>
        <p:spPr bwMode="auto">
          <a:xfrm>
            <a:off x="755576" y="3573016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GB" sz="2000" b="1" dirty="0" smtClean="0"/>
              <a:t>Author:</a:t>
            </a:r>
            <a:endParaRPr lang="en-GB" sz="20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Tim Godfrey, EPRI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692696"/>
            <a:ext cx="7772400" cy="576064"/>
          </a:xfrm>
        </p:spPr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802.24 Overview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3068960"/>
            <a:ext cx="7772400" cy="3384376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802.24.1 Smart Grid Task Group</a:t>
            </a:r>
          </a:p>
          <a:p>
            <a:pPr lvl="1"/>
            <a:r>
              <a:rPr lang="en-US" dirty="0" smtClean="0"/>
              <a:t>Internal / external coordination in matters related application of IEEE </a:t>
            </a:r>
            <a:r>
              <a:rPr lang="en-US" dirty="0"/>
              <a:t>802 standards for Smart Grid </a:t>
            </a:r>
            <a:endParaRPr lang="en-US" dirty="0" smtClean="0"/>
          </a:p>
          <a:p>
            <a:pPr lvl="1"/>
            <a:r>
              <a:rPr lang="en-US" dirty="0" smtClean="0"/>
              <a:t>802.24.1 TG meets at Plenaries and Wireless Interims</a:t>
            </a:r>
          </a:p>
          <a:p>
            <a:r>
              <a:rPr lang="en-US" dirty="0" smtClean="0"/>
              <a:t>802.24.2 IoT Task Group</a:t>
            </a:r>
          </a:p>
          <a:p>
            <a:pPr lvl="1"/>
            <a:r>
              <a:rPr lang="en-US" dirty="0"/>
              <a:t>Internal / external coordination in matters related application of IEEE 802 standards for </a:t>
            </a:r>
            <a:r>
              <a:rPr lang="en-US" dirty="0" smtClean="0"/>
              <a:t>Internet of Things (IoT)</a:t>
            </a:r>
            <a:endParaRPr lang="en-US" dirty="0"/>
          </a:p>
          <a:p>
            <a:pPr lvl="1"/>
            <a:r>
              <a:rPr lang="en-US" dirty="0" smtClean="0"/>
              <a:t>802.24.1 </a:t>
            </a:r>
            <a:r>
              <a:rPr lang="en-US" dirty="0"/>
              <a:t>TG meets at Plenaries and </a:t>
            </a:r>
            <a:r>
              <a:rPr lang="en-US" dirty="0" smtClean="0"/>
              <a:t>802 Interims</a:t>
            </a:r>
          </a:p>
          <a:p>
            <a:r>
              <a:rPr lang="en-US" dirty="0" smtClean="0"/>
              <a:t>Jan Agenda</a:t>
            </a:r>
            <a:r>
              <a:rPr lang="en-US" dirty="0"/>
              <a:t>: 		</a:t>
            </a:r>
            <a:r>
              <a:rPr lang="en-US" dirty="0" smtClean="0"/>
              <a:t>	</a:t>
            </a:r>
            <a:r>
              <a:rPr lang="en-US" dirty="0" smtClean="0">
                <a:solidFill>
                  <a:srgbClr val="002060"/>
                </a:solidFill>
                <a:hlinkClick r:id="rId2"/>
              </a:rPr>
              <a:t>24-15-0043r0</a:t>
            </a:r>
            <a:endParaRPr lang="en-US" dirty="0">
              <a:solidFill>
                <a:srgbClr val="002060"/>
              </a:solidFill>
            </a:endParaRPr>
          </a:p>
          <a:p>
            <a:r>
              <a:rPr lang="en-US" dirty="0" smtClean="0"/>
              <a:t>Closing </a:t>
            </a:r>
            <a:r>
              <a:rPr lang="en-US" dirty="0"/>
              <a:t>Report </a:t>
            </a:r>
            <a:r>
              <a:rPr lang="en-US" dirty="0" smtClean="0"/>
              <a:t>	</a:t>
            </a: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smtClean="0">
                <a:hlinkClick r:id="rId3"/>
              </a:rPr>
              <a:t>24-16-0005r0</a:t>
            </a:r>
            <a:endParaRPr lang="en-US" dirty="0"/>
          </a:p>
          <a:p>
            <a:r>
              <a:rPr lang="en-US" dirty="0" smtClean="0"/>
              <a:t>Minutes		</a:t>
            </a: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smtClean="0"/>
              <a:t>pending</a:t>
            </a:r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Tim Godfrey, EPRI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43190CD6-18F2-44F1-A379-0C51A15702FA}" type="slidenum">
              <a:rPr lang="en-GB" smtClean="0"/>
              <a:pPr>
                <a:defRPr/>
              </a:pPr>
              <a:t>2</a:t>
            </a:fld>
            <a:endParaRPr lang="en-GB"/>
          </a:p>
        </p:txBody>
      </p:sp>
      <p:sp>
        <p:nvSpPr>
          <p:cNvPr id="4" name="Rectangle 3"/>
          <p:cNvSpPr/>
          <p:nvPr/>
        </p:nvSpPr>
        <p:spPr bwMode="auto">
          <a:xfrm>
            <a:off x="2051720" y="1412776"/>
            <a:ext cx="5184576" cy="50405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dirty="0" smtClean="0"/>
              <a:t>802.24 Vertical Applications TAG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827584" y="2348880"/>
            <a:ext cx="3744416" cy="50405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dirty="0" smtClean="0"/>
              <a:t>802.24.1 Smart Grid TG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4788024" y="2348880"/>
            <a:ext cx="3744416" cy="50405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800" dirty="0"/>
              <a:t>802.24.2 IoT TG</a:t>
            </a:r>
          </a:p>
        </p:txBody>
      </p:sp>
      <p:cxnSp>
        <p:nvCxnSpPr>
          <p:cNvPr id="10" name="Elbow Connector 9"/>
          <p:cNvCxnSpPr>
            <a:stCxn id="4" idx="2"/>
            <a:endCxn id="7" idx="0"/>
          </p:cNvCxnSpPr>
          <p:nvPr/>
        </p:nvCxnSpPr>
        <p:spPr bwMode="auto">
          <a:xfrm rot="5400000">
            <a:off x="3455876" y="1160748"/>
            <a:ext cx="432048" cy="1944216"/>
          </a:xfrm>
          <a:prstGeom prst="bentConnector3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2" name="Elbow Connector 11"/>
          <p:cNvCxnSpPr>
            <a:stCxn id="4" idx="2"/>
            <a:endCxn id="8" idx="0"/>
          </p:cNvCxnSpPr>
          <p:nvPr/>
        </p:nvCxnSpPr>
        <p:spPr bwMode="auto">
          <a:xfrm rot="16200000" flipH="1">
            <a:off x="5436096" y="1124744"/>
            <a:ext cx="432048" cy="2016224"/>
          </a:xfrm>
          <a:prstGeom prst="bentConnector3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7808"/>
            <a:ext cx="7772400" cy="510952"/>
          </a:xfrm>
        </p:spPr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802.24 Summary – </a:t>
            </a:r>
            <a:r>
              <a:rPr lang="en-US" dirty="0" smtClean="0">
                <a:solidFill>
                  <a:srgbClr val="0070C0"/>
                </a:solidFill>
              </a:rPr>
              <a:t>January 2016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12776"/>
            <a:ext cx="7772400" cy="4968552"/>
          </a:xfrm>
        </p:spPr>
        <p:txBody>
          <a:bodyPr>
            <a:normAutofit fontScale="92500" lnSpcReduction="10000"/>
          </a:bodyPr>
          <a:lstStyle/>
          <a:p>
            <a:pPr>
              <a:spcBef>
                <a:spcPts val="1200"/>
              </a:spcBef>
            </a:pPr>
            <a:r>
              <a:rPr lang="en-US" dirty="0" smtClean="0"/>
              <a:t>24.1 </a:t>
            </a:r>
            <a:r>
              <a:rPr lang="en-US" dirty="0"/>
              <a:t>Smart Grid TG: </a:t>
            </a:r>
            <a:endParaRPr lang="en-US" dirty="0" smtClean="0"/>
          </a:p>
          <a:p>
            <a:pPr lvl="1">
              <a:spcBef>
                <a:spcPts val="1200"/>
              </a:spcBef>
            </a:pPr>
            <a:r>
              <a:rPr lang="en-US" dirty="0" smtClean="0"/>
              <a:t>White paper development on Sub 1GHz wireless</a:t>
            </a:r>
            <a:endParaRPr lang="en-US" dirty="0"/>
          </a:p>
          <a:p>
            <a:pPr lvl="2"/>
            <a:r>
              <a:rPr lang="en-US" dirty="0" smtClean="0"/>
              <a:t>Progressed development of draft </a:t>
            </a:r>
            <a:r>
              <a:rPr lang="en-US" dirty="0"/>
              <a:t>: </a:t>
            </a:r>
            <a:r>
              <a:rPr lang="en-US" dirty="0" smtClean="0">
                <a:hlinkClick r:id="rId2"/>
              </a:rPr>
              <a:t>24-15-0029r3</a:t>
            </a:r>
            <a:endParaRPr lang="en-US" dirty="0" smtClean="0"/>
          </a:p>
          <a:p>
            <a:pPr lvl="1"/>
            <a:r>
              <a:rPr lang="en-US" dirty="0"/>
              <a:t>Reviewed report from the ITU-R SG6 Rapporteur on recent PLT </a:t>
            </a:r>
            <a:r>
              <a:rPr lang="en-US" dirty="0" smtClean="0"/>
              <a:t>developments with respect to interference with radio services.</a:t>
            </a:r>
            <a:endParaRPr lang="en-US" dirty="0"/>
          </a:p>
          <a:p>
            <a:pPr>
              <a:spcBef>
                <a:spcPts val="1200"/>
              </a:spcBef>
            </a:pPr>
            <a:r>
              <a:rPr lang="en-US" dirty="0" smtClean="0"/>
              <a:t>24.2 </a:t>
            </a:r>
            <a:r>
              <a:rPr lang="en-US" dirty="0" smtClean="0"/>
              <a:t>IoT TG</a:t>
            </a:r>
            <a:r>
              <a:rPr lang="en-US" dirty="0"/>
              <a:t>: </a:t>
            </a:r>
            <a:endParaRPr lang="en-US" dirty="0"/>
          </a:p>
          <a:p>
            <a:pPr lvl="1">
              <a:spcBef>
                <a:spcPts val="1200"/>
              </a:spcBef>
            </a:pPr>
            <a:r>
              <a:rPr lang="en-US" dirty="0" smtClean="0"/>
              <a:t>Developing Liaisons with IoT Industry associations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24.2 Liaison Reports in </a:t>
            </a:r>
            <a:r>
              <a:rPr lang="en-US" dirty="0" smtClean="0">
                <a:hlinkClick r:id="rId3"/>
              </a:rPr>
              <a:t>24-16-0006r2</a:t>
            </a:r>
            <a:endParaRPr lang="en-US" dirty="0" smtClean="0"/>
          </a:p>
          <a:p>
            <a:pPr>
              <a:spcBef>
                <a:spcPts val="1200"/>
              </a:spcBef>
            </a:pPr>
            <a:r>
              <a:rPr lang="en-US" dirty="0" smtClean="0"/>
              <a:t>802.24 </a:t>
            </a:r>
            <a:r>
              <a:rPr lang="en-US" dirty="0" smtClean="0"/>
              <a:t>TAG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Held a joint .16/.24 Tutorial on 802.16s amendment for utility networks in narrower channel spectrum. Presentations: </a:t>
            </a:r>
            <a:r>
              <a:rPr lang="en-US" dirty="0" smtClean="0">
                <a:hlinkClick r:id="rId4"/>
              </a:rPr>
              <a:t>24-16-0001-r0</a:t>
            </a:r>
            <a:endParaRPr lang="en-US" dirty="0" smtClean="0"/>
          </a:p>
          <a:p>
            <a:pPr lvl="1">
              <a:spcBef>
                <a:spcPts val="1200"/>
              </a:spcBef>
            </a:pPr>
            <a:r>
              <a:rPr lang="en-US" dirty="0" smtClean="0"/>
              <a:t>802 </a:t>
            </a:r>
            <a:r>
              <a:rPr lang="en-US" dirty="0"/>
              <a:t>Student Paper </a:t>
            </a:r>
            <a:r>
              <a:rPr lang="en-US" dirty="0" smtClean="0"/>
              <a:t>Competition </a:t>
            </a:r>
            <a:r>
              <a:rPr lang="en-US" dirty="0" smtClean="0">
                <a:hlinkClick r:id="rId5"/>
              </a:rPr>
              <a:t>Flyer </a:t>
            </a:r>
            <a:r>
              <a:rPr lang="en-US" dirty="0" smtClean="0"/>
              <a:t>– </a:t>
            </a:r>
            <a:r>
              <a:rPr lang="en-US" dirty="0" smtClean="0"/>
              <a:t>Paper due date March 1</a:t>
            </a:r>
          </a:p>
          <a:p>
            <a:pPr lvl="2">
              <a:spcBef>
                <a:spcPts val="1200"/>
              </a:spcBef>
            </a:pPr>
            <a:r>
              <a:rPr lang="en-US" dirty="0" smtClean="0"/>
              <a:t>Formed judging committee and </a:t>
            </a:r>
            <a:r>
              <a:rPr lang="en-US" dirty="0" smtClean="0">
                <a:hlinkClick r:id="rId6"/>
              </a:rPr>
              <a:t>judging criteria</a:t>
            </a:r>
            <a:r>
              <a:rPr lang="en-US" dirty="0" smtClean="0"/>
              <a:t>.</a:t>
            </a:r>
            <a:endParaRPr lang="en-US" dirty="0" smtClean="0"/>
          </a:p>
          <a:p>
            <a:pPr lvl="1">
              <a:spcBef>
                <a:spcPts val="1200"/>
              </a:spcBef>
            </a:pPr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Tim Godfrey, EPRI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43190CD6-18F2-44F1-A379-0C51A15702FA}" type="slidenum">
              <a:rPr lang="en-GB" smtClean="0"/>
              <a:pPr>
                <a:defRPr/>
              </a:pPr>
              <a:t>3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16522</TotalTime>
  <Words>209</Words>
  <Application>Microsoft Office PowerPoint</Application>
  <PresentationFormat>On-screen Show (4:3)</PresentationFormat>
  <Paragraphs>37</Paragraphs>
  <Slides>3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Times New Roman</vt:lpstr>
      <vt:lpstr>802-11-Submission</vt:lpstr>
      <vt:lpstr>Document</vt:lpstr>
      <vt:lpstr>802.24 Vertical Applications  Technical Advisory Group Liaison Report</vt:lpstr>
      <vt:lpstr>802.24 Overview</vt:lpstr>
      <vt:lpstr>802.24 Summary – January 2016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802.24 Liaison Report</dc:title>
  <dc:creator>Tim Godfrey</dc:creator>
  <cp:lastModifiedBy>Godfrey, Tim</cp:lastModifiedBy>
  <cp:revision>819</cp:revision>
  <cp:lastPrinted>1998-02-10T13:28:06Z</cp:lastPrinted>
  <dcterms:created xsi:type="dcterms:W3CDTF">2004-12-02T14:01:45Z</dcterms:created>
  <dcterms:modified xsi:type="dcterms:W3CDTF">2016-01-22T00:58:03Z</dcterms:modified>
</cp:coreProperties>
</file>