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802.11-16/0178r0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802.11-16/0178r0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802.11-16/0178r0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802.11-16/0178r0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802.11-16/0178r0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802.11-16/0178r0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2016-01-21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Document" r:id="rId5" imgW="8146441" imgH="2307918" progId="Word.Document.8">
                  <p:embed/>
                </p:oleObj>
              </mc:Choice>
              <mc:Fallback>
                <p:oleObj name="Document" r:id="rId5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January 2016, Atlanta, GA,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LB216 Comment </a:t>
            </a:r>
            <a:r>
              <a:rPr lang="en-GB" altLang="en-US" dirty="0"/>
              <a:t>Resolution Analysis</a:t>
            </a:r>
          </a:p>
          <a:p>
            <a:pPr lvl="1">
              <a:defRPr/>
            </a:pPr>
            <a:r>
              <a:rPr lang="en-GB" altLang="en-US" dirty="0" smtClean="0"/>
              <a:t>92.66</a:t>
            </a:r>
            <a:r>
              <a:rPr lang="en-GB" altLang="en-US" dirty="0"/>
              <a:t>% approval, 400 </a:t>
            </a:r>
            <a:r>
              <a:rPr lang="en-GB" altLang="en-US" dirty="0" smtClean="0"/>
              <a:t>comments, 72.63</a:t>
            </a:r>
            <a:r>
              <a:rPr lang="en-GB" altLang="en-US"/>
              <a:t>% </a:t>
            </a:r>
            <a:r>
              <a:rPr lang="en-GB" altLang="en-US" smtClean="0"/>
              <a:t>return</a:t>
            </a:r>
            <a:endParaRPr lang="en-GB" altLang="en-US" dirty="0" smtClean="0"/>
          </a:p>
          <a:p>
            <a:pPr lvl="1">
              <a:defRPr/>
            </a:pPr>
            <a:r>
              <a:rPr lang="en-GB" dirty="0" smtClean="0"/>
              <a:t>Resolved </a:t>
            </a:r>
            <a:r>
              <a:rPr lang="en-GB" dirty="0" smtClean="0"/>
              <a:t>85</a:t>
            </a:r>
            <a:r>
              <a:rPr lang="en-GB" dirty="0" smtClean="0"/>
              <a:t> </a:t>
            </a:r>
            <a:r>
              <a:rPr lang="en-GB" dirty="0" smtClean="0"/>
              <a:t>technical comments this </a:t>
            </a:r>
            <a:r>
              <a:rPr lang="en-GB" dirty="0" smtClean="0"/>
              <a:t>week, 128 remaining</a:t>
            </a:r>
            <a:endParaRPr lang="en-GB" dirty="0" smtClean="0"/>
          </a:p>
          <a:p>
            <a:pPr lvl="1">
              <a:defRPr/>
            </a:pPr>
            <a:r>
              <a:rPr lang="en-GB" dirty="0" smtClean="0"/>
              <a:t>Editor will prepare D3.2 based on this week’s </a:t>
            </a:r>
            <a:r>
              <a:rPr lang="en-GB" dirty="0" smtClean="0"/>
              <a:t>resolutions</a:t>
            </a:r>
            <a:endParaRPr lang="en-GB" dirty="0"/>
          </a:p>
          <a:p>
            <a:r>
              <a:rPr lang="en-GB" dirty="0" smtClean="0"/>
              <a:t>Discussion topics</a:t>
            </a:r>
          </a:p>
          <a:p>
            <a:pPr lvl="1"/>
            <a:r>
              <a:rPr lang="en-GB" dirty="0" smtClean="0"/>
              <a:t>Change of ANQP-SD to ANQP</a:t>
            </a:r>
          </a:p>
          <a:p>
            <a:pPr lvl="1"/>
            <a:r>
              <a:rPr lang="en-GB" dirty="0" smtClean="0"/>
              <a:t>Probe Request/Response changes</a:t>
            </a:r>
          </a:p>
          <a:p>
            <a:r>
              <a:rPr lang="en-GB" dirty="0" smtClean="0"/>
              <a:t>Joint Meeting with ARC</a:t>
            </a:r>
          </a:p>
          <a:p>
            <a:pPr lvl="1"/>
            <a:r>
              <a:rPr lang="en-GB" dirty="0" smtClean="0"/>
              <a:t>Discussion of </a:t>
            </a:r>
            <a:r>
              <a:rPr lang="en-GB" dirty="0"/>
              <a:t>a</a:t>
            </a:r>
            <a:r>
              <a:rPr lang="en-GB" dirty="0" smtClean="0"/>
              <a:t>rchitecture </a:t>
            </a:r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Agreed on a way forward</a:t>
            </a:r>
            <a:endParaRPr lang="en-GB" dirty="0" smtClean="0"/>
          </a:p>
          <a:p>
            <a:r>
              <a:rPr lang="en-GB" dirty="0" smtClean="0"/>
              <a:t>Plans </a:t>
            </a:r>
            <a:r>
              <a:rPr lang="en-GB" dirty="0" smtClean="0"/>
              <a:t>for March 2016</a:t>
            </a:r>
            <a:endParaRPr lang="en-GB" sz="2000" dirty="0" smtClean="0"/>
          </a:p>
          <a:p>
            <a:pPr lvl="1"/>
            <a:r>
              <a:rPr lang="en-GB" dirty="0" smtClean="0"/>
              <a:t>Continue to work on comment resolutions from LB216</a:t>
            </a:r>
          </a:p>
          <a:p>
            <a:pPr lvl="1"/>
            <a:r>
              <a:rPr lang="en-GB" dirty="0" smtClean="0"/>
              <a:t>Request re-circulation letter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13501</TotalTime>
  <Words>159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803</cp:revision>
  <cp:lastPrinted>1998-02-10T13:28:06Z</cp:lastPrinted>
  <dcterms:created xsi:type="dcterms:W3CDTF">2004-12-02T14:01:45Z</dcterms:created>
  <dcterms:modified xsi:type="dcterms:W3CDTF">2016-01-21T22:17:59Z</dcterms:modified>
</cp:coreProperties>
</file>