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>
      <p:cViewPr varScale="1">
        <p:scale>
          <a:sx n="94" d="100"/>
          <a:sy n="94" d="100"/>
        </p:scale>
        <p:origin x="27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95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802.11-16/0125r0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PAPR Analysis of LTF with Beamforming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809961"/>
              </p:ext>
            </p:extLst>
          </p:nvPr>
        </p:nvGraphicFramePr>
        <p:xfrm>
          <a:off x="515938" y="2271713"/>
          <a:ext cx="8037512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Document" r:id="rId4" imgW="8250056" imgH="2979642" progId="Word.Document.8">
                  <p:embed/>
                </p:oleObj>
              </mc:Choice>
              <mc:Fallback>
                <p:oleObj name="Document" r:id="rId4" imgW="8250056" imgH="297964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1713"/>
                        <a:ext cx="8037512" cy="290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Model: ITU NLOS </a:t>
            </a:r>
            <a:r>
              <a:rPr lang="en-US" dirty="0" err="1" smtClean="0"/>
              <a:t>UMi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Beamforming: SVD beamforming with smoothing (to ensure smooth phase transition between adjacent frequency tones)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Antenna 4 </a:t>
            </a:r>
            <a:r>
              <a:rPr lang="en-US" dirty="0" err="1" smtClean="0"/>
              <a:t>Tx</a:t>
            </a:r>
            <a:r>
              <a:rPr lang="en-US" dirty="0" smtClean="0"/>
              <a:t> antenna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 LTF PAPR Results with BF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905" y="1600200"/>
            <a:ext cx="6274802" cy="471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8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 </a:t>
            </a:r>
            <a:r>
              <a:rPr lang="en-US" dirty="0"/>
              <a:t>LTF PAPR Results with BF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37613"/>
            <a:ext cx="6274802" cy="471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51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1550</TotalTime>
  <Words>97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PAPR Analysis of LTF with Beamforming</vt:lpstr>
      <vt:lpstr>Simulation Assumptions</vt:lpstr>
      <vt:lpstr>4x LTF PAPR Results with BF</vt:lpstr>
      <vt:lpstr>2x LTF PAPR Results with BF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Daewon Lee</dc:creator>
  <cp:lastModifiedBy>Daewon Lee</cp:lastModifiedBy>
  <cp:revision>128</cp:revision>
  <cp:lastPrinted>1601-01-01T00:00:00Z</cp:lastPrinted>
  <dcterms:created xsi:type="dcterms:W3CDTF">2016-01-14T01:30:14Z</dcterms:created>
  <dcterms:modified xsi:type="dcterms:W3CDTF">2016-01-18T21:33:36Z</dcterms:modified>
</cp:coreProperties>
</file>