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49" r:id="rId2"/>
    <p:sldId id="357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7" r:id="rId12"/>
    <p:sldId id="369" r:id="rId13"/>
    <p:sldId id="311" r:id="rId14"/>
    <p:sldId id="344" r:id="rId15"/>
    <p:sldId id="370" r:id="rId1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5" autoAdjust="0"/>
    <p:restoredTop sz="95501" autoAdjust="0"/>
  </p:normalViewPr>
  <p:slideViewPr>
    <p:cSldViewPr>
      <p:cViewPr>
        <p:scale>
          <a:sx n="75" d="100"/>
          <a:sy n="75" d="100"/>
        </p:scale>
        <p:origin x="-1182" y="-72"/>
      </p:cViewPr>
      <p:guideLst>
        <p:guide orient="horz" pos="24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3F99EF29-387F-42BB-8A81-132E16DF8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8379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 smtClean="0"/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870C1BA4-1CEE-4CD8-8532-343A8D2B3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1092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767F8E-C671-44AE-B57E-1FAC75A3C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C694010-9FAD-4A5E-AE03-53FD22EA5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43906"/>
            <a:ext cx="777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EA5A18A-0502-4C7F-91C7-3FAD3C703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7D10478-073E-41FC-8CD8-273C8313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2DA8EA7-967B-44C3-81AE-E347CC116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E488B76-7930-427E-B17C-4A951210E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fr-FR" dirty="0" smtClean="0"/>
              <a:t>Marvell, et al.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dirty="0"/>
              <a:t>Slide </a:t>
            </a:r>
            <a:fld id="{1020D93E-1000-485A-B4A0-9946B8CFF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7620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81401" y="303340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802.11-16/</a:t>
            </a:r>
            <a:r>
              <a:rPr kumimoji="0" lang="en-US" altLang="ja-JP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0069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r0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1" y="303340"/>
            <a:ext cx="1295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Jan 2016</a:t>
            </a:r>
            <a:endParaRPr lang="en-US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rporat@broadcom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ujtaba@apple.com" TargetMode="External"/><Relationship Id="rId2" Type="http://schemas.openxmlformats.org/officeDocument/2006/relationships/hyperlink" Target="mailto:joonsuk@apple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hartman@apple.com" TargetMode="External"/><Relationship Id="rId5" Type="http://schemas.openxmlformats.org/officeDocument/2006/relationships/hyperlink" Target="mailto:ericwong@apple.com" TargetMode="External"/><Relationship Id="rId4" Type="http://schemas.openxmlformats.org/officeDocument/2006/relationships/hyperlink" Target="mailto:guoqing_li@apple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yao.ke5@zte.com.cn" TargetMode="External"/><Relationship Id="rId3" Type="http://schemas.openxmlformats.org/officeDocument/2006/relationships/hyperlink" Target="mailto:pmonajem@cisco.com" TargetMode="External"/><Relationship Id="rId7" Type="http://schemas.openxmlformats.org/officeDocument/2006/relationships/hyperlink" Target="mailto:yfang@ztetx.com" TargetMode="External"/><Relationship Id="rId2" Type="http://schemas.openxmlformats.org/officeDocument/2006/relationships/hyperlink" Target="mailto:brianh@cisco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v.kaiying@zte.com.cn" TargetMode="External"/><Relationship Id="rId5" Type="http://schemas.openxmlformats.org/officeDocument/2006/relationships/hyperlink" Target="mailto:sun.bo1@zte.com.cn" TargetMode="External"/><Relationship Id="rId4" Type="http://schemas.openxmlformats.org/officeDocument/2006/relationships/hyperlink" Target="mailto:hy0117.choi@lge.com" TargetMode="External"/><Relationship Id="rId9" Type="http://schemas.openxmlformats.org/officeDocument/2006/relationships/hyperlink" Target="mailto:xing.weimin@zte.com.cn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/>
          <a:lstStyle/>
          <a:p>
            <a:r>
              <a:rPr lang="en-US" dirty="0" smtClean="0"/>
              <a:t>Multi-TID A-MPDU in MU Transmission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44988" y="6475412"/>
            <a:ext cx="989012" cy="3825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050" smtClean="0"/>
              <a:t>Slide </a:t>
            </a:r>
            <a:fld id="{C1789BC7-C074-42CC-ADF8-5107DF6BD1C1}" type="slidenum">
              <a:rPr lang="en-US" sz="1050" smtClean="0"/>
              <a:pPr>
                <a:defRPr/>
              </a:pPr>
              <a:t>1</a:t>
            </a:fld>
            <a:endParaRPr lang="en-US" sz="1050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2954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2016-01-18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066800" y="1524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990600" y="1981200"/>
          <a:ext cx="7239000" cy="38450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Liwen Chu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Marvell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5488 Marvell Lane,</a:t>
                      </a:r>
                      <a:b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Santa Clara, CA, 95054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408-222-2500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liwenchu@marvell.com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Jinjing Jiang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jinjing@marvell.com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 Wang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Leileiw@marvell.com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Hongyuan Zhang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hongyuan@marvell.com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Yakun Sun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yakunsun@marvell.com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yzhang@marvell.com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 Cao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ruicao@marvell.com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Bo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jiehuang@marvell.com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 Srinivasa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sudhirs@marvell.com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 Tamhane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sagar@marvell.com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my@marvel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Edward Au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edwardau@marvell.com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Hui-Ling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Lou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hlou@marvell.com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10600" cy="609600"/>
          </a:xfrm>
        </p:spPr>
        <p:txBody>
          <a:bodyPr/>
          <a:lstStyle/>
          <a:p>
            <a:r>
              <a:rPr lang="en-US" sz="2800" dirty="0" smtClean="0"/>
              <a:t>Multi-STA BA Recap</a:t>
            </a:r>
            <a:endParaRPr lang="en-US" sz="2800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0" y="9906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/>
              <a:t>Multi-STA BA is used to acknowledge UL MU A-MPDUs from multiple STAs.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/>
              <a:t>Multi-STA BA </a:t>
            </a:r>
            <a:r>
              <a:rPr lang="en-US" sz="1600" kern="0" dirty="0" smtClean="0">
                <a:latin typeface="+mn-lt"/>
              </a:rPr>
              <a:t>supports BA acknowledgement and Ack acknowledgement for multiple TIDs of  a STA.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kern="0" dirty="0" smtClean="0">
                <a:latin typeface="+mn-lt"/>
              </a:rPr>
              <a:t>The management frame in A-MPDU can’t ask for acknowledgement.</a:t>
            </a:r>
          </a:p>
        </p:txBody>
      </p:sp>
      <p:pic>
        <p:nvPicPr>
          <p:cNvPr id="33" name="Picture 3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91000"/>
            <a:ext cx="6400800" cy="2004433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2514600"/>
            <a:ext cx="4530751" cy="15931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24475" y="2543175"/>
            <a:ext cx="5334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800" dirty="0" smtClean="0"/>
              <a:t>Multi-STA BA</a:t>
            </a:r>
            <a:endParaRPr lang="en-US" sz="8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10600" cy="609600"/>
          </a:xfrm>
        </p:spPr>
        <p:txBody>
          <a:bodyPr/>
          <a:lstStyle/>
          <a:p>
            <a:r>
              <a:rPr lang="en-US" sz="2800" dirty="0" smtClean="0"/>
              <a:t>OFDMA A-MPDU Aggregation Rules</a:t>
            </a:r>
            <a:endParaRPr lang="en-US" sz="2800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0" y="1066800"/>
            <a:ext cx="9296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>
                <a:latin typeface="+mn-lt"/>
              </a:rPr>
              <a:t>MPDUs from multiple TIDs that need to acknowledged by Ack or BA can be aggregated in one A-MPDU.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dirty="0" smtClean="0">
                <a:latin typeface="+mn-lt"/>
              </a:rPr>
              <a:t>A STA doesn’t need to do BA negotiation for each TID in order to aggregate MPDUs to A-MPDU.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dirty="0" smtClean="0">
                <a:latin typeface="+mn-lt"/>
              </a:rPr>
              <a:t>MPDUs in A-MPDU should indicate whether Ack or BA is used to carry acknowledgement information. 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>
                <a:latin typeface="+mn-lt"/>
              </a:rPr>
              <a:t>When EoF is 1, MPDU length is not 0 and Ack Policy of the MPDU is Normal Ack Request, the MPDU asks for acknowledgement by Ack SIFS after the OFDMA transmission.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dirty="0" smtClean="0">
                <a:latin typeface="+mn-lt"/>
              </a:rPr>
              <a:t>At most one such data MPDU for a TID is allowed in an A-MPDU.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dirty="0" smtClean="0">
                <a:latin typeface="+mn-lt"/>
              </a:rPr>
              <a:t>At most one such management MPDU is allowed in an A-MPDU.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>
                <a:latin typeface="+mn-lt"/>
              </a:rPr>
              <a:t>When EoF is 0 and MPDU length is not 0 and Ack Policy of the MPDU is Implicit Block Ack Request or related TID of the MPDU is indicated by Block Ack Request, the MPDU </a:t>
            </a:r>
            <a:r>
              <a:rPr lang="en-US" sz="1600" dirty="0" smtClean="0"/>
              <a:t>asks for acknowledgement </a:t>
            </a:r>
            <a:r>
              <a:rPr lang="en-US" sz="1600" dirty="0" smtClean="0">
                <a:latin typeface="+mn-lt"/>
              </a:rPr>
              <a:t>by BA SIFS after the OFDMA transmission.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dirty="0" smtClean="0">
                <a:latin typeface="+mn-lt"/>
              </a:rPr>
              <a:t>When EoF is 0 and MPDU length is not 0, Ack Policy of the MPDU is Block Ack Request , and the related TID of the MPDU is not indicated by Block Ack Request, the MPDU </a:t>
            </a:r>
            <a:r>
              <a:rPr lang="en-US" sz="1600" dirty="0" smtClean="0"/>
              <a:t>asks for acknowledgement </a:t>
            </a:r>
            <a:r>
              <a:rPr lang="en-US" sz="1600" dirty="0" smtClean="0">
                <a:latin typeface="+mn-lt"/>
              </a:rPr>
              <a:t>by BA in the future (no immediate response frame).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defRPr/>
            </a:pPr>
            <a:endParaRPr lang="en-US" sz="1600" dirty="0" smtClean="0">
              <a:latin typeface="+mn-lt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9175" y="4876800"/>
            <a:ext cx="3952875" cy="39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850" y="5410200"/>
            <a:ext cx="32670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6013269"/>
            <a:ext cx="4057650" cy="46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 bwMode="auto">
          <a:xfrm flipH="1">
            <a:off x="5048250" y="5257800"/>
            <a:ext cx="828675" cy="1714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877050" y="5257800"/>
            <a:ext cx="8382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4495801" y="5715000"/>
            <a:ext cx="552449" cy="4506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6191250" y="5715000"/>
            <a:ext cx="2190750" cy="4506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10600" cy="609600"/>
          </a:xfrm>
        </p:spPr>
        <p:txBody>
          <a:bodyPr/>
          <a:lstStyle/>
          <a:p>
            <a:r>
              <a:rPr lang="en-US" sz="2800" dirty="0" smtClean="0"/>
              <a:t>Enhanced (Single STA) Multi-TID BA</a:t>
            </a:r>
            <a:endParaRPr lang="en-US" sz="2800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0" y="10668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600" kern="0" dirty="0" smtClean="0">
                <a:latin typeface="+mn-lt"/>
              </a:rPr>
              <a:t>The Multi-STA M-BA is </a:t>
            </a:r>
            <a:r>
              <a:rPr lang="en-US" sz="1600" kern="0" dirty="0" smtClean="0"/>
              <a:t>also </a:t>
            </a:r>
            <a:r>
              <a:rPr lang="en-US" sz="1600" kern="0" dirty="0" smtClean="0">
                <a:latin typeface="+mn-lt"/>
              </a:rPr>
              <a:t>used for single STA acknowledgement 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kern="0" dirty="0" smtClean="0"/>
              <a:t>when DL MU A-MPDU includes multiple TIDs, or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kern="0" dirty="0" smtClean="0">
                <a:latin typeface="+mn-lt"/>
              </a:rPr>
              <a:t>when UL multi-TID MU A-MPDUs are acknowledged by DL OFDMA/MU PPDU.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•"/>
              <a:defRPr/>
            </a:pPr>
            <a:r>
              <a:rPr lang="en-US" sz="1600" kern="0" dirty="0" smtClean="0">
                <a:latin typeface="+mn-lt"/>
              </a:rPr>
              <a:t>When </a:t>
            </a:r>
            <a:r>
              <a:rPr lang="en-US" sz="1600" kern="0" dirty="0" smtClean="0"/>
              <a:t>Multi-STA M-BA is </a:t>
            </a:r>
            <a:r>
              <a:rPr lang="en-US" sz="1600" kern="0" dirty="0" smtClean="0">
                <a:latin typeface="+mn-lt"/>
              </a:rPr>
              <a:t>used for single user, RA is unicast MAC address 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US" sz="1600" kern="0" dirty="0" smtClean="0">
                <a:latin typeface="+mn-lt"/>
              </a:rPr>
              <a:t>AID field is TBD.  </a:t>
            </a:r>
          </a:p>
        </p:txBody>
      </p:sp>
      <p:pic>
        <p:nvPicPr>
          <p:cNvPr id="30" name="Picture 2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58167"/>
            <a:ext cx="6400800" cy="2842633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3505200"/>
          </a:xfrm>
        </p:spPr>
        <p:txBody>
          <a:bodyPr/>
          <a:lstStyle/>
          <a:p>
            <a:r>
              <a:rPr lang="en-US" sz="2000" dirty="0" smtClean="0"/>
              <a:t>[1] Draft P802.11REVmc_D5.0</a:t>
            </a:r>
          </a:p>
          <a:p>
            <a:r>
              <a:rPr lang="en-US" sz="2000" dirty="0" smtClean="0"/>
              <a:t>[2]11-15/132r13 Specification Framework for </a:t>
            </a:r>
            <a:r>
              <a:rPr lang="en-US" sz="2000" dirty="0" err="1" smtClean="0"/>
              <a:t>TGax</a:t>
            </a:r>
            <a:r>
              <a:rPr lang="en-US" sz="2000" dirty="0" smtClean="0"/>
              <a:t>  </a:t>
            </a:r>
            <a:endParaRPr lang="pt-B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45247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8764"/>
            <a:ext cx="9144000" cy="471963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Do you agree to add the following text to the SFD 4.1 General?</a:t>
            </a:r>
          </a:p>
          <a:p>
            <a:r>
              <a:rPr lang="en-US" sz="1800" dirty="0" smtClean="0"/>
              <a:t>MPDUs from multiple TIDs that ask for </a:t>
            </a:r>
            <a:r>
              <a:rPr lang="en-US" sz="1800" dirty="0" err="1" smtClean="0"/>
              <a:t>Ack</a:t>
            </a:r>
            <a:r>
              <a:rPr lang="en-US" sz="1800" dirty="0" smtClean="0"/>
              <a:t> and/or BA acknowledgement and management frame that asks for </a:t>
            </a:r>
            <a:r>
              <a:rPr lang="en-US" sz="1800" dirty="0" err="1" smtClean="0"/>
              <a:t>Ack</a:t>
            </a:r>
            <a:r>
              <a:rPr lang="en-US" sz="1800" dirty="0" smtClean="0"/>
              <a:t> acknowledgement may be aggregated in one A-MPDU of MU transmission</a:t>
            </a:r>
            <a:endParaRPr lang="en-US" sz="2200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9763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8764"/>
            <a:ext cx="9144000" cy="4719635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Do you agree to add the following text to the SFD </a:t>
            </a:r>
            <a:r>
              <a:rPr lang="en-US" sz="1800" dirty="0" err="1" smtClean="0"/>
              <a:t>subclause</a:t>
            </a:r>
            <a:r>
              <a:rPr lang="en-US" sz="1800" dirty="0" smtClean="0"/>
              <a:t> 4.2 DL MU Operation:</a:t>
            </a:r>
          </a:p>
          <a:p>
            <a:r>
              <a:rPr lang="en-US" sz="1800" dirty="0" smtClean="0"/>
              <a:t>The spec shall allow UL MU transmission of Multi-STA Block ACK frame in response to multi-TID A-MPDU of DL MU transmission. The value of the AID field </a:t>
            </a:r>
            <a:r>
              <a:rPr lang="en-US" sz="1800" smtClean="0"/>
              <a:t>in M-BA is </a:t>
            </a:r>
            <a:r>
              <a:rPr lang="en-US" sz="1800" dirty="0" smtClean="0"/>
              <a:t>TBD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99D1E7-2CFE-4362-BB72-AF97192842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9763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62000" y="1219200"/>
          <a:ext cx="7772400" cy="51714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227221"/>
                <a:gridCol w="1718110"/>
                <a:gridCol w="1390850"/>
                <a:gridCol w="1881739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Albert Van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Zelst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Qualcomm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 66-S Breukelen, 3621 BR Netherlands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allert@qti.qualcomm.com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Alfred Asterjadhi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aasterja@qti.qualcomm.com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Arjun Bharadwaj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arjunb@qti.qualcomm.com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Bin Tian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btian@qti.qualcomm.com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Carlos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Aldana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caldana@qca.qualcomm.com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George Cherian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gcherian@qti.qualcomm.com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Gwendolyn Barriac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gbarriac@qti.qualcomm.com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Hemanth Sampath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hsampath@qti.qualcomm.com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Menzo Wentink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Netherlands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mwentink@qti.qualcomm.com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 Van Nee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Netherlands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rvannee@qti.qualcomm.com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 De Vegt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rolfv@qca.qualcomm.com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Sameer Vermani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svverman@qti.qualcomm.com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Simone Merlin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smerlin@qti.qualcomm.com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Tevfik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Yucek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tyucek@qca.qualcomm.com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 Jones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vkjones@qca.qualcomm.com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62000" y="1143000"/>
          <a:ext cx="7239000" cy="274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 Stacey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2111 NE 25th Ave, Hillsboro OR 97124, USA 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+1-503-724-893 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robert.stacey@intel.com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Eldad Perahia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eldad.perahia@intel.com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 Azizi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shahrnaz.azizi@intel.com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 Huang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po-kai.huang@intel.com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Qinghua Li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quinghua.li@intel.com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xiaogang.c.chen@intel.com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Ghosh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chittabrata.ghosh@intel.com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Laurent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cariou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laurent.cariou@intel.com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Rongzhen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rongzhen.yang@intel.com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886200"/>
          <a:ext cx="7239000" cy="20184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Ron Porat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Broadcom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  <a:hlinkClick r:id="rId2"/>
                        </a:rPr>
                        <a:t>rporat@broadcom.com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Matthew Fischer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mfischer@broadcom.com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Sriram Venkateswaran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Zhou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Leo Montreuil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Andrew Blanksby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Vinko Erceg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62000" y="914400"/>
          <a:ext cx="7239000" cy="33787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 Yee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No. 1 Dusing 1</a:t>
                      </a:r>
                      <a:r>
                        <a:rPr lang="en-GB" sz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Hsinchu, Taiwan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+886-3-567-0766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james.yee@mediatek.com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Alan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Jauh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alan.jauh@mediatek.com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Chingwa Hu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chinghwa.yu@mediatek.com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 Hsu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frank.hsu@mediatek.com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 Pare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USA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2860 Junction Ave, San Jose, CA 95134, USA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+1-408-526-1899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thomas.pare@mediatek.com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ChaoChun Wang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chaochun.wang@mediatek.com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 Wang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james.wang@mediatek.com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Jianhan Liu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Jianhan.Liu@mediatek.com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Tianyu Wu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tianyu.wu@mediatek.com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Arial"/>
                        </a:rPr>
                        <a:t>Russell Huang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russell.huang@mediatek.com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4267200"/>
          <a:ext cx="7239000" cy="13772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Joonsuk Kim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Apple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joonsuk@apple.com</a:t>
                      </a:r>
                      <a:endParaRPr lang="en-US" sz="9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Aon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Mujtaba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mujtaba@apple.com</a:t>
                      </a:r>
                      <a:endParaRPr lang="en-US" sz="900" u="none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Guoqing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Li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guoqing_li@apple.com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Eric Wong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ericwong@apple.com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Chris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Hartman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chartman@apple.com</a:t>
                      </a:r>
                      <a:endParaRPr lang="en-US" sz="900" u="none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900" smtClean="0"/>
              <a:t>Slide </a:t>
            </a:r>
            <a:fld id="{E7E6215C-0148-4EB1-A390-22B113FC486F}" type="slidenum">
              <a:rPr lang="en-US" sz="900" smtClean="0"/>
              <a:pPr>
                <a:defRPr/>
              </a:pPr>
              <a:t>5</a:t>
            </a:fld>
            <a:endParaRPr lang="en-US" sz="900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62000" y="914400"/>
          <a:ext cx="7467600" cy="48372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93520"/>
                <a:gridCol w="117909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Phillip Barber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Huawei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The Lone Star State, TX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pbarber@broadbandmobiletech.com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 Loc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peterloc@iwirelesstech.com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 Liu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Bantian, Shenzhen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+86-18601656691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liule@huawei.com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Xinjinqiao Road, Pudong, Shanghai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jun.l@huawei.com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Bantian, Shenzhen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+86-18665891036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Roy.luoyi@huawei.com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Yingpei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Xinjinqiao Road, Pudong, Shanghai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linyingpei@huawei.com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Jiyong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Pang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Xinjinqiao Road, Pudong, Shanghai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pangjiyong@huawei.com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 Rong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zhigang.rong@huawei.com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 Sun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Rob.Sun@huawei.com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David X.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Bantian, Shenzhen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david.yangxun@huawei.com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Yunsong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yangyunsong@huawei.com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Zhou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Bantian, SHenzhen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+86-18565826350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Lanzhou1@huawei.com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Junghoon Suh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Junghoon.Suh@huawei.com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Jiayin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Xinjinqiao Road, Pudong, Shanghai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+86-18601656691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zhangjiayin@huawei.com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900" dirty="0" smtClean="0"/>
              <a:t>Slide </a:t>
            </a:r>
            <a:fld id="{E7E6215C-0148-4EB1-A390-22B113FC486F}" type="slidenum">
              <a:rPr lang="en-US" sz="900" smtClean="0"/>
              <a:pPr>
                <a:defRPr/>
              </a:pPr>
              <a:t>6</a:t>
            </a:fld>
            <a:endParaRPr lang="en-US" sz="900" dirty="0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4374963"/>
          <a:ext cx="7620000" cy="379420"/>
        </p:xfrm>
        <a:graphic>
          <a:graphicData uri="http://schemas.openxmlformats.org/drawingml/2006/table">
            <a:tbl>
              <a:tblPr/>
              <a:tblGrid>
                <a:gridCol w="1523999"/>
                <a:gridCol w="1219200"/>
                <a:gridCol w="1676400"/>
                <a:gridCol w="1371600"/>
                <a:gridCol w="1828801"/>
              </a:tblGrid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Brian Hart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Cisco Systems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170 W Tasman Dr, San Jose, CA 95134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2"/>
                        </a:rPr>
                        <a:t>brianh@cisco.com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Pooya Monajemi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  <a:hlinkClick r:id="rId3"/>
                        </a:rPr>
                        <a:t>pmonajem@cisco.com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078644"/>
          <a:ext cx="7620000" cy="32941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203158"/>
                <a:gridCol w="1684421"/>
                <a:gridCol w="1363579"/>
                <a:gridCol w="1844842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Hyeyoung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Choi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LG Electronics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Yangjae-daero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11gil,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Seocho-gu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Seoul 137-130, Korea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hy0117.choi@lge.com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 Ryu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kiseon.ryu@lge.com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Jinyoung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Chun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jiny.chun@lge.com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Jinsoo Choi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js.choi@lge.com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jeongki.kim@lge.com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Giwon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giwon.park@lge.com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dongguk.lim@lge.com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suhwook.kim@lge.com 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Eunsung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esung.park@lge.com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HanGyu Cho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hg.cho@lge.com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 Derham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Orange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thomas.derham@orange.com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4762500"/>
          <a:ext cx="7620000" cy="1100317"/>
        </p:xfrm>
        <a:graphic>
          <a:graphicData uri="http://schemas.openxmlformats.org/drawingml/2006/table">
            <a:tbl>
              <a:tblPr/>
              <a:tblGrid>
                <a:gridCol w="1523999"/>
                <a:gridCol w="1219201"/>
                <a:gridCol w="1676399"/>
                <a:gridCol w="1371600"/>
                <a:gridCol w="1828801"/>
              </a:tblGrid>
              <a:tr h="3414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Bo Sun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ZTE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#9 Wuxingduan, Xifeng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Rd., Xi'an, China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5"/>
                        </a:rPr>
                        <a:t>sun.bo1@zte.com.cn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Kaiying Lv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6"/>
                        </a:rPr>
                        <a:t>lv.kaiying@zte.com.cn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Yonggang Fang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7"/>
                        </a:rPr>
                        <a:t>yfang@ztetx.com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 Yao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8"/>
                        </a:rPr>
                        <a:t>yao.ke5@zte.com.cn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Weimin Xing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  <a:hlinkClick r:id="rId9"/>
                        </a:rPr>
                        <a:t>xing.weimin@zte.com.cn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900" dirty="0" smtClean="0"/>
              <a:t>Slide </a:t>
            </a:r>
            <a:fld id="{E7E6215C-0148-4EB1-A390-22B113FC486F}" type="slidenum">
              <a:rPr lang="en-US" sz="900" smtClean="0"/>
              <a:pPr>
                <a:defRPr/>
              </a:pPr>
              <a:t>7</a:t>
            </a:fld>
            <a:endParaRPr lang="en-US" sz="900" dirty="0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81000" y="1193248"/>
          <a:ext cx="8153400" cy="44760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459029"/>
                <a:gridCol w="1973981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Fei Tong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Samsung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+44 1223 434633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f.tong@samsung.com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+82-31-279-9028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hyunjeong.kang@samsung.com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Kaushik Josiam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7437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k.josiam@samsung.com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Mark Rison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+44 1223  434600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m.rison@samsung.com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 Taori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rakesh.taori@samsung.com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Sanghyun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+82-10-8864-1751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s29.chang@samsung.com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Yasushi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1-1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Hikari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-no-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oka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Yokosuka, Kanagawa 239-0847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Japan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takatori.yasushi@lab.ntt.co.jp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Yasuhiko Inoue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inoue.yasuhiko@lab.ntt.co.jp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Yusuke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asai.yusuke@lab.ntt.co.jp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Koichi Ishihara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ishihara.koichi@lab.ntt.co.jp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Akira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Kishida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kishida.akira@lab.ntt.co.jp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Akira Yamada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 DOCOMO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3-6, Hikarinooka, Yokosuka-shi, Kanagawa, 239-8536, Japan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yamadaakira@nttdocomo.com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Fujio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Watanabe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3240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Hillview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Ave, Palo Alto, CA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94304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watanabe@docomoinnovations.com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Haralabos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Papadopoulos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hpapadopoulos@docomoinnovations.com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10600" cy="609600"/>
          </a:xfrm>
        </p:spPr>
        <p:txBody>
          <a:bodyPr/>
          <a:lstStyle/>
          <a:p>
            <a:r>
              <a:rPr lang="en-US" sz="2800" dirty="0" smtClean="0"/>
              <a:t>Single TID vs Multiple TIDs in an PSDU</a:t>
            </a:r>
            <a:endParaRPr lang="en-US" sz="2800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152400" y="129540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2000" kern="0" dirty="0" smtClean="0">
                <a:latin typeface="+mn-lt"/>
              </a:rPr>
              <a:t>In 802.11 baseline, two methods are defined for TC (=TID) selection in an A-MPDU.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Times New Roman" pitchFamily="18" charset="0"/>
              <a:buChar char="‒"/>
              <a:defRPr/>
            </a:pPr>
            <a:r>
              <a:rPr lang="en-US" sz="2000" kern="0" dirty="0" smtClean="0">
                <a:latin typeface="+mn-lt"/>
              </a:rPr>
              <a:t>An A-MPDU in PSMP aggregates MPDUs from multiple TC.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Times New Roman" pitchFamily="18" charset="0"/>
              <a:buChar char="‒"/>
              <a:defRPr/>
            </a:pPr>
            <a:r>
              <a:rPr lang="en-US" sz="2000" kern="0" dirty="0" smtClean="0">
                <a:latin typeface="+mn-lt"/>
              </a:rPr>
              <a:t>An A-MPDU in other frame exchanges aggregates MPDUs from one TC.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endParaRPr lang="en-US" sz="24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2000" kern="0" dirty="0" smtClean="0">
                <a:latin typeface="+mn-lt"/>
              </a:rPr>
              <a:t>11ax passed the motion about multiple TIDs in a PSDU:</a:t>
            </a:r>
          </a:p>
          <a:p>
            <a:pPr marL="800100" lvl="1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‒"/>
              <a:defRPr/>
            </a:pPr>
            <a:r>
              <a:rPr lang="en-GB" sz="2000" dirty="0" smtClean="0"/>
              <a:t>The spec shall allow multiple TIDs in a single PSDU between AP and a STA for DL/UL OFDMA/MU-MIMO. Multiple TIDs aggregation rules are TBD if necessary.</a:t>
            </a:r>
            <a:endParaRPr lang="en-US" sz="20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endParaRPr lang="en-US" sz="1600" kern="0" dirty="0" smtClean="0">
              <a:latin typeface="+mn-lt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10600" cy="609600"/>
          </a:xfrm>
        </p:spPr>
        <p:txBody>
          <a:bodyPr/>
          <a:lstStyle/>
          <a:p>
            <a:r>
              <a:rPr lang="en-US" sz="2800" dirty="0" smtClean="0"/>
              <a:t>Multi-TID BA Recap</a:t>
            </a:r>
            <a:endParaRPr lang="en-US" sz="2800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0" y="11430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D7381B"/>
              </a:buClr>
              <a:buFontTx/>
              <a:buChar char="•"/>
              <a:defRPr/>
            </a:pPr>
            <a:r>
              <a:rPr lang="en-US" sz="1800" kern="0" dirty="0" smtClean="0">
                <a:latin typeface="+mn-lt"/>
              </a:rPr>
              <a:t>Multi-TID BA acknowledges MPDUs of multiple TIDs from one STA.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+mn-lt"/>
              </a:rPr>
              <a:t>Frames from a TID without BA negotiation can’t be acknowledged by Multi-TID BA.</a:t>
            </a: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buFont typeface="Arial" pitchFamily="34" charset="0"/>
              <a:buChar char="•"/>
              <a:defRPr/>
            </a:pPr>
            <a:r>
              <a:rPr lang="en-US" sz="1800" kern="0" dirty="0" smtClean="0"/>
              <a:t>Management frame in A-MPDU can’t be acknowledged by Multi-TID BA.</a:t>
            </a:r>
            <a:endParaRPr lang="en-US" sz="18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D7381B"/>
              </a:buClr>
              <a:defRPr/>
            </a:pPr>
            <a:endParaRPr lang="en-US" sz="1800" kern="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3429000"/>
            <a:ext cx="5981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25" y="3962401"/>
            <a:ext cx="1133475" cy="17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086" y="4467223"/>
            <a:ext cx="4434114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7111" y="5000625"/>
            <a:ext cx="1068489" cy="13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48100" y="6135673"/>
            <a:ext cx="2686050" cy="16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7100" y="4848225"/>
            <a:ext cx="1381125" cy="17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96100" y="4314825"/>
            <a:ext cx="2019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95500" y="5353050"/>
            <a:ext cx="5600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0100" y="5962650"/>
            <a:ext cx="12477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8336" y="6475413"/>
            <a:ext cx="1736053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Liwen Chu (Marvell), et. al.</a:t>
            </a:r>
            <a:endParaRPr lang="en-US" altLang="ko-KR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ACcord Submission Template</Template>
  <TotalTime>35590</TotalTime>
  <Words>1548</Words>
  <Application>Microsoft Office PowerPoint</Application>
  <PresentationFormat>On-screen Show (4:3)</PresentationFormat>
  <Paragraphs>478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ACcord Submission Template</vt:lpstr>
      <vt:lpstr>Multi-TID A-MPDU in MU Transmission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Single TID vs Multiple TIDs in an PSDU</vt:lpstr>
      <vt:lpstr>Multi-TID BA Recap</vt:lpstr>
      <vt:lpstr>Multi-STA BA Recap</vt:lpstr>
      <vt:lpstr>OFDMA A-MPDU Aggregation Rules</vt:lpstr>
      <vt:lpstr>Enhanced (Single STA) Multi-TID BA</vt:lpstr>
      <vt:lpstr>References</vt:lpstr>
      <vt:lpstr>Straw Poll 1</vt:lpstr>
      <vt:lpstr>Straw Poll 2</vt:lpstr>
    </vt:vector>
  </TitlesOfParts>
  <Company>&lt;Company Name&gt;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&lt;Document Title&gt;</dc:title>
  <dc:creator>liwenchu@marvell.com</dc:creator>
  <cp:lastModifiedBy>Windows User</cp:lastModifiedBy>
  <cp:revision>728</cp:revision>
  <cp:lastPrinted>1998-02-10T13:28:06Z</cp:lastPrinted>
  <dcterms:created xsi:type="dcterms:W3CDTF">2009-12-02T19:05:24Z</dcterms:created>
  <dcterms:modified xsi:type="dcterms:W3CDTF">2016-01-18T01:11:26Z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-477216848</vt:i4>
  </property>
  <property fmtid="{D5CDD505-2E9C-101B-9397-08002B2CF9AE}" pid="4" name="_EmailSubject">
    <vt:lpwstr>Review of F2F planned presentations</vt:lpwstr>
  </property>
  <property fmtid="{D5CDD505-2E9C-101B-9397-08002B2CF9AE}" pid="5" name="_AuthorEmail">
    <vt:lpwstr>aasterja@qti.qualcomm.com</vt:lpwstr>
  </property>
  <property fmtid="{D5CDD505-2E9C-101B-9397-08002B2CF9AE}" pid="6" name="_AuthorEmailDisplayName">
    <vt:lpwstr>Asterjadhi, Alfred</vt:lpwstr>
  </property>
  <property fmtid="{D5CDD505-2E9C-101B-9397-08002B2CF9AE}" pid="7" name="_PreviousAdHocReviewCycleID">
    <vt:i4>-660028118</vt:i4>
  </property>
</Properties>
</file>