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48" r:id="rId2"/>
    <p:sldId id="474" r:id="rId3"/>
    <p:sldId id="549" r:id="rId4"/>
    <p:sldId id="581" r:id="rId5"/>
    <p:sldId id="473" r:id="rId6"/>
    <p:sldId id="270" r:id="rId7"/>
    <p:sldId id="478" r:id="rId8"/>
    <p:sldId id="475" r:id="rId9"/>
    <p:sldId id="569" r:id="rId10"/>
    <p:sldId id="550" r:id="rId11"/>
    <p:sldId id="571" r:id="rId12"/>
    <p:sldId id="572" r:id="rId13"/>
    <p:sldId id="573" r:id="rId14"/>
    <p:sldId id="574" r:id="rId15"/>
    <p:sldId id="575" r:id="rId16"/>
    <p:sldId id="576" r:id="rId17"/>
    <p:sldId id="577" r:id="rId18"/>
    <p:sldId id="578" r:id="rId19"/>
    <p:sldId id="579" r:id="rId20"/>
    <p:sldId id="580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547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802.11-16/0056r0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C.Tanaka@jp.sony.com" TargetMode="External"/><Relationship Id="rId2" Type="http://schemas.openxmlformats.org/officeDocument/2006/relationships/hyperlink" Target="mailto:Kazuyuki.Sakoda@am.sony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sahito.Mori@jp.sony.com" TargetMode="External"/><Relationship Id="rId5" Type="http://schemas.openxmlformats.org/officeDocument/2006/relationships/hyperlink" Target="mailto:Yuichi.Morioka@jp.sony.com" TargetMode="External"/><Relationship Id="rId4" Type="http://schemas.openxmlformats.org/officeDocument/2006/relationships/hyperlink" Target="mailto:Eisuke.Sakai@jp.son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On QPSK DCM Modulation and LDPC Tone Mapper for DCM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dirty="0" smtClean="0"/>
              <a:t>Introduction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DCM has been adopted as a mode for HE-SIGB and Data in 11ax SFD.</a:t>
            </a:r>
          </a:p>
          <a:p>
            <a:pPr lvl="1"/>
            <a:r>
              <a:rPr lang="en-US" dirty="0" smtClean="0"/>
              <a:t>DCM is used with BPSK/QPSK/16QAM modulations.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DCM can also be beneficial  in many scenarios.</a:t>
            </a:r>
          </a:p>
          <a:p>
            <a:pPr lvl="1"/>
            <a:r>
              <a:rPr lang="en-US" dirty="0" smtClean="0"/>
              <a:t>Range extension</a:t>
            </a:r>
          </a:p>
          <a:p>
            <a:pPr lvl="1"/>
            <a:r>
              <a:rPr lang="en-US" dirty="0" smtClean="0"/>
              <a:t>Robust to narrow band interferences.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DCM Modulation schemes and LDPC tone mapping parameters have not yet been defined in 11ax SFD.</a:t>
            </a:r>
          </a:p>
          <a:p>
            <a:pPr lvl="1"/>
            <a:r>
              <a:rPr lang="en-US" dirty="0" smtClean="0"/>
              <a:t>We propose QPSK DCM modulation scheme and LDPC tone mapper in this contribution.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QPSK DCM modulation scheme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27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propose the QPSK DCM modulation scheme for 11ax directly reuse the QPSK DCM modulation scheme in IEEE 802.11ad specification.</a:t>
            </a:r>
          </a:p>
          <a:p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coded/interleaved bits are modulated as QPSK and mapped to the lower half frequency segment: </a:t>
            </a:r>
          </a:p>
          <a:p>
            <a:pPr lvl="2">
              <a:buNone/>
            </a:pPr>
            <a:r>
              <a:rPr lang="en-US" dirty="0" smtClean="0"/>
              <a:t>			[d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</a:t>
            </a:r>
            <a:r>
              <a:rPr lang="en-US" dirty="0" smtClean="0"/>
              <a:t>]</a:t>
            </a:r>
          </a:p>
          <a:p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modulated symbols of the lower frequency segment are repeated and conjugated and then mapped to the upper half frequency segment:</a:t>
            </a:r>
          </a:p>
          <a:p>
            <a:pPr lvl="1">
              <a:buNone/>
            </a:pPr>
            <a:r>
              <a:rPr lang="en-US" dirty="0" smtClean="0"/>
              <a:t>		      [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/2+1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/2+2</a:t>
            </a:r>
            <a:r>
              <a:rPr lang="en-US" dirty="0" smtClean="0"/>
              <a:t>,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dirty="0" smtClean="0"/>
              <a:t>] = conj([d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</a:t>
            </a:r>
            <a:r>
              <a:rPr lang="en-US" dirty="0" smtClean="0"/>
              <a:t>])</a:t>
            </a:r>
            <a:r>
              <a:rPr lang="en-US" baseline="-25000" dirty="0" smtClean="0"/>
              <a:t>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diagram for DCM modulations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>
          <a:xfrm>
            <a:off x="1828800" y="1600200"/>
            <a:ext cx="5791200" cy="1752600"/>
            <a:chOff x="2472114" y="2087710"/>
            <a:chExt cx="6626160" cy="1483891"/>
          </a:xfrm>
        </p:grpSpPr>
        <p:sp>
          <p:nvSpPr>
            <p:cNvPr id="5" name="Rectangle 4"/>
            <p:cNvSpPr/>
            <p:nvPr/>
          </p:nvSpPr>
          <p:spPr bwMode="auto">
            <a:xfrm>
              <a:off x="3005514" y="2123801"/>
              <a:ext cx="609600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FEC</a:t>
              </a:r>
            </a:p>
          </p:txBody>
        </p:sp>
        <p:cxnSp>
          <p:nvCxnSpPr>
            <p:cNvPr id="6" name="Straight Arrow Connector 5"/>
            <p:cNvCxnSpPr>
              <a:endCxn id="5" idx="1"/>
            </p:cNvCxnSpPr>
            <p:nvPr/>
          </p:nvCxnSpPr>
          <p:spPr bwMode="auto">
            <a:xfrm>
              <a:off x="2472114" y="2847701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" name="Rectangle 6"/>
            <p:cNvSpPr/>
            <p:nvPr/>
          </p:nvSpPr>
          <p:spPr bwMode="auto">
            <a:xfrm>
              <a:off x="4148513" y="2089297"/>
              <a:ext cx="741383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Interleaver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(if BCC)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 rot="16200000">
              <a:off x="5074555" y="2426729"/>
              <a:ext cx="1447694" cy="7764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DCM Constellation Mapper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697227" y="2091086"/>
              <a:ext cx="784772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LDPC Tone Mapper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(if LDPC)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7476060" y="2833882"/>
              <a:ext cx="471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615114" y="2851297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4910514" y="2851297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186600" y="2820410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 rot="16200000">
              <a:off x="7559927" y="2468657"/>
              <a:ext cx="1447694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IDFT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8626674" y="2860971"/>
              <a:ext cx="471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85800" y="3962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BCC is used, each modulated signal are mapped to a pair of DCM tones, which are data tone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n+N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respectively.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LDPC is used,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LDPC tone mapper for the lower frequency segment 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LDPC tone mapper for the upper frequency segment are exactly same. 	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We need define LDPC tone mapper (i.e.,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TM,DCM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for DCM.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LDPC Tone Mapper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27584" y="1744134"/>
            <a:ext cx="8064896" cy="450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LDPC tone mapper maps the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k-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number generated by the constellation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mappers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t(k)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subcarrier.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where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Number of complex data numbers per frequency segment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where 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GB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TM,DCM 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LDPC tone mapping distance for DCM, the values are discussed later.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9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tone mapping for the lower half frequency segment</a:t>
            </a:r>
            <a:r>
              <a:rPr kumimoji="0" lang="en-US" sz="2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the upper half frequency segment should be identical.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Maintain the maximum distance between the repeated (and remapped) symbols.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600200" y="2438400"/>
          <a:ext cx="6542560" cy="1066800"/>
        </p:xfrm>
        <a:graphic>
          <a:graphicData uri="http://schemas.openxmlformats.org/presentationml/2006/ole">
            <p:oleObj spid="_x0000_s18434" name="Equation" r:id="rId3" imgW="4724280" imgH="787320" progId="Equation.DSMT4">
              <p:embed/>
            </p:oleObj>
          </a:graphicData>
        </a:graphic>
      </p:graphicFrame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 LDPC Tone Mapper for DCM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4600" y="2209800"/>
          <a:ext cx="3733800" cy="1447802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067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</a:rPr>
                        <a:t>RU size (</a:t>
                      </a: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tones)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1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 b="1" i="1" baseline="-25000" dirty="0" smtClean="0">
                          <a:latin typeface="Times New Roman"/>
                          <a:ea typeface="Times New Roman"/>
                        </a:rPr>
                        <a:t>SD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1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 b="1" i="1" baseline="-25000" dirty="0" smtClean="0">
                          <a:latin typeface="Times New Roman"/>
                          <a:ea typeface="Times New Roman"/>
                        </a:rPr>
                        <a:t>SD</a:t>
                      </a:r>
                      <a:r>
                        <a:rPr lang="en-GB" sz="1000" b="1" i="0" baseline="0" dirty="0" smtClean="0">
                          <a:latin typeface="Times New Roman"/>
                          <a:ea typeface="Times New Roman"/>
                        </a:rPr>
                        <a:t> f</a:t>
                      </a: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or DCM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52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</a:rPr>
                        <a:t>102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51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242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</a:rPr>
                        <a:t>234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117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484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</a:rPr>
                        <a:t>468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234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996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</a:rPr>
                        <a:t>980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490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3962400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We propose another LDPC tone mapper scheme for DCM (the green-colored column). </a:t>
            </a:r>
            <a:endParaRPr lang="en-US" sz="14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895600" y="4495800"/>
          <a:ext cx="3216852" cy="1600200"/>
        </p:xfrm>
        <a:graphic>
          <a:graphicData uri="http://schemas.openxmlformats.org/drawingml/2006/table">
            <a:tbl>
              <a:tblPr/>
              <a:tblGrid>
                <a:gridCol w="1072284"/>
                <a:gridCol w="1072284"/>
                <a:gridCol w="1072284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</a:rPr>
                        <a:t>RU size (tones)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</a:rPr>
                        <a:t>LDPC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LDPC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(with (DCM)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7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GB" sz="1000" b="1" i="1" baseline="-25000" dirty="0">
                          <a:latin typeface="Times New Roman"/>
                          <a:ea typeface="Times New Roman"/>
                        </a:rPr>
                        <a:t>TM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GB" sz="1000" b="1" i="1" baseline="-25000" dirty="0">
                          <a:latin typeface="Times New Roman"/>
                          <a:ea typeface="Times New Roman"/>
                        </a:rPr>
                        <a:t>TM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7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7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52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7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7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242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7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484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996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17526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1400" b="1" dirty="0" smtClean="0">
                <a:solidFill>
                  <a:srgbClr val="0000FF"/>
                </a:solidFill>
              </a:rPr>
              <a:t>Comparison of #of  SD for DCM and non-DCM for different RU sizes. 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 smtClean="0"/>
              <a:t>Performance of LDPC Tone Mapper for DCM</a:t>
            </a:r>
            <a:endParaRPr lang="en-US" dirty="0"/>
          </a:p>
        </p:txBody>
      </p:sp>
      <p:pic>
        <p:nvPicPr>
          <p:cNvPr id="4" name="Picture 7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620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Performance of LDPC Tone Mapper for DCM (</a:t>
            </a:r>
            <a:r>
              <a:rPr lang="en-US" sz="2400" dirty="0" err="1" smtClean="0"/>
              <a:t>cont’s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4" name="Picture 20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Performance comparison with whole band LDPC Tone </a:t>
            </a:r>
            <a:r>
              <a:rPr lang="en-US" sz="2000" dirty="0" err="1" smtClean="0"/>
              <a:t>Mappers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Simulations show using the whole symbol tone </a:t>
            </a:r>
            <a:r>
              <a:rPr lang="en-US" dirty="0" err="1" smtClean="0"/>
              <a:t>mappers</a:t>
            </a:r>
            <a:r>
              <a:rPr lang="en-US" dirty="0" smtClean="0"/>
              <a:t> degrade PER about </a:t>
            </a:r>
            <a:r>
              <a:rPr lang="en-US" b="1" dirty="0" smtClean="0">
                <a:solidFill>
                  <a:srgbClr val="FF0000"/>
                </a:solidFill>
              </a:rPr>
              <a:t>1-2dB</a:t>
            </a:r>
            <a:r>
              <a:rPr lang="en-US" dirty="0" smtClean="0"/>
              <a:t> compared to our proposed schemes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This is due to loss of the maximum frequency diversity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2362200"/>
            <a:ext cx="9448800" cy="427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QPSK DCM modulation scheme is proposed.</a:t>
            </a:r>
          </a:p>
          <a:p>
            <a:pPr lvl="1"/>
            <a:r>
              <a:rPr lang="en-US" dirty="0" smtClean="0"/>
              <a:t>Same as 11ad</a:t>
            </a:r>
          </a:p>
          <a:p>
            <a:endParaRPr lang="en-US" dirty="0" smtClean="0"/>
          </a:p>
          <a:p>
            <a:r>
              <a:rPr lang="en-US" dirty="0" smtClean="0"/>
              <a:t>LDPC tone mapping parameters for DCM is proposed.</a:t>
            </a:r>
          </a:p>
          <a:p>
            <a:pPr lvl="1"/>
            <a:r>
              <a:rPr lang="en-US" dirty="0" smtClean="0"/>
              <a:t>Achieves the best performance</a:t>
            </a:r>
          </a:p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 Do you agree to add the following QPSK DCM modulation scheme to the IEEE802.11ax SFD?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The coded/interleaved bits are modulated as QPSK and mapped to the lower half frequency segment: [d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</a:t>
            </a:r>
            <a:r>
              <a:rPr lang="en-US" dirty="0" smtClean="0"/>
              <a:t>]; </a:t>
            </a:r>
          </a:p>
          <a:p>
            <a:pPr>
              <a:buNone/>
            </a:pPr>
            <a:r>
              <a:rPr lang="en-US" dirty="0" smtClean="0"/>
              <a:t>	The modulated symbols of the lower half frequency segment are repeated and conjugated and then mapped to the upper half frequency segment: [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/2+1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/2+2</a:t>
            </a:r>
            <a:r>
              <a:rPr lang="en-US" dirty="0" smtClean="0"/>
              <a:t>,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dirty="0" smtClean="0"/>
              <a:t>] = conj([d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N_SD</a:t>
            </a:r>
            <a:r>
              <a:rPr lang="en-US" baseline="-25000" dirty="0" smtClean="0"/>
              <a:t>/2</a:t>
            </a:r>
            <a:r>
              <a:rPr lang="en-US" dirty="0" smtClean="0"/>
              <a:t>])</a:t>
            </a:r>
            <a:r>
              <a:rPr lang="en-US" baseline="-25000" dirty="0" smtClean="0"/>
              <a:t> 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sz="2400" b="1" baseline="-25000" dirty="0" smtClean="0"/>
              <a:t>Y/N/Abs</a:t>
            </a:r>
            <a:endParaRPr lang="en-US" sz="24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01536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06336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(Rossi)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Do you agree to add the following LDPC Tone Mapping </a:t>
            </a:r>
            <a:r>
              <a:rPr lang="en-US" dirty="0" smtClean="0"/>
              <a:t>parameters  </a:t>
            </a:r>
            <a:r>
              <a:rPr lang="en-GB" i="1" dirty="0" smtClean="0"/>
              <a:t>D</a:t>
            </a:r>
            <a:r>
              <a:rPr lang="en-GB" i="1" baseline="-25000" dirty="0" smtClean="0"/>
              <a:t>TM</a:t>
            </a:r>
            <a:r>
              <a:rPr lang="en-GB" dirty="0" smtClean="0"/>
              <a:t>  </a:t>
            </a:r>
            <a:r>
              <a:rPr lang="en-US" dirty="0" smtClean="0"/>
              <a:t>for DCM modulations to the IEEE802.11ax SFD?</a:t>
            </a:r>
            <a:r>
              <a:rPr lang="en-US" b="1" dirty="0" smtClean="0"/>
              <a:t> 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590800" y="2514600"/>
          <a:ext cx="3977640" cy="2249715"/>
        </p:xfrm>
        <a:graphic>
          <a:graphicData uri="http://schemas.openxmlformats.org/drawingml/2006/table">
            <a:tbl>
              <a:tblPr/>
              <a:tblGrid>
                <a:gridCol w="1325880"/>
                <a:gridCol w="1325880"/>
                <a:gridCol w="1325880"/>
              </a:tblGrid>
              <a:tr h="763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</a:rPr>
                        <a:t>RU size (tones)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</a:rPr>
                        <a:t>LDPC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LDPC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Times New Roman"/>
                        </a:rPr>
                        <a:t>(with (DCM)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GB" sz="1000" b="1" i="1" baseline="-25000" dirty="0">
                          <a:latin typeface="Times New Roman"/>
                          <a:ea typeface="Times New Roman"/>
                        </a:rPr>
                        <a:t>TM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GB" sz="1000" b="1" i="1" baseline="-25000" dirty="0">
                          <a:latin typeface="Times New Roman"/>
                          <a:ea typeface="Times New Roman"/>
                        </a:rPr>
                        <a:t>TM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52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242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484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762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996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316" marR="60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5486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baseline="-25000" dirty="0" smtClean="0"/>
              <a:t>Y/N/Abs</a:t>
            </a:r>
            <a:endParaRPr lang="en-US" sz="2400" b="1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9774225"/>
              </p:ext>
            </p:extLst>
          </p:nvPr>
        </p:nvGraphicFramePr>
        <p:xfrm>
          <a:off x="685800" y="1276596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9081975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6824425"/>
              </p:ext>
            </p:extLst>
          </p:nvPr>
        </p:nvGraphicFramePr>
        <p:xfrm>
          <a:off x="762000" y="3886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14400" y="1219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 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5029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3202"/>
                <a:gridCol w="1155160"/>
                <a:gridCol w="1617223"/>
                <a:gridCol w="1309181"/>
                <a:gridCol w="169423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43399"/>
          <a:ext cx="7620000" cy="1524002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752600"/>
          <a:ext cx="7239000" cy="1767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838200"/>
                <a:gridCol w="2209800"/>
              </a:tblGrid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29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108881</TotalTime>
  <Words>1612</Words>
  <Application>Microsoft Office PowerPoint</Application>
  <PresentationFormat>On-screen Show (4:3)</PresentationFormat>
  <Paragraphs>598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Equation</vt:lpstr>
      <vt:lpstr>On QPSK DCM Modulation and LDPC Tone Mapper for DCM</vt:lpstr>
      <vt:lpstr>Authors (continued)</vt:lpstr>
      <vt:lpstr>Authors (continued)</vt:lpstr>
      <vt:lpstr>Authors (continued)</vt:lpstr>
      <vt:lpstr>Authors (continued)</vt:lpstr>
      <vt:lpstr>Slide 6</vt:lpstr>
      <vt:lpstr>Authors (continued)</vt:lpstr>
      <vt:lpstr>Authors (continued)</vt:lpstr>
      <vt:lpstr>Authors (continued)</vt:lpstr>
      <vt:lpstr>Slide 10</vt:lpstr>
      <vt:lpstr>QPSK DCM modulation scheme</vt:lpstr>
      <vt:lpstr>Transmission diagram for DCM modulations</vt:lpstr>
      <vt:lpstr>LDPC Tone Mapper</vt:lpstr>
      <vt:lpstr>Propose LDPC Tone Mapper for DCM</vt:lpstr>
      <vt:lpstr>Performance of LDPC Tone Mapper for DCM</vt:lpstr>
      <vt:lpstr>Performance of LDPC Tone Mapper for DCM (cont’s)</vt:lpstr>
      <vt:lpstr>Performance comparison with whole band LDPC Tone Mappers</vt:lpstr>
      <vt:lpstr>Conclusion</vt:lpstr>
      <vt:lpstr>Straw Poll #1 </vt:lpstr>
      <vt:lpstr>Straw poll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1883</cp:revision>
  <cp:lastPrinted>1998-02-10T13:28:06Z</cp:lastPrinted>
  <dcterms:created xsi:type="dcterms:W3CDTF">2007-05-21T21:00:37Z</dcterms:created>
  <dcterms:modified xsi:type="dcterms:W3CDTF">2016-01-17T19:58:26Z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