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581" r:id="rId9"/>
    <p:sldId id="585" r:id="rId10"/>
    <p:sldId id="582" r:id="rId11"/>
    <p:sldId id="583" r:id="rId12"/>
    <p:sldId id="586" r:id="rId13"/>
    <p:sldId id="584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802.11-15/1522r4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02-01-000m-revmc-brc-minutes-for-f2f-dec-ieee-sa-hosted-piscataway.docx" TargetMode="External"/><Relationship Id="rId7" Type="http://schemas.openxmlformats.org/officeDocument/2006/relationships/hyperlink" Target="https://mentor.ieee.org/802.11/dcn/13/11-13-0095-26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16-00-000m-revmc-brc-minutes-for-november-dallas.docx" TargetMode="External"/><Relationship Id="rId5" Type="http://schemas.openxmlformats.org/officeDocument/2006/relationships/hyperlink" Target="https://mentor.ieee.org/802.11/dcn/15/11-15-1477-00-000m-revmc-brc-telecon-minutes-nov-20.docx" TargetMode="External"/><Relationship Id="rId4" Type="http://schemas.openxmlformats.org/officeDocument/2006/relationships/hyperlink" Target="https://mentor.ieee.org/802.11/dcn/15/11-15-1492-00-000m-revmc-brc-minutes-30-nov-2015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2016-01-20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189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EIFS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11-16-117r2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Menzo Wentink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50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OWE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11-15-1184r5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Dan Harkins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632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191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ARC changes Clause 5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11-16-151r0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Joseph Levy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702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191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ACK &amp; DSS Parameter set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11-15-1274r3 and 11-16-122r1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Graham Smith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529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Recirculation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Feb 5, 19</a:t>
            </a:r>
          </a:p>
          <a:p>
            <a:r>
              <a:rPr lang="en-US" altLang="en-US" dirty="0" smtClean="0"/>
              <a:t>Ballot Resolution Committee meeting – </a:t>
            </a:r>
          </a:p>
          <a:p>
            <a:pPr lvl="1"/>
            <a:r>
              <a:rPr lang="en-US" altLang="en-US" dirty="0" smtClean="0"/>
              <a:t>Feb 22-25 in Ft. Lauderdale, SR Technologies host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 smtClean="0"/>
              <a:t>available (add D5.0 after SB approval),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forwarded; D5.0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mentor.ieee.org/802.11/dcn/15/11-15-0532-30-000m-revmc-sponsor-ballot-comments.xls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GB" sz="1600" dirty="0" smtClean="0"/>
              <a:t>11-15-1274 – ACK frame –Graham Smith</a:t>
            </a:r>
          </a:p>
          <a:p>
            <a:pPr lvl="1"/>
            <a:r>
              <a:rPr lang="en-US" sz="1600" dirty="0"/>
              <a:t>11-16-117, EIFS CID 5966 </a:t>
            </a:r>
            <a:r>
              <a:rPr lang="en-US" sz="1600" dirty="0" smtClean="0"/>
              <a:t>Menzo</a:t>
            </a:r>
          </a:p>
          <a:p>
            <a:pPr lvl="1"/>
            <a:r>
              <a:rPr lang="en-US" sz="1600" dirty="0" smtClean="0"/>
              <a:t>11-16-122 – DSSS parameter set Graham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893288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minutes, </a:t>
            </a:r>
            <a:r>
              <a:rPr lang="en-US" altLang="en-US" sz="1600" dirty="0" smtClean="0"/>
              <a:t>11-15-1530, 11-16-117, 11-15-1184, 11-16-151</a:t>
            </a:r>
            <a:endParaRPr lang="en-US" altLang="en-US" sz="8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39336" y="4343400"/>
            <a:ext cx="464379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11-16-0141, 11-15-1530 </a:t>
            </a:r>
            <a:r>
              <a:rPr lang="en-US" sz="1600" dirty="0"/>
              <a:t>– </a:t>
            </a:r>
            <a:r>
              <a:rPr lang="en-US" sz="1600" dirty="0" smtClean="0"/>
              <a:t>VHT </a:t>
            </a:r>
            <a:r>
              <a:rPr lang="en-US" sz="1600" dirty="0"/>
              <a:t>160MHz signaling </a:t>
            </a:r>
            <a:r>
              <a:rPr lang="en-US" sz="1600" dirty="0" smtClean="0"/>
              <a:t>Menzo Wentink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11-16-106, 107 Probe dwell time – Peter </a:t>
            </a:r>
            <a:r>
              <a:rPr lang="en-US" altLang="en-US" sz="1600" dirty="0" err="1" smtClean="0"/>
              <a:t>Khoury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233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US" sz="1600" dirty="0" smtClean="0"/>
              <a:t>11-15-1184r5 – OWE – Dan Harkins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ARC proposed changes, see </a:t>
            </a:r>
            <a:r>
              <a:rPr lang="en-US" altLang="en-US" sz="1600" dirty="0" smtClean="0"/>
              <a:t>11-16-151, previously 11-15-540 </a:t>
            </a:r>
            <a:r>
              <a:rPr lang="en-US" altLang="en-US" sz="1600" dirty="0" smtClean="0"/>
              <a:t>– Joseph </a:t>
            </a:r>
            <a:r>
              <a:rPr lang="en-US" altLang="en-US" sz="1600" dirty="0" smtClean="0"/>
              <a:t>Levy</a:t>
            </a:r>
          </a:p>
          <a:p>
            <a:pPr lvl="1"/>
            <a:r>
              <a:rPr lang="en-US" altLang="en-US" sz="1600" dirty="0" smtClean="0"/>
              <a:t>11-15-1530 – Menzo</a:t>
            </a:r>
          </a:p>
          <a:p>
            <a:pPr lvl="1"/>
            <a:r>
              <a:rPr lang="en-US" altLang="en-US" sz="1600" dirty="0" smtClean="0"/>
              <a:t>11-16-117 – Menzo</a:t>
            </a:r>
          </a:p>
          <a:p>
            <a:pPr lvl="1"/>
            <a:r>
              <a:rPr lang="en-US" altLang="en-US" sz="1600" dirty="0" smtClean="0"/>
              <a:t>11-15-828 – Peter E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mentor.ieee.org/802.11/dcn/15/11-15-1502-01-000m-revmc-brc-minutes-for-f2f-dec-ieee-sa-hosted-piscataway.docx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4"/>
              </a:rPr>
              <a:t>https</a:t>
            </a:r>
            <a:r>
              <a:rPr lang="en-US" altLang="en-US" sz="1600" dirty="0">
                <a:hlinkClick r:id="rId4"/>
              </a:rPr>
              <a:t>://</a:t>
            </a:r>
            <a:r>
              <a:rPr lang="en-US" altLang="en-US" sz="1600" dirty="0" smtClean="0">
                <a:hlinkClick r:id="rId4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mentor.ieee.org/802.11/dcn/13/11-13-0095-26-000m-editor-reports.pptx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Do you support incorporating OWE into the </a:t>
            </a:r>
            <a:r>
              <a:rPr lang="en-US" altLang="en-US" sz="2800" dirty="0" err="1" smtClean="0"/>
              <a:t>REVmc</a:t>
            </a:r>
            <a:r>
              <a:rPr lang="en-US" altLang="en-US" sz="2800" dirty="0" smtClean="0"/>
              <a:t> draft?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Y 9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N 5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 12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387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188 – 160MHz </a:t>
            </a:r>
            <a:r>
              <a:rPr lang="en-US" altLang="en-US" dirty="0" err="1" smtClean="0"/>
              <a:t>signalling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11-15-1530r4 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Menzo Wentink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5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422966</TotalTime>
  <Words>1197</Words>
  <Application>Microsoft Office PowerPoint</Application>
  <PresentationFormat>On-screen Show (4:3)</PresentationFormat>
  <Paragraphs>287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Straw poll</vt:lpstr>
      <vt:lpstr>Motion 188 – 160MHz signalling</vt:lpstr>
      <vt:lpstr>Motion 189 – EIFS</vt:lpstr>
      <vt:lpstr>Motion 190 – OWE</vt:lpstr>
      <vt:lpstr>Motion 191 – ARC changes Clause 5</vt:lpstr>
      <vt:lpstr>Motion 191 – ACK &amp; DSS Parameter set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2414</cp:revision>
  <cp:lastPrinted>1998-02-10T13:28:06Z</cp:lastPrinted>
  <dcterms:created xsi:type="dcterms:W3CDTF">2005-01-04T21:26:55Z</dcterms:created>
  <dcterms:modified xsi:type="dcterms:W3CDTF">2016-01-20T23:03:49Z</dcterms:modified>
</cp:coreProperties>
</file>