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9" r:id="rId3"/>
    <p:sldId id="43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81" autoAdjust="0"/>
    <p:restoredTop sz="96548" autoAdjust="0"/>
  </p:normalViewPr>
  <p:slideViewPr>
    <p:cSldViewPr>
      <p:cViewPr varScale="1">
        <p:scale>
          <a:sx n="116" d="100"/>
          <a:sy n="116" d="100"/>
        </p:scale>
        <p:origin x="1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2015-12-11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</a:t>
            </a:r>
            <a:r>
              <a:rPr lang="en-US" dirty="0" smtClean="0"/>
              <a:t>November Minutes </a:t>
            </a:r>
            <a:r>
              <a:rPr lang="en-US" dirty="0" smtClean="0"/>
              <a:t>(</a:t>
            </a:r>
            <a:r>
              <a:rPr lang="en-US" dirty="0" smtClean="0"/>
              <a:t>11-15-1390r0</a:t>
            </a:r>
            <a:r>
              <a:rPr lang="en-US" dirty="0" smtClean="0"/>
              <a:t>)</a:t>
            </a:r>
          </a:p>
          <a:p>
            <a:pPr marL="609600" indent="-609600"/>
            <a:r>
              <a:rPr lang="en-US" dirty="0" smtClean="0"/>
              <a:t>Review of </a:t>
            </a:r>
            <a:r>
              <a:rPr lang="en-US" dirty="0" smtClean="0"/>
              <a:t>submitted contributions</a:t>
            </a:r>
            <a:r>
              <a:rPr lang="en-US" dirty="0" smtClean="0"/>
              <a:t>, order of presentation</a:t>
            </a:r>
          </a:p>
          <a:p>
            <a:pPr marL="609600" indent="-609600"/>
            <a:r>
              <a:rPr lang="en-US" dirty="0" smtClean="0"/>
              <a:t>Presentations of </a:t>
            </a:r>
            <a:r>
              <a:rPr lang="en-US" dirty="0" smtClean="0"/>
              <a:t>contributions</a:t>
            </a:r>
            <a:endParaRPr lang="en-US" dirty="0" smtClean="0"/>
          </a:p>
          <a:p>
            <a:pPr marL="609600" indent="-609600"/>
            <a:r>
              <a:rPr lang="en-US" dirty="0" smtClean="0"/>
              <a:t>Development of TIG </a:t>
            </a:r>
            <a:r>
              <a:rPr lang="en-US" dirty="0" smtClean="0"/>
              <a:t>output report </a:t>
            </a:r>
            <a:r>
              <a:rPr lang="en-US" dirty="0" smtClean="0"/>
              <a:t>(11-15-1446r4 or subsequent revision)</a:t>
            </a:r>
            <a:endParaRPr lang="en-US" dirty="0" smtClean="0"/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12224</TotalTime>
  <Words>246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Helvetica</vt:lpstr>
      <vt:lpstr>Monotype Sorts</vt:lpstr>
      <vt:lpstr>Times New Roman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1134</cp:revision>
  <cp:lastPrinted>1998-02-10T13:28:06Z</cp:lastPrinted>
  <dcterms:created xsi:type="dcterms:W3CDTF">2009-11-09T00:32:22Z</dcterms:created>
  <dcterms:modified xsi:type="dcterms:W3CDTF">2015-12-11T23:17:15Z</dcterms:modified>
</cp:coreProperties>
</file>