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294" r:id="rId21"/>
    <p:sldId id="295" r:id="rId22"/>
    <p:sldId id="296" r:id="rId23"/>
    <p:sldId id="297" r:id="rId24"/>
    <p:sldId id="298" r:id="rId25"/>
    <p:sldId id="332" r:id="rId26"/>
    <p:sldId id="328" r:id="rId27"/>
    <p:sldId id="291" r:id="rId28"/>
    <p:sldId id="289" r:id="rId29"/>
    <p:sldId id="288" r:id="rId30"/>
    <p:sldId id="335" r:id="rId31"/>
    <p:sldId id="337" r:id="rId32"/>
    <p:sldId id="338" r:id="rId33"/>
    <p:sldId id="287" r:id="rId34"/>
    <p:sldId id="320" r:id="rId35"/>
    <p:sldId id="286" r:id="rId36"/>
    <p:sldId id="343" r:id="rId37"/>
    <p:sldId id="344" r:id="rId38"/>
    <p:sldId id="345" r:id="rId39"/>
    <p:sldId id="322" r:id="rId40"/>
    <p:sldId id="327" r:id="rId41"/>
    <p:sldId id="342" r:id="rId42"/>
    <p:sldId id="341" r:id="rId43"/>
    <p:sldId id="340" r:id="rId44"/>
    <p:sldId id="339" r:id="rId45"/>
    <p:sldId id="258" r:id="rId46"/>
    <p:sldId id="259" r:id="rId47"/>
    <p:sldId id="260" r:id="rId48"/>
    <p:sldId id="261" r:id="rId49"/>
    <p:sldId id="262" r:id="rId50"/>
    <p:sldId id="26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294"/>
            <p14:sldId id="295"/>
          </p14:sldIdLst>
        </p14:section>
        <p14:section name="Slot#2" id="{D9FDAC3C-59EC-4F24-A258-990E5A99524B}">
          <p14:sldIdLst>
            <p14:sldId id="296"/>
            <p14:sldId id="297"/>
            <p14:sldId id="298"/>
            <p14:sldId id="332"/>
            <p14:sldId id="328"/>
            <p14:sldId id="291"/>
            <p14:sldId id="289"/>
            <p14:sldId id="288"/>
            <p14:sldId id="335"/>
          </p14:sldIdLst>
        </p14:section>
        <p14:section name="Slot #3" id="{F677F51C-2E55-4E3A-9003-040DB0D8330A}">
          <p14:sldIdLst>
            <p14:sldId id="337"/>
            <p14:sldId id="338"/>
            <p14:sldId id="287"/>
            <p14:sldId id="320"/>
            <p14:sldId id="286"/>
          </p14:sldIdLst>
        </p14:section>
        <p14:section name="Backup" id="{9FBC3677-2CD2-4DE4-B71A-F5EAB5A48DDF}">
          <p14:sldIdLst>
            <p14:sldId id="343"/>
            <p14:sldId id="344"/>
            <p14:sldId id="345"/>
            <p14:sldId id="322"/>
            <p14:sldId id="327"/>
          </p14:sldIdLst>
        </p14:section>
        <p14:section name="Motions' templates" id="{A00CE131-3A42-486E-8953-DA2CA69571D8}">
          <p14:sldIdLst>
            <p14:sldId id="34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4660"/>
  </p:normalViewPr>
  <p:slideViewPr>
    <p:cSldViewPr>
      <p:cViewPr varScale="1">
        <p:scale>
          <a:sx n="129" d="100"/>
          <a:sy n="129" d="100"/>
        </p:scale>
        <p:origin x="70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91836616"/>
        <c:axId val="491835048"/>
        <c:axId val="0"/>
      </c:bar3DChart>
      <c:catAx>
        <c:axId val="49183661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91835048"/>
        <c:crosses val="autoZero"/>
        <c:auto val="1"/>
        <c:lblAlgn val="ctr"/>
        <c:lblOffset val="100"/>
        <c:tickLblSkip val="3"/>
        <c:tickMarkSkip val="1"/>
        <c:noMultiLvlLbl val="0"/>
      </c:catAx>
      <c:valAx>
        <c:axId val="49183504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9183661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endParaRPr lang="en-US" altLang="en-US" sz="1400" smtClean="0"/>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Dec.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Dec.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Dec.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Dec.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Dec.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Dec.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Dec.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802.11-15/1466r0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470-00-00az-nov-dallas-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err="1" smtClean="0"/>
              <a:t>TGaz</a:t>
            </a:r>
            <a:r>
              <a:rPr lang="en-US" altLang="en-US" dirty="0" smtClean="0"/>
              <a:t> </a:t>
            </a:r>
            <a:r>
              <a:rPr lang="en-US" altLang="en-US" dirty="0" smtClean="0"/>
              <a:t>Jan. </a:t>
            </a:r>
            <a:r>
              <a:rPr lang="en-US" altLang="en-US" dirty="0" smtClean="0"/>
              <a:t>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2015-12-10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Dec.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69"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02570269"/>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11-15/1470</a:t>
            </a:r>
            <a:r>
              <a:rPr lang="en-US" altLang="en-US" sz="1800" b="0" dirty="0" smtClean="0"/>
              <a:t>).  </a:t>
            </a:r>
            <a:endParaRPr lang="en-US" altLang="en-US" sz="1800" b="0" dirty="0"/>
          </a:p>
          <a:p>
            <a:pPr>
              <a:spcBef>
                <a:spcPct val="20000"/>
              </a:spcBef>
              <a:buFontTx/>
              <a:buChar char="•"/>
            </a:pPr>
            <a:r>
              <a:rPr lang="en-US" altLang="en-US" sz="1800" b="0" dirty="0" smtClean="0"/>
              <a:t>Election for TG leadership – FRD editor, technical editor.</a:t>
            </a:r>
          </a:p>
          <a:p>
            <a:pPr algn="just">
              <a:spcBef>
                <a:spcPct val="20000"/>
              </a:spcBef>
              <a:buFontTx/>
              <a:buChar char="•"/>
            </a:pPr>
            <a:r>
              <a:rPr lang="en-US" altLang="en-US" sz="1800" b="0" dirty="0" smtClean="0"/>
              <a:t>Review </a:t>
            </a:r>
            <a:r>
              <a:rPr lang="en-US" altLang="en-US" sz="1800" b="0" dirty="0" smtClean="0"/>
              <a:t>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72298408"/>
              </p:ext>
            </p:extLst>
          </p:nvPr>
        </p:nvGraphicFramePr>
        <p:xfrm>
          <a:off x="395536" y="1724994"/>
          <a:ext cx="8458200" cy="244734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smtClean="0"/>
              <a:t>Presentation </a:t>
            </a:r>
            <a:r>
              <a:rPr lang="en-US" altLang="en-US" sz="2000" b="0" dirty="0" smtClean="0"/>
              <a:t>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9341299"/>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11-15-1470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Nov. </a:t>
                      </a:r>
                      <a:r>
                        <a:rPr lang="en-US" sz="1400" dirty="0" smtClean="0"/>
                        <a:t>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11-15/1470r1 </a:t>
            </a:r>
            <a:r>
              <a:rPr lang="en-US" dirty="0" smtClean="0"/>
              <a:t>posted to Mentor </a:t>
            </a:r>
            <a:r>
              <a:rPr lang="en-US" dirty="0" smtClean="0"/>
              <a:t>Nov. 13</a:t>
            </a:r>
            <a:r>
              <a:rPr lang="en-US" baseline="30000" dirty="0" smtClean="0"/>
              <a:t>th</a:t>
            </a:r>
            <a:r>
              <a:rPr lang="en-US" dirty="0" smtClean="0"/>
              <a:t>.</a:t>
            </a:r>
            <a:endParaRPr lang="en-US" dirty="0" smtClean="0"/>
          </a:p>
          <a:p>
            <a:endParaRPr lang="en-US" dirty="0" smtClean="0"/>
          </a:p>
          <a:p>
            <a:r>
              <a:rPr lang="en-US" dirty="0" smtClean="0"/>
              <a:t>Motion:</a:t>
            </a:r>
          </a:p>
          <a:p>
            <a:pPr marL="0" indent="0"/>
            <a:r>
              <a:rPr lang="en-US" dirty="0" smtClean="0"/>
              <a:t>To </a:t>
            </a:r>
            <a:r>
              <a:rPr lang="en-US" dirty="0"/>
              <a:t>approve document </a:t>
            </a:r>
            <a:r>
              <a:rPr lang="en-US" dirty="0" smtClean="0"/>
              <a:t>11-15/1470r0 </a:t>
            </a:r>
            <a:r>
              <a:rPr lang="en-US" dirty="0"/>
              <a:t>as </a:t>
            </a:r>
            <a:r>
              <a:rPr lang="en-US" dirty="0" smtClean="0"/>
              <a:t>TG </a:t>
            </a:r>
            <a:r>
              <a:rPr lang="en-US" dirty="0"/>
              <a:t>meeting minutes for the </a:t>
            </a:r>
            <a:r>
              <a:rPr lang="en-US" dirty="0" smtClean="0"/>
              <a:t>Dallas </a:t>
            </a:r>
            <a:r>
              <a:rPr lang="en-US" dirty="0" smtClean="0"/>
              <a:t>meeting</a:t>
            </a:r>
            <a:r>
              <a:rPr lang="en-US" dirty="0"/>
              <a:t>. </a:t>
            </a:r>
          </a:p>
          <a:p>
            <a:r>
              <a:rPr lang="en-US" dirty="0"/>
              <a:t>Moved </a:t>
            </a:r>
            <a:r>
              <a:rPr lang="en-US" dirty="0" smtClean="0"/>
              <a:t>by</a:t>
            </a:r>
            <a:r>
              <a:rPr lang="en-US" dirty="0" smtClean="0"/>
              <a:t>:</a:t>
            </a:r>
            <a:endParaRPr lang="en-US" dirty="0" smtClean="0"/>
          </a:p>
          <a:p>
            <a:r>
              <a:rPr lang="en-US" dirty="0" smtClean="0"/>
              <a:t>Seconded by</a:t>
            </a:r>
            <a:r>
              <a:rPr lang="en-US" dirty="0" smtClean="0"/>
              <a:t>:</a:t>
            </a:r>
            <a:endParaRPr lang="en-US" dirty="0"/>
          </a:p>
          <a:p>
            <a:r>
              <a:rPr lang="en-US" dirty="0" smtClean="0"/>
              <a:t>Results (Y/N/A): </a:t>
            </a:r>
          </a:p>
          <a:p>
            <a:r>
              <a:rPr lang="en-US" dirty="0" smtClean="0"/>
              <a:t>Unanimous consent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sz="1800" b="0" dirty="0" smtClean="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Vice-chair:</a:t>
            </a:r>
            <a:r>
              <a:rPr lang="en-US" altLang="en-US" b="0" dirty="0" smtClean="0">
                <a:cs typeface="Times New Roman" panose="02020603050405020304" pitchFamily="18" charset="0"/>
              </a:rPr>
              <a:t> Carlos </a:t>
            </a:r>
            <a:r>
              <a:rPr lang="en-US" altLang="en-US" b="0" dirty="0" smtClean="0">
                <a:cs typeface="Times New Roman" panose="02020603050405020304" pitchFamily="18" charset="0"/>
              </a:rPr>
              <a:t>Aldana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a:t>
            </a:r>
            <a:r>
              <a:rPr lang="en-US" b="0" dirty="0" smtClean="0"/>
              <a:t>Lan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67471153"/>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06608">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a:t>
            </a:r>
            <a:r>
              <a:rPr lang="en-US" altLang="en-US" dirty="0" smtClean="0"/>
              <a:t>11-15-xxxx </a:t>
            </a:r>
            <a:r>
              <a:rPr lang="en-US" altLang="en-US" dirty="0" smtClean="0"/>
              <a:t>as </a:t>
            </a:r>
            <a:r>
              <a:rPr lang="en-US" altLang="en-US" dirty="0" smtClean="0"/>
              <a:t>use case document for </a:t>
            </a:r>
            <a:r>
              <a:rPr lang="en-US" altLang="en-US" dirty="0" err="1" smtClean="0"/>
              <a:t>TGaz</a:t>
            </a:r>
            <a:r>
              <a:rPr lang="en-US" altLang="en-US" dirty="0" smtClean="0"/>
              <a:t> specification development. </a:t>
            </a:r>
            <a:endParaRPr lang="en-US" altLang="en-US" dirty="0" smtClean="0"/>
          </a:p>
          <a:p>
            <a:pPr marL="0" indent="0">
              <a:buNone/>
            </a:pPr>
            <a:endParaRPr lang="en-US" altLang="en-US" dirty="0" smtClean="0"/>
          </a:p>
          <a:p>
            <a:pPr marL="0" indent="0">
              <a:buNone/>
            </a:pPr>
            <a:r>
              <a:rPr lang="en-US" altLang="en-US" dirty="0" smtClean="0"/>
              <a:t>Move</a:t>
            </a:r>
            <a:r>
              <a:rPr lang="en-US" altLang="en-US" dirty="0" smtClean="0"/>
              <a:t>:</a:t>
            </a:r>
            <a:endParaRPr lang="en-US" altLang="en-US" dirty="0" smtClean="0"/>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0 			A: 5</a:t>
            </a:r>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March </a:t>
            </a:r>
            <a:r>
              <a:rPr lang="en-US" altLang="en-US" dirty="0" smtClean="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a:t>
            </a:r>
            <a:r>
              <a:rPr lang="en-US" altLang="en-US" dirty="0" smtClean="0"/>
              <a:t>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a:t>
            </a:r>
            <a:r>
              <a:rPr lang="he-IL" altLang="en-US" sz="2800" dirty="0" smtClean="0"/>
              <a:t>3</a:t>
            </a:r>
            <a:r>
              <a:rPr lang="en-US" altLang="en-US" sz="2800" baseline="30000" dirty="0" err="1"/>
              <a:t>r</a:t>
            </a:r>
            <a:r>
              <a:rPr lang="en-US" altLang="en-US" sz="2800" baseline="30000" dirty="0" err="1" smtClean="0"/>
              <a:t>d</a:t>
            </a:r>
            <a:r>
              <a:rPr lang="en-US" altLang="en-US" sz="2800" dirty="0" smtClean="0"/>
              <a:t> </a:t>
            </a:r>
            <a:r>
              <a:rPr lang="en-US" altLang="en-US" sz="2800" dirty="0" smtClean="0"/>
              <a:t>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Jan. </a:t>
            </a:r>
            <a:r>
              <a:rPr lang="en-US" altLang="en-US" dirty="0" smtClean="0"/>
              <a:t>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Dec.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2503760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06266027"/>
              </p:ext>
            </p:extLst>
          </p:nvPr>
        </p:nvGraphicFramePr>
        <p:xfrm>
          <a:off x="656785" y="2420888"/>
          <a:ext cx="7772404" cy="1991136"/>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266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3924023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2554849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spTree>
    <p:extLst>
      <p:ext uri="{BB962C8B-B14F-4D97-AF65-F5344CB8AC3E}">
        <p14:creationId xmlns:p14="http://schemas.microsoft.com/office/powerpoint/2010/main" val="231579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Dec. 2015</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45</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Dec.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smtClean="0"/>
              <a:t>Dec.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Dec.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25945</TotalTime>
  <Words>2684</Words>
  <Application>Microsoft Office PowerPoint</Application>
  <PresentationFormat>On-screen Show (4:3)</PresentationFormat>
  <Paragraphs>601</Paragraphs>
  <Slides>50</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2"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TGaz Jan.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Presentations</vt:lpstr>
      <vt:lpstr>Attendance reminder</vt:lpstr>
      <vt:lpstr>Recess</vt:lpstr>
      <vt:lpstr>PowerPoint Presentation</vt:lpstr>
      <vt:lpstr>Meeting Slot # 2 Agenda</vt:lpstr>
      <vt:lpstr>Submission order – Slot 2</vt:lpstr>
      <vt:lpstr>Motion – approve UC document</vt:lpstr>
      <vt:lpstr>Review TGaz Timeline progress</vt:lpstr>
      <vt:lpstr>Goals for the March meeting </vt:lpstr>
      <vt:lpstr>Teleconference Schedule</vt:lpstr>
      <vt:lpstr>Reminder to do attendance</vt:lpstr>
      <vt:lpstr> Recess</vt:lpstr>
      <vt:lpstr>Meeting Slot # 3 Agenda</vt:lpstr>
      <vt:lpstr>Submission order – Slot #3</vt:lpstr>
      <vt:lpstr>AOB?</vt:lpstr>
      <vt:lpstr>Attendance remainder</vt:lpstr>
      <vt:lpstr>Adjourned</vt:lpstr>
      <vt:lpstr>PowerPoint Presentation</vt:lpstr>
      <vt:lpstr>Historical timelines data</vt:lpstr>
      <vt:lpstr>Historical performance data</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193</cp:revision>
  <cp:lastPrinted>1601-01-01T00:00:00Z</cp:lastPrinted>
  <dcterms:created xsi:type="dcterms:W3CDTF">2015-08-09T12:22:17Z</dcterms:created>
  <dcterms:modified xsi:type="dcterms:W3CDTF">2015-12-10T15:06:10Z</dcterms:modified>
</cp:coreProperties>
</file>