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1" r:id="rId2"/>
    <p:sldId id="332" r:id="rId3"/>
    <p:sldId id="386" r:id="rId4"/>
    <p:sldId id="387" r:id="rId5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5" autoAdjust="0"/>
    <p:restoredTop sz="94643" autoAdjust="0"/>
  </p:normalViewPr>
  <p:slideViewPr>
    <p:cSldViewPr>
      <p:cViewPr varScale="1">
        <p:scale>
          <a:sx n="82" d="100"/>
          <a:sy n="82" d="100"/>
        </p:scale>
        <p:origin x="978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738" y="2868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mtClean="0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6041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60D2CC4C-3E45-403F-B1FF-28CA88101F17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184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 cap="flat"/>
        </p:spPr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335" rIns="95335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304234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smtClean="0"/>
              <a:t>doc.: IEEE 802.11-13/0900r0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smtClean="0"/>
              <a:t>Clint Chaplin, Chair (Samsung)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CE31C515-4596-4B3E-8972-F5FD6C34C3AA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194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194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4750" cy="4468813"/>
          </a:xfrm>
          <a:noFill/>
        </p:spPr>
        <p:txBody>
          <a:bodyPr lIns="95230" tIns="46028" rIns="95230" bIns="46028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101672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November 2013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Jim Lansford, Chair (CSR-Qualcomm)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 smtClean="0"/>
              <a:t>November 2015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7817" y="6475413"/>
            <a:ext cx="240610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Jim Lansford, Chair (CSR-Qualcomm)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 smtClean="0"/>
              <a:t>doc.: IEEE </a:t>
            </a:r>
            <a:r>
              <a:rPr lang="en-GB" altLang="en-US" sz="1800" b="1" dirty="0" smtClean="0"/>
              <a:t>802.11-15/1456r0</a:t>
            </a:r>
            <a:endParaRPr lang="en-GB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 smtClean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31-02-0wng-agenda-for-wng-2015-11.ppt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5/11-15-1402-00-0wng-thoughts-on-802-11-in-a-3gpp-5g-network.pptx" TargetMode="External"/><Relationship Id="rId5" Type="http://schemas.openxmlformats.org/officeDocument/2006/relationships/hyperlink" Target="https://mentor.ieee.org/802.11/dcn/15/11-15-1307-01-0wng-low-power-wake-up-receiver-for-802-11.pptx" TargetMode="External"/><Relationship Id="rId4" Type="http://schemas.openxmlformats.org/officeDocument/2006/relationships/hyperlink" Target="https://mentor.ieee.org/802.11/dcn/15/11-15-1264-01-0wng-packet-appending-for-bicm-id.ppt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 smtClean="0"/>
              <a:t>November 2015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3316" y="6475413"/>
            <a:ext cx="2460609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(CSR-Qualcomm)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Closing Report</a:t>
            </a:r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 smtClean="0"/>
              <a:t>Date:</a:t>
            </a:r>
            <a:r>
              <a:rPr lang="en-GB" altLang="en-US" sz="2000" b="0" dirty="0" smtClean="0"/>
              <a:t> </a:t>
            </a:r>
            <a:r>
              <a:rPr lang="en-GB" altLang="en-US" sz="2000" b="0" dirty="0" smtClean="0"/>
              <a:t>2015-11-13</a:t>
            </a:r>
            <a:endParaRPr lang="en-GB" altLang="en-US" sz="2000" b="0" dirty="0" smtClean="0"/>
          </a:p>
        </p:txBody>
      </p:sp>
      <p:graphicFrame>
        <p:nvGraphicFramePr>
          <p:cNvPr id="1331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945553"/>
              </p:ext>
            </p:extLst>
          </p:nvPr>
        </p:nvGraphicFramePr>
        <p:xfrm>
          <a:off x="707528" y="2286000"/>
          <a:ext cx="7608888" cy="2155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" name="Document" r:id="rId4" imgW="8142570" imgH="2309192" progId="Word.Document.8">
                  <p:embed/>
                </p:oleObj>
              </mc:Choice>
              <mc:Fallback>
                <p:oleObj name="Document" r:id="rId4" imgW="8142570" imgH="2309192" progId="Word.Documen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7528" y="2286000"/>
                        <a:ext cx="7608888" cy="2155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41128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November </a:t>
            </a:r>
            <a:r>
              <a:rPr lang="en-US" altLang="en-US" sz="1800" dirty="0" smtClean="0"/>
              <a:t>2015</a:t>
            </a:r>
            <a:endParaRPr lang="en-GB" altLang="en-US" sz="1800" dirty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4168" y="6484694"/>
            <a:ext cx="2460610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(CSR-Qualcomm)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49436526-2E2D-4112-A1A2-07C822E07195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smtClean="0"/>
              <a:t>Abstract</a:t>
            </a:r>
          </a:p>
        </p:txBody>
      </p:sp>
      <p:sp>
        <p:nvSpPr>
          <p:cNvPr id="1434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3200" dirty="0" smtClean="0"/>
              <a:t> Closing report for WNG SC for </a:t>
            </a:r>
            <a:r>
              <a:rPr lang="en-GB" altLang="en-US" sz="3200" dirty="0" smtClean="0"/>
              <a:t>November 2015</a:t>
            </a:r>
            <a:r>
              <a:rPr lang="en-GB" altLang="en-US" sz="3200" dirty="0" smtClean="0"/>
              <a:t>, </a:t>
            </a:r>
            <a:r>
              <a:rPr lang="en-GB" altLang="en-US" sz="3200" dirty="0" smtClean="0"/>
              <a:t>Dallas, Texas USA</a:t>
            </a:r>
            <a:endParaRPr lang="en-GB" altLang="en-US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57960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November 2015</a:t>
            </a:r>
            <a:endParaRPr lang="en-GB" altLang="en-US" sz="1800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83315" y="6475413"/>
            <a:ext cx="2460610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/>
              <a:t>Jim Lansford, Chair (CSR-Qualcomm)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EE1058B0-560A-46B2-A208-C81E4C0153A3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528" y="836613"/>
            <a:ext cx="8568951" cy="54959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Final Agenda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600" b="0" dirty="0"/>
              <a:t>	</a:t>
            </a:r>
            <a:r>
              <a:rPr lang="en-US" altLang="en-US" sz="1600" b="0" dirty="0">
                <a:hlinkClick r:id="rId3"/>
              </a:rPr>
              <a:t>https://</a:t>
            </a:r>
            <a:r>
              <a:rPr lang="en-US" altLang="en-US" sz="1600" b="0" dirty="0" smtClean="0">
                <a:hlinkClick r:id="rId3"/>
              </a:rPr>
              <a:t>mentor.ieee.org/802.11/dcn/15/11-15-1231-02-0wng-agenda-for-wng-2015-11.ppt</a:t>
            </a:r>
            <a:r>
              <a:rPr lang="en-US" altLang="en-US" sz="1600" b="0" dirty="0" smtClean="0"/>
              <a:t>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dirty="0" smtClean="0"/>
              <a:t>Vice Chair Election</a:t>
            </a: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1600" b="0" dirty="0"/>
              <a:t>	</a:t>
            </a:r>
            <a:r>
              <a:rPr lang="en-US" altLang="en-US" sz="1600" b="0" dirty="0" smtClean="0"/>
              <a:t>Lei Wang (Marvell) was elected Vice-chair, which was confirmed at the mid-week plenary </a:t>
            </a:r>
            <a:endParaRPr lang="en-US" altLang="en-US" sz="1600" b="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US" altLang="en-US" sz="2800" dirty="0" smtClean="0"/>
              <a:t>Presentations at September 2015 meeting</a:t>
            </a:r>
            <a:endParaRPr lang="en-GB" altLang="en-US" dirty="0"/>
          </a:p>
          <a:p>
            <a:pPr marL="457200" lvl="1" indent="0" eaLnBrk="1" hangingPunct="1">
              <a:spcBef>
                <a:spcPts val="0"/>
              </a:spcBef>
              <a:buNone/>
              <a:defRPr/>
            </a:pPr>
            <a:r>
              <a:rPr lang="en-US" altLang="en-US" dirty="0" smtClean="0"/>
              <a:t>1. </a:t>
            </a:r>
            <a:r>
              <a:rPr lang="en-US" altLang="en-US" dirty="0"/>
              <a:t>“Packet appending in bit-interleaved coded modulation,” Matt </a:t>
            </a:r>
            <a:r>
              <a:rPr lang="en-US" altLang="en-US" dirty="0" err="1"/>
              <a:t>Krasicki</a:t>
            </a:r>
            <a:r>
              <a:rPr lang="en-US" altLang="en-US" dirty="0"/>
              <a:t>, Poznan University of Technology</a:t>
            </a:r>
          </a:p>
          <a:p>
            <a:pPr lvl="2" eaLnBrk="1" hangingPunct="1">
              <a:defRPr/>
            </a:pPr>
            <a:r>
              <a:rPr lang="en-US" altLang="en-US" sz="1600" dirty="0" smtClean="0">
                <a:hlinkClick r:id="rId4"/>
              </a:rPr>
              <a:t>https://mentor.ieee.org/802.11/dcn/15/11-15-1264-01-0wng-packet-appending-for-bicm-id.pptx</a:t>
            </a:r>
            <a:r>
              <a:rPr lang="en-US" altLang="en-US" sz="1600" dirty="0" smtClean="0"/>
              <a:t> </a:t>
            </a:r>
          </a:p>
          <a:p>
            <a:pPr lvl="2" eaLnBrk="1" hangingPunct="1">
              <a:defRPr/>
            </a:pPr>
            <a:r>
              <a:rPr lang="en-US" altLang="en-US" sz="1600" dirty="0"/>
              <a:t>Straw poll – continue work? Y/N/A: </a:t>
            </a:r>
            <a:r>
              <a:rPr lang="en-US" altLang="en-US" sz="1600" dirty="0" smtClean="0"/>
              <a:t>7/1/many</a:t>
            </a:r>
            <a:endParaRPr lang="en-US" altLang="en-US" sz="1600" dirty="0" smtClean="0"/>
          </a:p>
          <a:p>
            <a:pPr marL="400050" lvl="1" indent="0" eaLnBrk="1" hangingPunct="1">
              <a:buNone/>
              <a:defRPr/>
            </a:pPr>
            <a:r>
              <a:rPr lang="en-US" altLang="en-US" dirty="0" smtClean="0"/>
              <a:t>2</a:t>
            </a:r>
            <a:r>
              <a:rPr lang="en-US" altLang="en-US" dirty="0" smtClean="0"/>
              <a:t>. </a:t>
            </a:r>
            <a:r>
              <a:rPr lang="en-US" altLang="en-US" dirty="0"/>
              <a:t>“</a:t>
            </a:r>
            <a:r>
              <a:rPr lang="en-US" dirty="0"/>
              <a:t>Low-power wake-up receiver for 802.11</a:t>
            </a:r>
            <a:r>
              <a:rPr lang="en-US" altLang="en-US" dirty="0"/>
              <a:t>,” </a:t>
            </a:r>
            <a:r>
              <a:rPr lang="en-US" altLang="en-US" dirty="0" err="1"/>
              <a:t>Minyoung</a:t>
            </a:r>
            <a:r>
              <a:rPr lang="en-US" altLang="en-US" dirty="0"/>
              <a:t> Park, </a:t>
            </a:r>
            <a:r>
              <a:rPr lang="en-US" altLang="en-US" dirty="0" smtClean="0"/>
              <a:t>Intel</a:t>
            </a:r>
            <a:endParaRPr lang="en-US" altLang="en-US" dirty="0"/>
          </a:p>
          <a:p>
            <a:pPr lvl="2" eaLnBrk="1" hangingPunct="1">
              <a:defRPr/>
            </a:pPr>
            <a:r>
              <a:rPr lang="en-US" altLang="en-US" sz="1600" dirty="0">
                <a:hlinkClick r:id="rId5"/>
              </a:rPr>
              <a:t>https://</a:t>
            </a:r>
            <a:r>
              <a:rPr lang="en-US" altLang="en-US" sz="1600" dirty="0" smtClean="0">
                <a:hlinkClick r:id="rId5"/>
              </a:rPr>
              <a:t>mentor.ieee.org/802.11/dcn/15/11-15-1307-01-0wng-low-power-wake-up-receiver-for-802-11.pptx</a:t>
            </a:r>
            <a:r>
              <a:rPr lang="en-US" altLang="en-US" sz="1600" dirty="0" smtClean="0"/>
              <a:t> </a:t>
            </a:r>
          </a:p>
          <a:p>
            <a:pPr lvl="2" eaLnBrk="1" hangingPunct="1">
              <a:defRPr/>
            </a:pPr>
            <a:r>
              <a:rPr lang="en-US" altLang="en-US" sz="1600" dirty="0"/>
              <a:t>Straw poll </a:t>
            </a:r>
            <a:r>
              <a:rPr lang="en-US" altLang="en-US" sz="1600" dirty="0" smtClean="0"/>
              <a:t>– Should this be standardized? Y/N/A: 65/1/51</a:t>
            </a:r>
            <a:endParaRPr lang="en-US" altLang="en-US" sz="1600" dirty="0" smtClean="0"/>
          </a:p>
          <a:p>
            <a:pPr marL="400050" lvl="1" indent="0" eaLnBrk="1" hangingPunct="1">
              <a:buNone/>
              <a:defRPr/>
            </a:pPr>
            <a:r>
              <a:rPr lang="en-US" altLang="en-US" dirty="0" smtClean="0"/>
              <a:t>3</a:t>
            </a:r>
            <a:r>
              <a:rPr lang="en-US" altLang="en-US" dirty="0" smtClean="0"/>
              <a:t>. </a:t>
            </a:r>
            <a:r>
              <a:rPr lang="en-US" altLang="en-US" dirty="0"/>
              <a:t>“Thoughts on 802.11 in a 3GPP 5G Network,” Joseph Levy, </a:t>
            </a:r>
            <a:r>
              <a:rPr lang="en-US" altLang="en-US" dirty="0" smtClean="0"/>
              <a:t>Interdigital</a:t>
            </a:r>
            <a:endParaRPr lang="en-US" altLang="en-US" dirty="0"/>
          </a:p>
          <a:p>
            <a:pPr lvl="2" eaLnBrk="1" hangingPunct="1">
              <a:defRPr/>
            </a:pPr>
            <a:r>
              <a:rPr lang="en-US" sz="1600" dirty="0">
                <a:hlinkClick r:id="rId6"/>
              </a:rPr>
              <a:t>https://</a:t>
            </a:r>
            <a:r>
              <a:rPr lang="en-US" sz="1600" dirty="0" smtClean="0">
                <a:hlinkClick r:id="rId6"/>
              </a:rPr>
              <a:t>mentor.ieee.org/802.11/dcn/15/11-15-1402-00-0wng-thoughts-on-802-11-in-a-3gpp-5g-network.pptx</a:t>
            </a:r>
            <a:r>
              <a:rPr lang="en-US" sz="1600" dirty="0" smtClean="0"/>
              <a:t> 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54968"/>
          </a:xfrm>
        </p:spPr>
        <p:txBody>
          <a:bodyPr/>
          <a:lstStyle/>
          <a:p>
            <a:r>
              <a:rPr lang="en-US" dirty="0" smtClean="0"/>
              <a:t>Additional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Actions</a:t>
            </a:r>
          </a:p>
          <a:p>
            <a:pPr lvl="1" eaLnBrk="1" hangingPunct="1">
              <a:defRPr/>
            </a:pPr>
            <a:r>
              <a:rPr lang="en-US" altLang="en-US" dirty="0" smtClean="0"/>
              <a:t>No </a:t>
            </a:r>
            <a:r>
              <a:rPr lang="en-US" altLang="en-US" dirty="0"/>
              <a:t>conference calls scheduled</a:t>
            </a:r>
          </a:p>
          <a:p>
            <a:pPr lvl="1" eaLnBrk="1" hangingPunct="1">
              <a:defRPr/>
            </a:pPr>
            <a:r>
              <a:rPr lang="en-US" altLang="en-US" dirty="0"/>
              <a:t>No </a:t>
            </a:r>
            <a:r>
              <a:rPr lang="en-US" altLang="en-US" dirty="0" smtClean="0"/>
              <a:t>motions</a:t>
            </a:r>
            <a:endParaRPr lang="en-GB" altLang="en-US" dirty="0" smtClean="0"/>
          </a:p>
          <a:p>
            <a:pPr marL="457200" indent="-457200">
              <a:lnSpc>
                <a:spcPct val="90000"/>
              </a:lnSpc>
            </a:pPr>
            <a:r>
              <a:rPr lang="en-GB" altLang="en-US" dirty="0" smtClean="0"/>
              <a:t>Minutes</a:t>
            </a:r>
            <a:endParaRPr lang="en-GB" altLang="en-US" dirty="0"/>
          </a:p>
          <a:p>
            <a:pPr lvl="1">
              <a:lnSpc>
                <a:spcPct val="90000"/>
              </a:lnSpc>
            </a:pPr>
            <a:r>
              <a:rPr lang="en-GB" altLang="en-US" dirty="0" smtClean="0"/>
              <a:t>15/1417r0</a:t>
            </a:r>
            <a:endParaRPr lang="en-GB" altLang="en-US" dirty="0" smtClean="0"/>
          </a:p>
          <a:p>
            <a:pPr>
              <a:lnSpc>
                <a:spcPct val="90000"/>
              </a:lnSpc>
            </a:pPr>
            <a:r>
              <a:rPr lang="en-GB" altLang="ko-KR" dirty="0" smtClean="0">
                <a:ea typeface="Gulim" pitchFamily="34" charset="-127"/>
              </a:rPr>
              <a:t>Plans </a:t>
            </a:r>
            <a:r>
              <a:rPr lang="en-GB" altLang="ko-KR" dirty="0">
                <a:ea typeface="Gulim" pitchFamily="34" charset="-127"/>
              </a:rPr>
              <a:t>for </a:t>
            </a:r>
            <a:r>
              <a:rPr lang="en-GB" altLang="ko-KR" dirty="0" smtClean="0">
                <a:ea typeface="Gulim" pitchFamily="34" charset="-127"/>
              </a:rPr>
              <a:t>January 2016</a:t>
            </a:r>
            <a:endParaRPr lang="en-GB" altLang="ko-KR" dirty="0">
              <a:ea typeface="Gulim" pitchFamily="34" charset="-127"/>
            </a:endParaRPr>
          </a:p>
          <a:p>
            <a:pPr lvl="1" eaLnBrk="1" hangingPunct="1">
              <a:defRPr/>
            </a:pPr>
            <a:r>
              <a:rPr lang="en-US" altLang="en-US" dirty="0" smtClean="0"/>
              <a:t>Call for presentations will be made in advance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en-US" dirty="0"/>
              <a:t>November </a:t>
            </a:r>
            <a:r>
              <a:rPr lang="en-US" altLang="en-US" dirty="0" smtClean="0"/>
              <a:t>2015</a:t>
            </a:r>
            <a:endParaRPr lang="en-GB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Jim Lansford, Chair (CSR-Qualcomm)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 smtClean="0"/>
              <a:t>Slide </a:t>
            </a:r>
            <a:fld id="{312366C1-4726-4453-8DE9-4CAACBB0E481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2242562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13303</TotalTime>
  <Words>136</Words>
  <Application>Microsoft Office PowerPoint</Application>
  <PresentationFormat>On-screen Show (4:3)</PresentationFormat>
  <Paragraphs>50</Paragraphs>
  <Slides>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Gulim</vt:lpstr>
      <vt:lpstr>Times New Roman</vt:lpstr>
      <vt:lpstr>802-11-Submission</vt:lpstr>
      <vt:lpstr>Document</vt:lpstr>
      <vt:lpstr>Closing Report</vt:lpstr>
      <vt:lpstr>Abstract</vt:lpstr>
      <vt:lpstr>PowerPoint Presentation</vt:lpstr>
      <vt:lpstr>Additional Information</vt:lpstr>
    </vt:vector>
  </TitlesOfParts>
  <Company>Samsung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2013-05</dc:title>
  <dc:creator>Clint Chaplin</dc:creator>
  <cp:lastModifiedBy>Jim Lansford</cp:lastModifiedBy>
  <cp:revision>743</cp:revision>
  <cp:lastPrinted>1998-02-10T13:28:06Z</cp:lastPrinted>
  <dcterms:created xsi:type="dcterms:W3CDTF">2004-12-02T14:01:45Z</dcterms:created>
  <dcterms:modified xsi:type="dcterms:W3CDTF">2015-11-12T21:14:41Z</dcterms:modified>
</cp:coreProperties>
</file>