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03" r:id="rId24"/>
    <p:sldId id="263" r:id="rId25"/>
    <p:sldId id="268" r:id="rId26"/>
    <p:sldId id="264"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0" autoAdjust="0"/>
    <p:restoredTop sz="94660"/>
  </p:normalViewPr>
  <p:slideViewPr>
    <p:cSldViewPr>
      <p:cViewPr varScale="1">
        <p:scale>
          <a:sx n="51" d="100"/>
          <a:sy n="51" d="100"/>
        </p:scale>
        <p:origin x="-90" y="-6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313083"/>
              </p:ext>
            </p:extLst>
          </p:nvPr>
        </p:nvGraphicFramePr>
        <p:xfrm>
          <a:off x="519113" y="2746722"/>
          <a:ext cx="7991475" cy="3130550"/>
        </p:xfrm>
        <a:graphic>
          <a:graphicData uri="http://schemas.openxmlformats.org/presentationml/2006/ole">
            <mc:AlternateContent xmlns:mc="http://schemas.openxmlformats.org/markup-compatibility/2006">
              <mc:Choice xmlns:v="urn:schemas-microsoft-com:vml" Requires="v">
                <p:oleObj spid="_x0000_s3202"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746722"/>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37364430"/>
              </p:ext>
            </p:extLst>
          </p:nvPr>
        </p:nvGraphicFramePr>
        <p:xfrm>
          <a:off x="720688" y="1981200"/>
          <a:ext cx="7667735" cy="4175226"/>
        </p:xfrm>
        <a:graphic>
          <a:graphicData uri="http://schemas.openxmlformats.org/drawingml/2006/table">
            <a:tbl>
              <a:tblPr/>
              <a:tblGrid>
                <a:gridCol w="1431415"/>
                <a:gridCol w="3497085"/>
                <a:gridCol w="1701897"/>
                <a:gridCol w="1037338"/>
              </a:tblGrid>
              <a:tr h="228600">
                <a:tc>
                  <a:txBody>
                    <a:bodyPr/>
                    <a:lstStyle/>
                    <a:p>
                      <a:pPr algn="ctr" fontAlgn="b"/>
                      <a:r>
                        <a:rPr lang="en-CA" sz="18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smtClean="0">
                          <a:solidFill>
                            <a:srgbClr val="FFFFFF"/>
                          </a:solidFill>
                          <a:latin typeface="Calibri"/>
                        </a:rPr>
                        <a:t>Order</a:t>
                      </a:r>
                      <a:endParaRPr lang="en-CA" sz="18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800" b="0" i="0" u="none" strike="noStrike" dirty="0" smtClean="0">
                          <a:solidFill>
                            <a:srgbClr val="000000"/>
                          </a:solidFill>
                          <a:latin typeface="Calibri"/>
                        </a:rPr>
                        <a:t>11-15/1259</a:t>
                      </a:r>
                      <a:endParaRPr lang="en-CA" sz="18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2</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Jinmin</a:t>
                      </a:r>
                      <a:r>
                        <a:rPr lang="en-CA" sz="18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3</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Reza </a:t>
                      </a:r>
                      <a:r>
                        <a:rPr lang="en-CA" sz="1800" b="0" i="0" u="none" strike="noStrike" dirty="0" err="1">
                          <a:solidFill>
                            <a:srgbClr val="000000"/>
                          </a:solidFill>
                          <a:latin typeface="Calibri"/>
                        </a:rPr>
                        <a:t>Hedayat</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4</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 </a:t>
                      </a:r>
                      <a:r>
                        <a:rPr lang="en-CA" sz="1800" b="0" i="0" u="none" strike="noStrike" dirty="0" err="1">
                          <a:solidFill>
                            <a:srgbClr val="000000"/>
                          </a:solidFill>
                          <a:latin typeface="Calibri"/>
                        </a:rPr>
                        <a:t>Shahwaiz</a:t>
                      </a:r>
                      <a:r>
                        <a:rPr lang="en-CA" sz="1800" b="0" i="0" u="none" strike="noStrike" dirty="0">
                          <a:solidFill>
                            <a:srgbClr val="000000"/>
                          </a:solidFill>
                          <a:latin typeface="Calibri"/>
                        </a:rPr>
                        <a:t> </a:t>
                      </a:r>
                      <a:r>
                        <a:rPr lang="en-CA" sz="1800" b="0" i="0" u="none" strike="noStrike" dirty="0" err="1">
                          <a:solidFill>
                            <a:srgbClr val="000000"/>
                          </a:solidFill>
                          <a:latin typeface="Calibri"/>
                        </a:rPr>
                        <a:t>Afaqui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5</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Chuck </a:t>
                      </a:r>
                      <a:r>
                        <a:rPr lang="en-CA" sz="1800" b="0" i="0" u="none" strike="noStrike" dirty="0" err="1">
                          <a:solidFill>
                            <a:srgbClr val="000000"/>
                          </a:solidFill>
                          <a:latin typeface="Calibri"/>
                        </a:rPr>
                        <a:t>Lukaszewski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6</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7</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err="1">
                          <a:solidFill>
                            <a:srgbClr val="000000"/>
                          </a:solidFill>
                          <a:latin typeface="Calibri"/>
                        </a:rPr>
                        <a:t>Geonjung</a:t>
                      </a:r>
                      <a:r>
                        <a:rPr lang="en-CA" sz="1800" b="0" i="0" u="none" strike="noStrike" dirty="0">
                          <a:solidFill>
                            <a:srgbClr val="000000"/>
                          </a:solidFill>
                          <a:latin typeface="Calibri"/>
                        </a:rPr>
                        <a:t> </a:t>
                      </a:r>
                      <a:r>
                        <a:rPr lang="en-CA" sz="1800" b="0" i="0" u="none" strike="noStrike" dirty="0" err="1">
                          <a:solidFill>
                            <a:srgbClr val="000000"/>
                          </a:solidFill>
                          <a:latin typeface="Calibri"/>
                        </a:rPr>
                        <a:t>Ko</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8</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Sigurd</a:t>
                      </a:r>
                      <a:r>
                        <a:rPr lang="en-CA" sz="1800" b="0" i="0" u="none" strike="noStrike" dirty="0">
                          <a:solidFill>
                            <a:srgbClr val="000000"/>
                          </a:solidFill>
                          <a:latin typeface="Calibri"/>
                        </a:rPr>
                        <a:t> </a:t>
                      </a:r>
                      <a:r>
                        <a:rPr lang="en-CA" sz="1800" b="0" i="0" u="none" strike="noStrike" dirty="0" err="1">
                          <a:solidFill>
                            <a:srgbClr val="000000"/>
                          </a:solidFill>
                          <a:latin typeface="Calibri"/>
                        </a:rPr>
                        <a:t>Schelstraete</a:t>
                      </a:r>
                      <a:r>
                        <a:rPr lang="en-CA" sz="18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1</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1397</TotalTime>
  <Words>2641</Words>
  <Application>Microsoft Office PowerPoint</Application>
  <PresentationFormat>On-screen Show (4:3)</PresentationFormat>
  <Paragraphs>291</Paragraphs>
  <Slides>26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133</cp:revision>
  <cp:lastPrinted>1601-01-01T00:00:00Z</cp:lastPrinted>
  <dcterms:created xsi:type="dcterms:W3CDTF">2015-01-19T12:35:53Z</dcterms:created>
  <dcterms:modified xsi:type="dcterms:W3CDTF">2015-11-10T17:32:51Z</dcterms:modified>
</cp:coreProperties>
</file>