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390" r:id="rId5"/>
    <p:sldId id="275" r:id="rId6"/>
    <p:sldId id="382" r:id="rId7"/>
    <p:sldId id="389" r:id="rId8"/>
    <p:sldId id="388" r:id="rId9"/>
    <p:sldId id="391" r:id="rId10"/>
    <p:sldId id="327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80" d="100"/>
          <a:sy n="80" d="100"/>
        </p:scale>
        <p:origin x="-152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802.11-15/1226r1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34888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3" name="Document" r:id="rId4" imgW="8540406" imgH="2812348" progId="Word.Document.8">
                  <p:embed/>
                </p:oleObj>
              </mc:Choice>
              <mc:Fallback>
                <p:oleObj name="Document" r:id="rId4" imgW="8540406" imgH="28123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IEEE 802 Executive Committee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</a:p>
          <a:p>
            <a:pPr lvl="1"/>
            <a:r>
              <a:rPr lang="en-US" b="1" dirty="0" smtClean="0"/>
              <a:t>Michael Montemurro (</a:t>
            </a:r>
            <a:r>
              <a:rPr lang="en-US" b="1" dirty="0" smtClean="0"/>
              <a:t>BlackBerry</a:t>
            </a:r>
            <a:r>
              <a:rPr lang="en-US" b="1" dirty="0" smtClean="0"/>
              <a:t>) as PAR SC vice chair,</a:t>
            </a:r>
          </a:p>
          <a:p>
            <a:pPr lvl="1"/>
            <a:r>
              <a:rPr lang="en-US" altLang="en-US" b="1" dirty="0" smtClean="0"/>
              <a:t>Lei </a:t>
            </a:r>
            <a:r>
              <a:rPr lang="en-US" altLang="en-US" b="1" dirty="0"/>
              <a:t>Wang (Marvell</a:t>
            </a:r>
            <a:r>
              <a:rPr lang="en-US" altLang="en-US" b="1" dirty="0" smtClean="0"/>
              <a:t>) as </a:t>
            </a:r>
            <a:r>
              <a:rPr lang="en-US" b="1" dirty="0" smtClean="0"/>
              <a:t>WNG SC</a:t>
            </a:r>
            <a:r>
              <a:rPr lang="en-US" sz="2000" b="1" dirty="0" smtClean="0"/>
              <a:t> vice chair, and</a:t>
            </a:r>
          </a:p>
          <a:p>
            <a:pPr lvl="1"/>
            <a:r>
              <a:rPr lang="en-US" sz="2000" b="1" dirty="0" smtClean="0"/>
              <a:t>Carlos </a:t>
            </a:r>
            <a:r>
              <a:rPr lang="en-US" b="1" dirty="0" smtClean="0"/>
              <a:t>Aldana</a:t>
            </a:r>
            <a:r>
              <a:rPr lang="en-US" sz="2000" b="1" dirty="0" smtClean="0"/>
              <a:t> (</a:t>
            </a:r>
            <a:r>
              <a:rPr lang="en-US" b="1" dirty="0" smtClean="0"/>
              <a:t>Qualcomm</a:t>
            </a:r>
            <a:r>
              <a:rPr lang="en-US" sz="2000" b="1" dirty="0" smtClean="0"/>
              <a:t>) as </a:t>
            </a:r>
            <a:r>
              <a:rPr lang="en-US" sz="2000" b="1" dirty="0" err="1" smtClean="0"/>
              <a:t>TGaz</a:t>
            </a:r>
            <a:r>
              <a:rPr lang="en-US" sz="2000" b="1" dirty="0" smtClean="0"/>
              <a:t> vice chair.</a:t>
            </a:r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Marc </a:t>
            </a:r>
            <a:r>
              <a:rPr lang="en-US" altLang="en-US" b="1" dirty="0" err="1" smtClean="0"/>
              <a:t>Emmelman</a:t>
            </a:r>
            <a:endParaRPr lang="en-US" altLang="en-US" b="1" dirty="0" smtClean="0"/>
          </a:p>
          <a:p>
            <a:r>
              <a:rPr lang="en-US" altLang="en-US" b="1" dirty="0" smtClean="0"/>
              <a:t>Result</a:t>
            </a:r>
            <a:r>
              <a:rPr lang="en-US" altLang="en-US" b="1" smtClean="0"/>
              <a:t>:  </a:t>
            </a:r>
            <a:r>
              <a:rPr lang="en-US" altLang="en-US" b="1" smtClean="0"/>
              <a:t>Unanimous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</a:p>
          <a:p>
            <a:pPr marL="0" indent="0">
              <a:buNone/>
            </a:pPr>
            <a:r>
              <a:rPr lang="en-US" sz="1800" i="1" dirty="0" smtClean="0"/>
              <a:t>PAR SC result: Unanimous</a:t>
            </a:r>
            <a:br>
              <a:rPr lang="en-US" sz="1800" i="1" dirty="0" smtClean="0"/>
            </a:br>
            <a:r>
              <a:rPr lang="en-US" sz="1800" i="1" dirty="0" smtClean="0"/>
              <a:t>WNG SC </a:t>
            </a:r>
            <a:r>
              <a:rPr lang="en-US" sz="1800" i="1" dirty="0" smtClean="0"/>
              <a:t>result</a:t>
            </a:r>
            <a:r>
              <a:rPr lang="en-US" sz="1800" i="1" dirty="0"/>
              <a:t>: </a:t>
            </a:r>
            <a:r>
              <a:rPr lang="en-US" sz="1800" i="1" dirty="0" smtClean="0"/>
              <a:t>61(Lei Wang), 24(Clint Chaplin)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 err="1"/>
              <a:t>TGaz</a:t>
            </a:r>
            <a:r>
              <a:rPr lang="en-US" sz="1800" i="1" dirty="0"/>
              <a:t> result</a:t>
            </a:r>
            <a:r>
              <a:rPr lang="en-US" sz="1800" i="1" dirty="0" smtClean="0"/>
              <a:t>: 30-0-1</a:t>
            </a:r>
            <a:endParaRPr lang="en-US" sz="1800" i="1" dirty="0"/>
          </a:p>
          <a:p>
            <a:pPr marL="0" indent="0">
              <a:buNone/>
            </a:pPr>
            <a:endParaRPr lang="en-US" sz="1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53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23811"/>
              </p:ext>
            </p:extLst>
          </p:nvPr>
        </p:nvGraphicFramePr>
        <p:xfrm>
          <a:off x="98286" y="762000"/>
          <a:ext cx="8893314" cy="4732519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  Oct 1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Oct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15, 22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Weds October 7 through Jan 13 2016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 1, 8, 15, 22,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20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October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October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3" y="5791200"/>
            <a:ext cx="2905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Moved:</a:t>
            </a:r>
            <a:br>
              <a:rPr lang="en-US" sz="1800" dirty="0" smtClean="0"/>
            </a:br>
            <a:r>
              <a:rPr lang="en-US" sz="1800" dirty="0" smtClean="0"/>
              <a:t>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001176">
            <a:off x="2318533" y="2967335"/>
            <a:ext cx="4506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11-14/0629r13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14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“</a:t>
            </a:r>
            <a:r>
              <a:rPr lang="fr-FR" dirty="0" smtClean="0"/>
              <a:t>"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Laurent </a:t>
            </a:r>
            <a:r>
              <a:rPr lang="en-US" dirty="0" err="1" smtClean="0"/>
              <a:t>Cariou</a:t>
            </a:r>
            <a:r>
              <a:rPr lang="en-US" dirty="0" smtClean="0"/>
              <a:t> </a:t>
            </a:r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45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“</a:t>
            </a:r>
            <a:r>
              <a:rPr lang="fr-FR" dirty="0" smtClean="0"/>
              <a:t>"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Laurent </a:t>
            </a:r>
            <a:r>
              <a:rPr lang="en-US" dirty="0" err="1" smtClean="0"/>
              <a:t>Cariou</a:t>
            </a:r>
            <a:r>
              <a:rPr lang="en-US" dirty="0" smtClean="0"/>
              <a:t> </a:t>
            </a:r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788048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97068</TotalTime>
  <Words>614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November 2015 WG Motions</vt:lpstr>
      <vt:lpstr>Abstract</vt:lpstr>
      <vt:lpstr>Wednesday</vt:lpstr>
      <vt:lpstr>Officer Confirmation</vt:lpstr>
      <vt:lpstr>Friday</vt:lpstr>
      <vt:lpstr>PowerPoint Presentation</vt:lpstr>
      <vt:lpstr>802.11 Operations Manual (OM) changes</vt:lpstr>
      <vt:lpstr>3GPP Liaison Response</vt:lpstr>
      <vt:lpstr>3GPP Liaison Response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November 2015</cp:keywords>
  <cp:lastModifiedBy>Dorothy Stanley</cp:lastModifiedBy>
  <cp:revision>1857</cp:revision>
  <cp:lastPrinted>1998-02-10T13:28:06Z</cp:lastPrinted>
  <dcterms:created xsi:type="dcterms:W3CDTF">1998-02-10T13:07:52Z</dcterms:created>
  <dcterms:modified xsi:type="dcterms:W3CDTF">2015-11-11T19:29:34Z</dcterms:modified>
</cp:coreProperties>
</file>