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4" r:id="rId4"/>
    <p:sldId id="275" r:id="rId5"/>
    <p:sldId id="27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0" autoAdjust="0"/>
    <p:restoredTop sz="86444" autoAdjust="0"/>
  </p:normalViewPr>
  <p:slideViewPr>
    <p:cSldViewPr>
      <p:cViewPr varScale="1">
        <p:scale>
          <a:sx n="61" d="100"/>
          <a:sy n="61" d="100"/>
        </p:scale>
        <p:origin x="690" y="7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802-11-15/1212r0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802-11-15/1212r0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802-11-15/1212r0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62933" y="6475412"/>
            <a:ext cx="124477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11-15-1212r0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3/NGEPONSG/documents/100gepon_CSD.pdf" TargetMode="External"/><Relationship Id="rId13" Type="http://schemas.openxmlformats.org/officeDocument/2006/relationships/hyperlink" Target="http://grouper.ieee.org/groups/802/PARs/2015_11/15-15-0738-00-0000-15.4t-HR_PAR_Draft.pdf" TargetMode="External"/><Relationship Id="rId3" Type="http://schemas.openxmlformats.org/officeDocument/2006/relationships/hyperlink" Target="http://www.ieee802.org/1/files/public/docs2015/new-parsons-URN-Namespace-PAR-0915.pdf" TargetMode="External"/><Relationship Id="rId7" Type="http://schemas.openxmlformats.org/officeDocument/2006/relationships/hyperlink" Target="http://ieee802.org/3/NGEPONSG/documents/P802_3ca_PAR_290915.pdf" TargetMode="External"/><Relationship Id="rId12" Type="http://schemas.openxmlformats.org/officeDocument/2006/relationships/hyperlink" Target="http://grouper.ieee.org/groups/802/PARs/2015_11/15-15-0683-01-003d-tg3d-csd-change.docx" TargetMode="External"/><Relationship Id="rId17" Type="http://schemas.openxmlformats.org/officeDocument/2006/relationships/hyperlink" Target="https://mentor.ieee.org/802.16/dcn/15/16-15-0038-01.docx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grouper.ieee.org/groups/802/PARs/2015_11/15-15-0755-00-0000_15.4u-India-CSD-dra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5/dcb-thaler-1CQ-csd-local-address-prot-1015-v0.pdf" TargetMode="External"/><Relationship Id="rId11" Type="http://schemas.openxmlformats.org/officeDocument/2006/relationships/hyperlink" Target="http://grouper.ieee.org/groups/802/PARs/2015_11/15-15-0682-01-003d-3d-par-change.pdf" TargetMode="External"/><Relationship Id="rId5" Type="http://schemas.openxmlformats.org/officeDocument/2006/relationships/hyperlink" Target="http://www.ieee802.org/1/files/public/docs2015/dcb-thaler-1CQ-par-local-address-prot-1015-v0.pdf" TargetMode="External"/><Relationship Id="rId15" Type="http://schemas.openxmlformats.org/officeDocument/2006/relationships/hyperlink" Target="http://grouper.ieee.org/groups/802/PARs/2015_11/15-15-0754-00-0000-P802_15_4u_PAR_India%20draft.pdf" TargetMode="External"/><Relationship Id="rId10" Type="http://schemas.openxmlformats.org/officeDocument/2006/relationships/hyperlink" Target="http://ieee802.org/3/CU4HDDSG/CU4HDD%20SG-CSD-v1-1.pdf" TargetMode="External"/><Relationship Id="rId4" Type="http://schemas.openxmlformats.org/officeDocument/2006/relationships/hyperlink" Target="http://www.ieee802.org/1/files/public/docs2015/new-parsons-URN-Namespace-CSD-0915.pdf" TargetMode="External"/><Relationship Id="rId9" Type="http://schemas.openxmlformats.org/officeDocument/2006/relationships/hyperlink" Target="http://ieee802.org/3/CU4HDDSG/P802_3cb_PAR_280915.pdf" TargetMode="External"/><Relationship Id="rId14" Type="http://schemas.openxmlformats.org/officeDocument/2006/relationships/hyperlink" Target="http://grouper.ieee.org/groups/802/PARs/2015_11/15-15-0739-00-0000_15.4t-HR-CSD-draft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802.11 </a:t>
            </a:r>
            <a:r>
              <a:rPr lang="en-US" dirty="0"/>
              <a:t>PAR Review </a:t>
            </a:r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66808"/>
              </p:ext>
            </p:extLst>
          </p:nvPr>
        </p:nvGraphicFramePr>
        <p:xfrm>
          <a:off x="527050" y="2286000"/>
          <a:ext cx="7913688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4" imgW="8261444" imgH="2536463" progId="Word.Document.8">
                  <p:embed/>
                </p:oleObj>
              </mc:Choice>
              <mc:Fallback>
                <p:oleObj name="Document" r:id="rId4" imgW="8261444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86000"/>
                        <a:ext cx="7913688" cy="242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96944" cy="5328592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en-US" sz="2400" dirty="0"/>
              <a:t>Review of Proposed </a:t>
            </a:r>
            <a:r>
              <a:rPr lang="en-US" altLang="en-US" sz="2400" dirty="0" smtClean="0"/>
              <a:t>802 PAR documents   -- </a:t>
            </a:r>
            <a:r>
              <a:rPr lang="en-US" dirty="0"/>
              <a:t>Nov 8-13, Dallas, TX, USA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802d - Amendment: URN Namespace, </a:t>
            </a:r>
            <a:r>
              <a:rPr lang="en-US" dirty="0">
                <a:hlinkClick r:id="rId3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CSD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802.1CQ- Standard: Multicast and Local Address Assignment, </a:t>
            </a:r>
            <a:r>
              <a:rPr lang="en-US" dirty="0">
                <a:hlinkClick r:id="rId5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CSD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802.3ca - Amendment, 25 Gb/s and 100 Gb/s Passive Optical Networks, </a:t>
            </a:r>
            <a:r>
              <a:rPr lang="en-US" dirty="0">
                <a:hlinkClick r:id="rId7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8"/>
              </a:rPr>
              <a:t>CSD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802.3cb - Amendment, 2.5 Gb/s and 5 Gb/s Operation over Backplane and Copper Cables , </a:t>
            </a:r>
            <a:r>
              <a:rPr lang="en-US" dirty="0">
                <a:hlinkClick r:id="rId9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10"/>
              </a:rPr>
              <a:t>CSD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802.15.3d - 100Gbps wireless switched point-to-point physical layer,  </a:t>
            </a:r>
            <a:r>
              <a:rPr lang="en-US" dirty="0">
                <a:hlinkClick r:id="rId11"/>
              </a:rPr>
              <a:t>PAR Modification</a:t>
            </a:r>
            <a:r>
              <a:rPr lang="en-US" dirty="0"/>
              <a:t> and </a:t>
            </a:r>
            <a:r>
              <a:rPr lang="en-US" dirty="0">
                <a:hlinkClick r:id="rId12"/>
              </a:rPr>
              <a:t>5C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802.15.4t Standard: Low-Rate Wireless Personal Area Networks (LR-WPANs) Amendment for a High(</a:t>
            </a:r>
            <a:r>
              <a:rPr lang="en-US" dirty="0" err="1"/>
              <a:t>er</a:t>
            </a:r>
            <a:r>
              <a:rPr lang="en-US" dirty="0"/>
              <a:t>) Rate Physical (PHY) Layer, </a:t>
            </a:r>
            <a:r>
              <a:rPr lang="en-US" dirty="0">
                <a:hlinkClick r:id="rId13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14"/>
              </a:rPr>
              <a:t>CSD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802.15.4u Amendment, Low-Rate Wireless Personal Area Networks (LR-WPANs) Amendment for use of the Indian 865-867 MHz band. </a:t>
            </a:r>
            <a:r>
              <a:rPr lang="en-US" dirty="0">
                <a:hlinkClick r:id="rId15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16"/>
              </a:rPr>
              <a:t>CSD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802.16s - Amendment, Fixed and Mobile Wireless Access in Channel Sizes up to 1.25 MHz,  </a:t>
            </a:r>
            <a:r>
              <a:rPr lang="en-US" dirty="0">
                <a:hlinkClick r:id="rId17"/>
              </a:rPr>
              <a:t>PAR and CSD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Meeting </a:t>
            </a:r>
            <a:r>
              <a:rPr lang="en-US" altLang="en-US" sz="2400" dirty="0" smtClean="0"/>
              <a:t>times: Monday PM2, Tuesday AM2, Thursday AM</a:t>
            </a:r>
            <a:r>
              <a:rPr lang="en-US" altLang="en-US" sz="1800" dirty="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November 2015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grouper.ieee.org/groups/802/PARs.shtml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6390</TotalTime>
  <Words>203</Words>
  <Application>Microsoft Office PowerPoint</Application>
  <PresentationFormat>On-screen Show (4:3)</PresentationFormat>
  <Paragraphs>67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802-11 Theme</vt:lpstr>
      <vt:lpstr>Microsoft Word 97 - 2003 Document</vt:lpstr>
      <vt:lpstr>802.11 PAR Review November 2015</vt:lpstr>
      <vt:lpstr>Abstract-Snapshot</vt:lpstr>
      <vt:lpstr>PAR Review SC –  November 2015 Chair: Jon Rosdahl</vt:lpstr>
      <vt:lpstr>Par Review Comments</vt:lpstr>
      <vt:lpstr>Responses From 802 WGs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Agenda and Meeting slides 2015</dc:title>
  <dc:subject>November 2015</dc:subject>
  <dc:creator>Jon Rosdahl</dc:creator>
  <dc:description>Jon Rosdahl (CSR-Qualcomm)</dc:description>
  <cp:lastModifiedBy>Jon Rosdahl</cp:lastModifiedBy>
  <cp:revision>73</cp:revision>
  <cp:lastPrinted>1601-01-01T00:00:00Z</cp:lastPrinted>
  <dcterms:created xsi:type="dcterms:W3CDTF">2014-04-14T10:59:07Z</dcterms:created>
  <dcterms:modified xsi:type="dcterms:W3CDTF">2015-11-03T17:14:23Z</dcterms:modified>
</cp:coreProperties>
</file>