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82" r:id="rId5"/>
    <p:sldId id="283" r:id="rId6"/>
    <p:sldId id="290" r:id="rId7"/>
    <p:sldId id="291" r:id="rId8"/>
    <p:sldId id="292" r:id="rId9"/>
    <p:sldId id="285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91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802.11-15/1209r1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433-01-0000-regulatory-sc-mission-statement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</a:t>
            </a:r>
            <a:r>
              <a:rPr lang="en-US" sz="2800" dirty="0" smtClean="0">
                <a:latin typeface="Times New Roman" charset="0"/>
              </a:rPr>
              <a:t>802.11/15 </a:t>
            </a:r>
            <a:r>
              <a:rPr lang="en-US" sz="2800" dirty="0">
                <a:latin typeface="Times New Roman" charset="0"/>
              </a:rPr>
              <a:t>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Dallas </a:t>
            </a:r>
            <a:r>
              <a:rPr lang="en-US" sz="2800" dirty="0" smtClean="0">
                <a:latin typeface="Times New Roman" charset="0"/>
              </a:rPr>
              <a:t>Closing </a:t>
            </a:r>
            <a:r>
              <a:rPr lang="en-US" sz="2800" dirty="0">
                <a:latin typeface="Times New Roman" charset="0"/>
              </a:rPr>
              <a:t>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2015-10-13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2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November 2015 </a:t>
            </a: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meeting in </a:t>
            </a:r>
            <a:r>
              <a:rPr lang="en-US" dirty="0" smtClean="0">
                <a:latin typeface="Times New Roman" charset="0"/>
              </a:rPr>
              <a:t>Dallas.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The regulatory summaries</a:t>
            </a:r>
          </a:p>
          <a:p>
            <a:pPr lvl="1"/>
            <a:r>
              <a:rPr lang="en-US" altLang="en-US" dirty="0"/>
              <a:t>FCC 15-105  re LTE-U</a:t>
            </a:r>
          </a:p>
          <a:p>
            <a:pPr lvl="1"/>
            <a:r>
              <a:rPr lang="en-US" altLang="en-US" dirty="0"/>
              <a:t>FCC 15-92 administrative changes</a:t>
            </a:r>
          </a:p>
          <a:p>
            <a:pPr lvl="1"/>
            <a:r>
              <a:rPr lang="en-US" altLang="en-US" dirty="0"/>
              <a:t>FCC 15-138 bands above 24GHz</a:t>
            </a:r>
          </a:p>
          <a:p>
            <a:pPr lvl="1"/>
            <a:r>
              <a:rPr lang="en-US" altLang="en-US" dirty="0"/>
              <a:t>ETSI ERM  TG11 Status of (EN 300 328 (2.4 GHz)</a:t>
            </a:r>
          </a:p>
          <a:p>
            <a:pPr lvl="1"/>
            <a:r>
              <a:rPr lang="en-US" altLang="en-US" dirty="0"/>
              <a:t>ETSI TC BRAN Status (EN301 893, 302 567 and 301 598)</a:t>
            </a:r>
          </a:p>
          <a:p>
            <a:pPr lvl="1"/>
            <a:r>
              <a:rPr lang="en-US" altLang="en-US" dirty="0"/>
              <a:t>Globalstar</a:t>
            </a:r>
          </a:p>
          <a:p>
            <a:r>
              <a:rPr lang="en-US" altLang="en-US" dirty="0"/>
              <a:t>802 EC Regulatory SC discussion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Preparation for November ETSI ERM TG11 meeting</a:t>
            </a:r>
          </a:p>
          <a:p>
            <a:pPr lvl="1" eaLnBrk="1" hangingPunct="1"/>
            <a:r>
              <a:rPr lang="en-US" altLang="en-US" dirty="0"/>
              <a:t>Preparation for December ETSI TC BRAN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Regulatory Updates</a:t>
            </a:r>
            <a:endParaRPr lang="en-US" dirty="0">
              <a:latin typeface="Times New Roman" charset="0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FCC 15-105 re LTE-U </a:t>
            </a:r>
          </a:p>
          <a:p>
            <a:pPr lvl="1"/>
            <a:r>
              <a:rPr lang="en-US" altLang="en-US" sz="1800" dirty="0" smtClean="0"/>
              <a:t>Closed but many ex </a:t>
            </a:r>
            <a:r>
              <a:rPr lang="en-US" altLang="en-US" sz="1800" dirty="0" err="1" smtClean="0"/>
              <a:t>partes</a:t>
            </a:r>
            <a:r>
              <a:rPr lang="en-US" altLang="en-US" sz="1800" dirty="0" smtClean="0"/>
              <a:t> filed of LTE-U fairness</a:t>
            </a:r>
          </a:p>
          <a:p>
            <a:r>
              <a:rPr lang="en-US" altLang="en-US" sz="2000" dirty="0" smtClean="0"/>
              <a:t>FCC 15-92 administrative changes</a:t>
            </a:r>
          </a:p>
          <a:p>
            <a:pPr lvl="1"/>
            <a:r>
              <a:rPr lang="en-US" altLang="en-US" sz="1800" dirty="0" smtClean="0"/>
              <a:t>Reply Comments closed 11/9</a:t>
            </a:r>
          </a:p>
          <a:p>
            <a:r>
              <a:rPr lang="en-US" altLang="en-US" sz="2000" dirty="0" smtClean="0"/>
              <a:t>FCC 15-138 bands above 24GHz</a:t>
            </a:r>
          </a:p>
          <a:p>
            <a:pPr lvl="1"/>
            <a:r>
              <a:rPr lang="en-US" altLang="en-US" sz="1800" dirty="0" smtClean="0"/>
              <a:t>Sub-group will bring contribution</a:t>
            </a:r>
          </a:p>
          <a:p>
            <a:pPr lvl="1"/>
            <a:r>
              <a:rPr lang="en-US" altLang="en-US" sz="1800" b="1" dirty="0" smtClean="0">
                <a:solidFill>
                  <a:srgbClr val="FF0000"/>
                </a:solidFill>
              </a:rPr>
              <a:t>No input was received</a:t>
            </a:r>
          </a:p>
          <a:p>
            <a:r>
              <a:rPr lang="en-US" altLang="en-US" sz="2000" dirty="0" smtClean="0"/>
              <a:t>ETSI ERM  TG11 Status of (EN 300 328)</a:t>
            </a:r>
          </a:p>
          <a:p>
            <a:pPr lvl="1"/>
            <a:r>
              <a:rPr lang="en-US" altLang="en-US" sz="1800" dirty="0" smtClean="0"/>
              <a:t>Receiver requirements and WIA Hybrid FH</a:t>
            </a:r>
          </a:p>
          <a:p>
            <a:pPr lvl="1"/>
            <a:r>
              <a:rPr lang="en-US" altLang="en-US" sz="1800" dirty="0" smtClean="0"/>
              <a:t>Meetings November 16-18, 2015, January 19-22, 2016</a:t>
            </a:r>
          </a:p>
          <a:p>
            <a:r>
              <a:rPr lang="en-US" altLang="en-US" sz="2000" dirty="0" smtClean="0"/>
              <a:t>ETSI TC BRAN Status (EN301 893, 302 567 and 301 598)</a:t>
            </a:r>
          </a:p>
          <a:p>
            <a:pPr lvl="1"/>
            <a:r>
              <a:rPr lang="en-US" altLang="en-US" sz="1800" dirty="0" smtClean="0"/>
              <a:t>Receiver requirements and 5 GHz coexistence</a:t>
            </a:r>
          </a:p>
          <a:p>
            <a:pPr lvl="1"/>
            <a:r>
              <a:rPr lang="en-US" altLang="en-US" sz="1800" dirty="0" smtClean="0"/>
              <a:t>Meetings December 14-18, 2015, February 8-12, 2016</a:t>
            </a:r>
          </a:p>
          <a:p>
            <a:r>
              <a:rPr lang="en-US" altLang="en-US" sz="2000" dirty="0" smtClean="0"/>
              <a:t>Globalstar – still awaiting FCC decision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Regulatory SC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EC subcommittee looking at improving regulatory activity and proactivity</a:t>
            </a:r>
          </a:p>
          <a:p>
            <a:r>
              <a:rPr lang="en-US" dirty="0" smtClean="0"/>
              <a:t>802.11/15 Regulatory SC developed a problem statement and Mission Statement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mentor.ieee.org/802.11/dcn/15/11-15-1433-01-0000-regulatory-sc-mission-statement.pptx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Approved by the SC 17/0/13</a:t>
            </a:r>
          </a:p>
          <a:p>
            <a:pPr lvl="1"/>
            <a:r>
              <a:rPr lang="en-US" dirty="0" smtClean="0"/>
              <a:t>Motion for WG approval to send to the EC</a:t>
            </a:r>
          </a:p>
          <a:p>
            <a:r>
              <a:rPr lang="en-US" dirty="0" smtClean="0"/>
              <a:t>Uncertain when this will be voted by EC</a:t>
            </a:r>
          </a:p>
          <a:p>
            <a:pPr lvl="1"/>
            <a:r>
              <a:rPr lang="en-US" dirty="0" smtClean="0"/>
              <a:t>Talk of a new subcommittee to  draft</a:t>
            </a:r>
          </a:p>
          <a:p>
            <a:pPr lvl="1"/>
            <a:r>
              <a:rPr lang="en-US" dirty="0" smtClean="0"/>
              <a:t>Monday EC meeting said vote would be at Friday EC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 Motion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Approve document 11-15-1433-01-0reg-regulatory-sc-mission-statement-from-802-11 as the Regulatory SC input to the 802.11 and 802.15 WGs, as their input to the EC discussion on a regulatory mission statement.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 by: Jim </a:t>
            </a:r>
            <a:r>
              <a:rPr lang="en-US" altLang="en-US" dirty="0" err="1" smtClean="0"/>
              <a:t>Petranovich</a:t>
            </a:r>
            <a:endParaRPr lang="en-US" altLang="en-US" dirty="0" smtClean="0"/>
          </a:p>
          <a:p>
            <a:r>
              <a:rPr lang="en-US" altLang="en-US" dirty="0" smtClean="0"/>
              <a:t>Seconded by: Mike Montemurro</a:t>
            </a:r>
          </a:p>
          <a:p>
            <a:r>
              <a:rPr lang="en-US" altLang="en-US" dirty="0" smtClean="0"/>
              <a:t>Discussion?</a:t>
            </a:r>
          </a:p>
          <a:p>
            <a:r>
              <a:rPr lang="en-US" altLang="en-US" dirty="0" smtClean="0"/>
              <a:t>Vote:   17 Y  0 N   13 A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659985B2-0081-48DF-9D28-140E241EA4D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481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802.11 WG Motion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Approve document </a:t>
            </a:r>
            <a:r>
              <a:rPr lang="en-US" altLang="en-US" i="1" dirty="0" smtClean="0"/>
              <a:t>11-15-1433-01-0reg-regulatory-sc-mission-statement-from-802-11</a:t>
            </a:r>
            <a:r>
              <a:rPr lang="en-US" altLang="en-US" dirty="0" smtClean="0"/>
              <a:t> as the 802.11 WG as their input to the EC discussion on a regulatory mission statement.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 by</a:t>
            </a:r>
            <a:r>
              <a:rPr lang="en-US" altLang="en-US" dirty="0"/>
              <a:t> </a:t>
            </a:r>
            <a:r>
              <a:rPr lang="en-US" altLang="en-US" dirty="0" smtClean="0"/>
              <a:t>Rich Kennedy on behalf of the Regulatory SC</a:t>
            </a:r>
          </a:p>
          <a:p>
            <a:r>
              <a:rPr lang="en-US" altLang="en-US" dirty="0" smtClean="0"/>
              <a:t>Seconded by:</a:t>
            </a:r>
          </a:p>
          <a:p>
            <a:r>
              <a:rPr lang="en-US" altLang="en-US" dirty="0" smtClean="0"/>
              <a:t>Discussion?</a:t>
            </a:r>
          </a:p>
          <a:p>
            <a:r>
              <a:rPr lang="en-US" altLang="en-US" dirty="0" smtClean="0"/>
              <a:t>Vote: Y N A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659985B2-0081-48DF-9D28-140E241EA4D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304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Changed to weekly on Thursdays, 12:30 to 13:30 ET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/>
              <a:t>Slide </a:t>
            </a:r>
            <a:fld id="{6DFFBC0B-F275-402C-82A4-FC56A255610B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31811</TotalTime>
  <Words>484</Words>
  <Application>Microsoft Office PowerPoint</Application>
  <PresentationFormat>On-screen Show (4:3)</PresentationFormat>
  <Paragraphs>97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MS PGothic</vt:lpstr>
      <vt:lpstr>MS PGothic</vt:lpstr>
      <vt:lpstr>Times New Roman</vt:lpstr>
      <vt:lpstr>802-11-Submission</vt:lpstr>
      <vt:lpstr>Custom Design</vt:lpstr>
      <vt:lpstr>Document</vt:lpstr>
      <vt:lpstr>IEEE 802.11/15 Regulatory SC Dallas Closing Report</vt:lpstr>
      <vt:lpstr>Abstract</vt:lpstr>
      <vt:lpstr>Agenda</vt:lpstr>
      <vt:lpstr>Regulatory Updates</vt:lpstr>
      <vt:lpstr>EC Regulatory SC Mission Statement</vt:lpstr>
      <vt:lpstr>SC Motion</vt:lpstr>
      <vt:lpstr>802.11 WG Motion</vt:lpstr>
      <vt:lpstr>Teleconferences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1254</cp:revision>
  <cp:lastPrinted>1998-02-10T13:28:06Z</cp:lastPrinted>
  <dcterms:created xsi:type="dcterms:W3CDTF">2009-04-21T18:18:19Z</dcterms:created>
  <dcterms:modified xsi:type="dcterms:W3CDTF">2015-11-13T01:53:20Z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