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7" r:id="rId4"/>
    <p:sldId id="298" r:id="rId5"/>
    <p:sldId id="29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7" autoAdjust="0"/>
  </p:normalViewPr>
  <p:slideViewPr>
    <p:cSldViewPr>
      <p:cViewPr>
        <p:scale>
          <a:sx n="95" d="100"/>
          <a:sy n="95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802.11-15/1188r0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802.11-15/1188r0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802.11-15/1188r0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802.11-15/1188r0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September 2015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</a:t>
            </a:r>
            <a:r>
              <a:rPr lang="en-US" sz="1800" b="1" dirty="0" smtClean="0"/>
              <a:t>/1188r0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September Closing </a:t>
            </a:r>
            <a:r>
              <a:rPr lang="en-US" dirty="0" smtClean="0"/>
              <a:t>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</a:t>
            </a:r>
            <a:r>
              <a:rPr lang="en-US" sz="2000" b="0" dirty="0" smtClean="0"/>
              <a:t>09-17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September 2015</a:t>
            </a:r>
            <a:r>
              <a:rPr lang="en-GB" dirty="0" smtClean="0"/>
              <a:t>, </a:t>
            </a:r>
            <a:r>
              <a:rPr lang="en-GB" dirty="0"/>
              <a:t>held in </a:t>
            </a:r>
            <a:r>
              <a:rPr lang="en-GB" dirty="0" smtClean="0"/>
              <a:t>Bangkok, Thailand.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29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Have now now resolved 282 of </a:t>
            </a:r>
            <a:r>
              <a:rPr lang="en-GB" sz="2400" dirty="0"/>
              <a:t>our 437 comments from </a:t>
            </a:r>
            <a:r>
              <a:rPr lang="en-GB" sz="2400" dirty="0" smtClean="0"/>
              <a:t>LB212.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Received and discussed the </a:t>
            </a:r>
            <a:r>
              <a:rPr lang="en-GB" sz="2400" dirty="0" smtClean="0"/>
              <a:t>submissions </a:t>
            </a:r>
            <a:r>
              <a:rPr lang="en-GB" sz="2400" dirty="0"/>
              <a:t>listed on the next </a:t>
            </a:r>
            <a:r>
              <a:rPr lang="en-GB" sz="2400" dirty="0" smtClean="0"/>
              <a:t>page.</a:t>
            </a: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</a:t>
            </a:r>
            <a:r>
              <a:rPr lang="en-GB" sz="2400" dirty="0" smtClean="0"/>
              <a:t>ARC </a:t>
            </a:r>
            <a:r>
              <a:rPr lang="en-GB" sz="2400" dirty="0"/>
              <a:t>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11-15/</a:t>
            </a:r>
            <a:r>
              <a:rPr lang="en-GB" sz="2400" dirty="0" smtClean="0"/>
              <a:t>0982.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11-15</a:t>
            </a:r>
            <a:r>
              <a:rPr lang="en-GB" sz="2400" dirty="0" smtClean="0"/>
              <a:t>/</a:t>
            </a:r>
            <a:r>
              <a:rPr lang="en-GB" sz="2400" smtClean="0"/>
              <a:t>1189.</a:t>
            </a:r>
            <a:endParaRPr lang="en-GB" sz="24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Submissions</a:t>
            </a:r>
            <a:endParaRPr lang="en-GB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11</a:t>
            </a:r>
            <a:r>
              <a:rPr lang="en-US" dirty="0"/>
              <a:t>-15/</a:t>
            </a:r>
            <a:r>
              <a:rPr lang="en-US" dirty="0" smtClean="0"/>
              <a:t>795, </a:t>
            </a:r>
            <a:r>
              <a:rPr lang="en-US" dirty="0"/>
              <a:t>“Addressing Comment Resolutions”, David </a:t>
            </a:r>
            <a:r>
              <a:rPr lang="en-US" dirty="0" err="1" smtClean="0"/>
              <a:t>Kloper</a:t>
            </a:r>
            <a:r>
              <a:rPr lang="en-US" dirty="0" smtClean="0"/>
              <a:t> (Cisco)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11</a:t>
            </a:r>
            <a:r>
              <a:rPr lang="en-US" dirty="0"/>
              <a:t>-15/</a:t>
            </a:r>
            <a:r>
              <a:rPr lang="en-US" dirty="0" smtClean="0"/>
              <a:t>796 </a:t>
            </a:r>
            <a:r>
              <a:rPr lang="en-US" dirty="0"/>
              <a:t>(doc), “S</a:t>
            </a:r>
            <a:r>
              <a:rPr lang="en-GB" dirty="0" err="1"/>
              <a:t>olutions</a:t>
            </a:r>
            <a:r>
              <a:rPr lang="en-GB" dirty="0"/>
              <a:t> to some GLK-GCR related Comments (Part 2)</a:t>
            </a:r>
            <a:r>
              <a:rPr lang="en-US" dirty="0"/>
              <a:t>”, Ganesh </a:t>
            </a:r>
            <a:r>
              <a:rPr lang="en-US" dirty="0" err="1"/>
              <a:t>Venkatesan</a:t>
            </a:r>
            <a:r>
              <a:rPr lang="en-US" dirty="0"/>
              <a:t> (Intel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11-15/931, “MAH Assigned Comments”, Mark Hamilton (Rucks Wireless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11-15/1179, “Easy </a:t>
            </a:r>
            <a:r>
              <a:rPr lang="en-US" dirty="0"/>
              <a:t>Editorials”, Donald Eastlake (Huawei)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b="0" dirty="0"/>
          </a:p>
          <a:p>
            <a:pPr lvl="1">
              <a:lnSpc>
                <a:spcPct val="80000"/>
              </a:lnSpc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Thursday, October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and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September 2015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Letter Ballot 212.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</a:t>
            </a:r>
            <a:r>
              <a:rPr lang="en-GB" sz="2400" dirty="0" smtClean="0"/>
              <a:t>802.1 IWK and 802.11 </a:t>
            </a:r>
            <a:r>
              <a:rPr lang="en-GB" sz="2400" dirty="0" smtClean="0"/>
              <a:t>ARC.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2885</TotalTime>
  <Words>365</Words>
  <Application>Microsoft Macintosh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TGak September Closing Report </vt:lpstr>
      <vt:lpstr>Abstract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148</cp:revision>
  <cp:lastPrinted>1998-02-10T13:28:06Z</cp:lastPrinted>
  <dcterms:created xsi:type="dcterms:W3CDTF">2009-07-15T16:38:20Z</dcterms:created>
  <dcterms:modified xsi:type="dcterms:W3CDTF">2015-09-17T11:25:46Z</dcterms:modified>
</cp:coreProperties>
</file>