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7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5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070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September </a:t>
            </a:r>
            <a:r>
              <a:rPr lang="en-US" sz="1800" b="1" dirty="0" smtClean="0"/>
              <a:t>2015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802.11-15/1185r0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 smtClean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 smtClean="0"/>
              <a:t>	Mark Hamilton,</a:t>
            </a:r>
            <a:r>
              <a:rPr lang="en-US" baseline="0" dirty="0" smtClean="0"/>
              <a:t> Ruckus Wireless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97-01-0arc-arc-sc-agenda-sep-2015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1133-00-0arc-existing-oam-interface-specifications.pptx" TargetMode="External"/><Relationship Id="rId4" Type="http://schemas.openxmlformats.org/officeDocument/2006/relationships/hyperlink" Target="https://mentor.ieee.org/802.11/dcn/15/11-15-1161-02-0arc-802-11-multicast-properties.pp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40-03-0arc-updates-to-revmc-5-1-5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2015-09-17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618721"/>
              </p:ext>
            </p:extLst>
          </p:nvPr>
        </p:nvGraphicFramePr>
        <p:xfrm>
          <a:off x="515938" y="2286000"/>
          <a:ext cx="7727950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Document" r:id="rId4" imgW="8267030" imgH="2760161" progId="Word.Document.8">
                  <p:embed/>
                </p:oleObj>
              </mc:Choice>
              <mc:Fallback>
                <p:oleObj name="Document" r:id="rId4" imgW="8267030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86000"/>
                        <a:ext cx="7727950" cy="258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2015, </a:t>
            </a:r>
            <a:r>
              <a:rPr lang="en-US" dirty="0" smtClean="0"/>
              <a:t>Bangkok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 smtClean="0">
                <a:hlinkClick r:id="rId3"/>
              </a:rPr>
              <a:t>11-15-0997-01-0arc-arc-sc-agenda-sep-2015.ppt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IETF concerns about 802.11 multicast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Reviewed </a:t>
            </a:r>
            <a:r>
              <a:rPr lang="en-US" dirty="0"/>
              <a:t>and updated </a:t>
            </a:r>
            <a:r>
              <a:rPr lang="en-US" dirty="0" smtClean="0">
                <a:hlinkClick r:id="rId4"/>
              </a:rPr>
              <a:t>11-15-1161-02-0arc-802-11-multicast-properties.ppt</a:t>
            </a:r>
            <a:r>
              <a:rPr lang="en-US" dirty="0" smtClean="0"/>
              <a:t> as background information for IETF-802 coordination meeting Sept 29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802.11 </a:t>
            </a:r>
            <a:r>
              <a:rPr lang="en-US" dirty="0" smtClean="0"/>
              <a:t>as a component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Presentation: </a:t>
            </a:r>
            <a:r>
              <a:rPr lang="en-US" dirty="0" smtClean="0">
                <a:hlinkClick r:id="rId5"/>
              </a:rPr>
              <a:t>11-15-1133-00-0arc-existing-oam-interface-specifications.pptx</a:t>
            </a:r>
            <a:r>
              <a:rPr lang="en-US" dirty="0" smtClean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Considerable discussion on this, the WNG presentation, modeling tools, 3GPP LWA’s interface definitions.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Agreed way forward is to both do top-down (use cases, requirements) and bottom-up (analyze current situation and analysis)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MIB Design Pattern work </a:t>
            </a:r>
            <a:r>
              <a:rPr lang="en-US" dirty="0" smtClean="0"/>
              <a:t>item: </a:t>
            </a:r>
            <a:r>
              <a:rPr lang="en-US" sz="2200" b="0" dirty="0" smtClean="0"/>
              <a:t>No progress this week</a:t>
            </a: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34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REVmc Figure </a:t>
            </a:r>
            <a:r>
              <a:rPr lang="en-US" dirty="0"/>
              <a:t>5-1: </a:t>
            </a:r>
            <a:r>
              <a:rPr lang="en-US" b="0" dirty="0" smtClean="0">
                <a:hlinkClick r:id="rId3"/>
              </a:rPr>
              <a:t>11-15-0540-03-0arc-updates-to-revmc-5-1-5.docx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Continued review of Figures 5-1, et </a:t>
            </a:r>
            <a:r>
              <a:rPr lang="en-US" dirty="0" err="1" smtClean="0"/>
              <a:t>seq</a:t>
            </a:r>
            <a:r>
              <a:rPr lang="en-US" dirty="0" smtClean="0"/>
              <a:t>, in REVmc D4.0, in response to Sponsor Ballot </a:t>
            </a:r>
            <a:r>
              <a:rPr lang="en-US" dirty="0" smtClean="0"/>
              <a:t>comment, </a:t>
            </a:r>
            <a:r>
              <a:rPr lang="en-US" dirty="0" smtClean="0"/>
              <a:t>especially AP/DS architecture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Progress, but still ongoing …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Joint </a:t>
            </a:r>
            <a:r>
              <a:rPr lang="en-US" dirty="0"/>
              <a:t>meeting with </a:t>
            </a:r>
            <a:r>
              <a:rPr lang="en-US" dirty="0" err="1" smtClean="0"/>
              <a:t>Tgak</a:t>
            </a:r>
            <a:r>
              <a:rPr lang="en-US" dirty="0" smtClean="0"/>
              <a:t>: </a:t>
            </a:r>
            <a:r>
              <a:rPr lang="en-US" sz="2200" b="0" dirty="0" smtClean="0"/>
              <a:t>No ARC topics discussed.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95795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None planned.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Will schedule with 10 days notice, if </a:t>
            </a:r>
            <a:r>
              <a:rPr lang="en-US" sz="3200" dirty="0" smtClean="0"/>
              <a:t>needed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ember </a:t>
            </a:r>
            <a:r>
              <a:rPr lang="en-US" dirty="0" smtClean="0"/>
              <a:t>2015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Two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as a component in a larger eco-system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 Architecture topics: Figure 5-1 et </a:t>
            </a:r>
            <a:r>
              <a:rPr lang="en-US" sz="2600" dirty="0" err="1" smtClean="0"/>
              <a:t>seq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</a:t>
            </a:r>
            <a:r>
              <a:rPr lang="en-US" sz="2600" dirty="0" smtClean="0"/>
              <a:t>discussions</a:t>
            </a:r>
          </a:p>
          <a:p>
            <a:pPr>
              <a:lnSpc>
                <a:spcPct val="90000"/>
              </a:lnSpc>
            </a:pPr>
            <a:r>
              <a:rPr lang="en-US" sz="3000" dirty="0" smtClean="0"/>
              <a:t>One </a:t>
            </a:r>
            <a:r>
              <a:rPr lang="en-US" sz="3000" dirty="0"/>
              <a:t>joint session with </a:t>
            </a:r>
            <a:r>
              <a:rPr lang="en-US" sz="3000" dirty="0" err="1" smtClean="0"/>
              <a:t>TGak</a:t>
            </a:r>
            <a:endParaRPr lang="en-US" sz="30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802.11ak architecture discussions: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GLK ESS </a:t>
            </a:r>
            <a:r>
              <a:rPr lang="en-US" sz="2400" dirty="0" smtClean="0"/>
              <a:t>concept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What is a “GLK link”?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400" dirty="0" smtClean="0"/>
              <a:t>“Where are a DS’s brains?”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4173</TotalTime>
  <Words>310</Words>
  <Application>Microsoft Office PowerPoint</Application>
  <PresentationFormat>On-screen Show (4:3)</PresentationFormat>
  <Paragraphs>58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Teleconference(s)</vt:lpstr>
      <vt:lpstr>November 2015 Plans</vt:lpstr>
    </vt:vector>
  </TitlesOfParts>
  <Company>Calypso Ventures,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144</cp:revision>
  <cp:lastPrinted>1998-02-10T13:28:06Z</cp:lastPrinted>
  <dcterms:created xsi:type="dcterms:W3CDTF">2009-07-15T16:38:20Z</dcterms:created>
  <dcterms:modified xsi:type="dcterms:W3CDTF">2015-09-17T11:29:06Z</dcterms:modified>
</cp:coreProperties>
</file>