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7" r:id="rId4"/>
    <p:sldId id="278" r:id="rId5"/>
    <p:sldId id="280" r:id="rId6"/>
    <p:sldId id="281" r:id="rId7"/>
    <p:sldId id="283" r:id="rId8"/>
    <p:sldId id="284" r:id="rId9"/>
    <p:sldId id="286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30" autoAdjust="0"/>
  </p:normalViewPr>
  <p:slideViewPr>
    <p:cSldViewPr>
      <p:cViewPr varScale="1">
        <p:scale>
          <a:sx n="112" d="100"/>
          <a:sy n="112" d="100"/>
        </p:scale>
        <p:origin x="-10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552" y="-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34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8821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7707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1C2A2418-DC63-42A1-8EB1-9A89097F5C1F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264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5793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smtClean="0"/>
              <a:t>Xiaoming Peng (I2R)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98701" y="334189"/>
            <a:ext cx="2808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</a:t>
            </a:r>
            <a:r>
              <a:rPr lang="en-US" sz="1800" b="1" dirty="0" smtClean="0"/>
              <a:t>/1173r0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Sept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smtClean="0"/>
              <a:t>Xiaoming Peng (I2R)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Sept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IEEE 802.11aj </a:t>
            </a:r>
            <a:r>
              <a:rPr lang="en-US" sz="2800" dirty="0" smtClean="0"/>
              <a:t>Sept</a:t>
            </a:r>
            <a:r>
              <a:rPr lang="en-US" sz="2800" dirty="0" smtClean="0"/>
              <a:t> </a:t>
            </a:r>
            <a:r>
              <a:rPr lang="en-US" sz="2800" dirty="0" smtClean="0"/>
              <a:t>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</a:t>
            </a:r>
            <a:r>
              <a:rPr lang="en-US" sz="2000" b="0" dirty="0" smtClean="0"/>
              <a:t>09-18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947837"/>
              </p:ext>
            </p:extLst>
          </p:nvPr>
        </p:nvGraphicFramePr>
        <p:xfrm>
          <a:off x="533400" y="2819400"/>
          <a:ext cx="774700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Document" r:id="rId4" imgW="8229600" imgH="1587500" progId="Word.Document.8">
                  <p:embed/>
                </p:oleObj>
              </mc:Choice>
              <mc:Fallback>
                <p:oleObj name="Document" r:id="rId4" imgW="8229600" imgH="1587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774700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</a:t>
            </a:r>
            <a:r>
              <a:rPr lang="en-US" dirty="0" err="1" smtClean="0"/>
              <a:t>TGaj</a:t>
            </a:r>
            <a:r>
              <a:rPr lang="en-US" dirty="0" smtClean="0"/>
              <a:t> closing </a:t>
            </a:r>
            <a:r>
              <a:rPr lang="en-US" dirty="0" smtClean="0"/>
              <a:t>report </a:t>
            </a:r>
            <a:r>
              <a:rPr lang="en-US" dirty="0" smtClean="0"/>
              <a:t>for </a:t>
            </a:r>
            <a:r>
              <a:rPr lang="en-US" dirty="0" smtClean="0"/>
              <a:t>the </a:t>
            </a:r>
            <a:r>
              <a:rPr lang="en-US" dirty="0" smtClean="0"/>
              <a:t>Sept </a:t>
            </a:r>
            <a:r>
              <a:rPr lang="en-US" dirty="0" smtClean="0"/>
              <a:t>2015 session.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Sept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0F8C27D-2556-4282-BE8F-668D826849B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smtClean="0"/>
              <a:t>Xiaoming Peng (I2R)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b="0" dirty="0"/>
              <a:t>11-15/1036r0 – </a:t>
            </a:r>
            <a:r>
              <a:rPr lang="en-US" b="0" dirty="0" err="1"/>
              <a:t>TGaj</a:t>
            </a:r>
            <a:r>
              <a:rPr lang="en-US" b="0" dirty="0"/>
              <a:t> Editor Report for CC22 </a:t>
            </a:r>
            <a:r>
              <a:rPr lang="en-US" b="0" dirty="0" smtClean="0"/>
              <a:t>was </a:t>
            </a:r>
            <a:r>
              <a:rPr lang="en-US" b="0" dirty="0"/>
              <a:t>presented</a:t>
            </a:r>
          </a:p>
          <a:p>
            <a:pPr>
              <a:lnSpc>
                <a:spcPct val="90000"/>
              </a:lnSpc>
            </a:pPr>
            <a:endParaRPr lang="en-US" b="0" dirty="0" smtClean="0"/>
          </a:p>
          <a:p>
            <a:pPr>
              <a:lnSpc>
                <a:spcPct val="90000"/>
              </a:lnSpc>
            </a:pPr>
            <a:r>
              <a:rPr lang="en-US" b="0" dirty="0" smtClean="0"/>
              <a:t>11</a:t>
            </a:r>
            <a:r>
              <a:rPr lang="en-US" b="0" dirty="0"/>
              <a:t>-15/1054r0 – Resolution for Comments on IEEE 802.11aj (45GHz) D 0.6 </a:t>
            </a:r>
            <a:r>
              <a:rPr lang="en-US" b="0" dirty="0" smtClean="0"/>
              <a:t>was presented. Revision was made based on the feedback from group discussion</a:t>
            </a:r>
            <a:endParaRPr lang="en-US" b="0" dirty="0"/>
          </a:p>
          <a:p>
            <a:pPr>
              <a:lnSpc>
                <a:spcPct val="90000"/>
              </a:lnSpc>
            </a:pPr>
            <a:endParaRPr lang="en-US" altLang="zh-CN" b="0" dirty="0" smtClean="0"/>
          </a:p>
          <a:p>
            <a:pPr>
              <a:lnSpc>
                <a:spcPct val="90000"/>
              </a:lnSpc>
            </a:pPr>
            <a:r>
              <a:rPr lang="en-US" altLang="zh-CN" b="0" dirty="0" err="1" smtClean="0"/>
              <a:t>Shiwen</a:t>
            </a:r>
            <a:r>
              <a:rPr lang="en-US" altLang="zh-CN" b="0" dirty="0" smtClean="0"/>
              <a:t> HE has </a:t>
            </a:r>
            <a:r>
              <a:rPr lang="en-US" altLang="zh-CN" b="0" dirty="0"/>
              <a:t>been elected as Sub-editor for 45GHz</a:t>
            </a:r>
          </a:p>
          <a:p>
            <a:pPr>
              <a:lnSpc>
                <a:spcPct val="90000"/>
              </a:lnSpc>
            </a:pPr>
            <a:endParaRPr lang="en-US" altLang="zh-CN" b="0" dirty="0"/>
          </a:p>
          <a:p>
            <a:pPr>
              <a:lnSpc>
                <a:spcPct val="90000"/>
              </a:lnSpc>
            </a:pPr>
            <a:r>
              <a:rPr lang="en-US" altLang="zh-CN" b="0" dirty="0" smtClean="0"/>
              <a:t>Timeline </a:t>
            </a:r>
            <a:r>
              <a:rPr lang="en-US" altLang="zh-CN" b="0" dirty="0"/>
              <a:t>of </a:t>
            </a:r>
            <a:r>
              <a:rPr lang="en-US" altLang="zh-CN" b="0" dirty="0" err="1"/>
              <a:t>TGaj</a:t>
            </a:r>
            <a:r>
              <a:rPr lang="en-US" altLang="zh-CN" b="0" dirty="0"/>
              <a:t> has been </a:t>
            </a:r>
            <a:r>
              <a:rPr lang="en-US" altLang="zh-CN" b="0" dirty="0" smtClean="0"/>
              <a:t>reviewed and updated</a:t>
            </a:r>
          </a:p>
          <a:p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/>
          </a:p>
          <a:p>
            <a:pPr lvl="1" algn="just">
              <a:lnSpc>
                <a:spcPct val="90000"/>
              </a:lnSpc>
              <a:defRPr/>
            </a:pPr>
            <a:endParaRPr lang="en-US" dirty="0" smtClean="0"/>
          </a:p>
          <a:p>
            <a:pPr lvl="1">
              <a:lnSpc>
                <a:spcPct val="90000"/>
              </a:lnSpc>
              <a:defRPr/>
            </a:pP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 marL="381000" indent="-381000">
              <a:defRPr/>
            </a:pPr>
            <a:endParaRPr lang="en-US" dirty="0" smtClean="0"/>
          </a:p>
          <a:p>
            <a:pPr>
              <a:lnSpc>
                <a:spcPct val="80000"/>
              </a:lnSpc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1553585" cy="276999"/>
          </a:xfrm>
          <a:noFill/>
        </p:spPr>
        <p:txBody>
          <a:bodyPr/>
          <a:lstStyle/>
          <a:p>
            <a:r>
              <a:rPr lang="en-US" altLang="zh-CN" smtClean="0"/>
              <a:t>Sept 2015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>
                <a:latin typeface="Times New Roman" charset="0"/>
                <a:ea typeface="MS PGothic" charset="0"/>
                <a:cs typeface="MS PGothic" charset="0"/>
              </a:rPr>
              <a:t>Motion 1</a:t>
            </a:r>
          </a:p>
        </p:txBody>
      </p:sp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r>
              <a:rPr lang="en-US" altLang="zh-CN" dirty="0">
                <a:latin typeface="Times New Roman" charset="0"/>
                <a:ea typeface="MS PGothic" charset="0"/>
                <a:cs typeface="MS PGothic" charset="0"/>
              </a:rPr>
              <a:t>To approve the comment resolution for the following CIDs for CC22</a:t>
            </a:r>
          </a:p>
          <a:p>
            <a:pPr lvl="1"/>
            <a:r>
              <a:rPr lang="en-US" dirty="0"/>
              <a:t>CID 1, 3-35 (from 11-15/1054r6)</a:t>
            </a:r>
          </a:p>
          <a:p>
            <a:endParaRPr lang="en-US" dirty="0"/>
          </a:p>
          <a:p>
            <a:r>
              <a:rPr lang="en-US" dirty="0"/>
              <a:t>Moved: Bo SUN</a:t>
            </a:r>
          </a:p>
          <a:p>
            <a:r>
              <a:rPr lang="en-US" dirty="0"/>
              <a:t>Seconded: </a:t>
            </a:r>
            <a:r>
              <a:rPr lang="en-US" dirty="0" err="1"/>
              <a:t>Dejian</a:t>
            </a:r>
            <a:r>
              <a:rPr lang="en-US" dirty="0"/>
              <a:t> LI</a:t>
            </a:r>
          </a:p>
          <a:p>
            <a:r>
              <a:rPr lang="en-US" dirty="0"/>
              <a:t>Results:  Y6 N0 A0</a:t>
            </a:r>
          </a:p>
          <a:p>
            <a:r>
              <a:rPr lang="en-US" dirty="0"/>
              <a:t>Motion passed</a:t>
            </a:r>
          </a:p>
          <a:p>
            <a:pPr>
              <a:buFontTx/>
              <a:buNone/>
            </a:pPr>
            <a:endParaRPr lang="en-US" altLang="zh-CN" sz="2000" dirty="0">
              <a:latin typeface="Times New Roman" charset="0"/>
              <a:ea typeface="MS PGothic" charset="0"/>
              <a:cs typeface="MS PGothic" charset="0"/>
            </a:endParaRPr>
          </a:p>
        </p:txBody>
      </p:sp>
      <p:sp>
        <p:nvSpPr>
          <p:cNvPr id="532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>
                <a:ea typeface="MS PGothic" charset="0"/>
                <a:cs typeface="MS PGothic" charset="0"/>
              </a:rPr>
              <a:t>Slide </a:t>
            </a:r>
            <a:fld id="{6411D5D4-FA5F-DD49-B609-B2E56FB0FA39}" type="slidenum">
              <a:rPr lang="en-US" altLang="zh-CN">
                <a:ea typeface="MS PGothic" charset="0"/>
                <a:cs typeface="MS PGothic" charset="0"/>
              </a:rPr>
              <a:pPr/>
              <a:t>4</a:t>
            </a:fld>
            <a:endParaRPr lang="en-US" altLang="zh-CN">
              <a:ea typeface="MS PGothic" charset="0"/>
              <a:cs typeface="MS PGothic" charset="0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2015</a:t>
            </a:r>
            <a:endParaRPr lang="en-US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832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altLang="zh-CN">
                <a:latin typeface="Times New Roman" charset="0"/>
                <a:ea typeface="MS PGothic" charset="0"/>
                <a:cs typeface="MS PGothic" charset="0"/>
              </a:rPr>
              <a:t>Motion 2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5105400"/>
          </a:xfrm>
        </p:spPr>
        <p:txBody>
          <a:bodyPr/>
          <a:lstStyle/>
          <a:p>
            <a:r>
              <a:rPr lang="en-US" altLang="zh-CN" dirty="0">
                <a:latin typeface="Times New Roman" charset="0"/>
                <a:ea typeface="MS PGothic" charset="0"/>
                <a:cs typeface="MS PGothic" charset="0"/>
              </a:rPr>
              <a:t>To approve the meeting venue for China Interim Meeting on Jan 27-28 2016 from Xi’an to Harbin</a:t>
            </a:r>
          </a:p>
          <a:p>
            <a:endParaRPr lang="en-US" dirty="0"/>
          </a:p>
          <a:p>
            <a:r>
              <a:rPr lang="en-US" dirty="0"/>
              <a:t>Moved: Bo SUN</a:t>
            </a:r>
          </a:p>
          <a:p>
            <a:r>
              <a:rPr lang="en-US" dirty="0"/>
              <a:t>Seconded: </a:t>
            </a:r>
            <a:r>
              <a:rPr lang="en-US" dirty="0" err="1"/>
              <a:t>Jiamin</a:t>
            </a:r>
            <a:r>
              <a:rPr lang="en-US" dirty="0"/>
              <a:t> CHEN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Approved with no objection</a:t>
            </a:r>
            <a:endParaRPr lang="en-US" dirty="0"/>
          </a:p>
        </p:txBody>
      </p:sp>
      <p:sp>
        <p:nvSpPr>
          <p:cNvPr id="542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altLang="zh-CN">
                <a:ea typeface="MS PGothic" charset="0"/>
                <a:cs typeface="MS PGothic" charset="0"/>
              </a:rPr>
              <a:t>Slide </a:t>
            </a:r>
            <a:fld id="{B4376AD2-6429-2C4E-B461-EC756B223BFF}" type="slidenum">
              <a:rPr lang="en-US" altLang="zh-CN">
                <a:ea typeface="MS PGothic" charset="0"/>
                <a:cs typeface="MS PGothic" charset="0"/>
              </a:rPr>
              <a:pPr/>
              <a:t>5</a:t>
            </a:fld>
            <a:endParaRPr lang="en-US" altLang="zh-CN">
              <a:ea typeface="MS PGothic" charset="0"/>
              <a:cs typeface="MS PGothic" charset="0"/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zh-CN" smtClean="0"/>
              <a:t>Sept 2015</a:t>
            </a:r>
            <a:endParaRPr lang="en-US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504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charset="0"/>
                <a:ea typeface="MS PGothic" charset="0"/>
              </a:rPr>
              <a:t>Task Group </a:t>
            </a:r>
            <a:r>
              <a:rPr lang="en-US" dirty="0" smtClean="0">
                <a:latin typeface="Times New Roman" charset="0"/>
                <a:ea typeface="MS PGothic" charset="0"/>
              </a:rPr>
              <a:t>Sub-</a:t>
            </a:r>
            <a:r>
              <a:rPr lang="en-US" dirty="0" smtClean="0">
                <a:latin typeface="Times New Roman" charset="0"/>
                <a:ea typeface="MS PGothic" charset="0"/>
              </a:rPr>
              <a:t>Editor </a:t>
            </a:r>
            <a:r>
              <a:rPr lang="en-US" dirty="0" smtClean="0">
                <a:latin typeface="Times New Roman" charset="0"/>
                <a:ea typeface="MS PGothic" charset="0"/>
              </a:rPr>
              <a:t>Election</a:t>
            </a:r>
            <a:endParaRPr lang="en-US" dirty="0">
              <a:latin typeface="Times New Roman" charset="0"/>
              <a:ea typeface="MS PGothic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772400" cy="4648200"/>
          </a:xfrm>
        </p:spPr>
        <p:txBody>
          <a:bodyPr/>
          <a:lstStyle/>
          <a:p>
            <a:r>
              <a:rPr lang="en-US" dirty="0"/>
              <a:t>Nomination</a:t>
            </a:r>
          </a:p>
          <a:p>
            <a:pPr lvl="1"/>
            <a:r>
              <a:rPr lang="en-US" dirty="0"/>
              <a:t>Sub-editor for 45GHz: </a:t>
            </a:r>
            <a:r>
              <a:rPr lang="en-US" dirty="0" err="1"/>
              <a:t>Shiwen</a:t>
            </a:r>
            <a:r>
              <a:rPr lang="en-US" dirty="0"/>
              <a:t> </a:t>
            </a:r>
            <a:r>
              <a:rPr lang="en-US" dirty="0" smtClean="0"/>
              <a:t>HE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Accepted with no objection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2015</a:t>
            </a:r>
            <a:endParaRPr lang="en-US"/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MS PGothic" charset="0"/>
                <a:cs typeface="MS PGothic" charset="0"/>
              </a:defRPr>
            </a:lvl9pPr>
          </a:lstStyle>
          <a:p>
            <a:r>
              <a:rPr lang="en-US"/>
              <a:t>Slide </a:t>
            </a:r>
            <a:fld id="{5CBFB4D4-019B-4E47-8CA1-7C1E51607A60}" type="slidenum">
              <a:rPr lang="en-US"/>
              <a:pPr/>
              <a:t>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6934200" y="6477000"/>
            <a:ext cx="1600200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293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Goals for </a:t>
            </a:r>
            <a:r>
              <a:rPr lang="en-US" altLang="zh-CN" dirty="0" smtClean="0"/>
              <a:t>Sept </a:t>
            </a:r>
            <a:r>
              <a:rPr lang="en-US" altLang="zh-CN" dirty="0" smtClean="0"/>
              <a:t>2015 Meeting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Resolve </a:t>
            </a:r>
            <a:r>
              <a:rPr lang="en-US" altLang="zh-CN" dirty="0"/>
              <a:t>the remaining CIDs </a:t>
            </a:r>
          </a:p>
          <a:p>
            <a:endParaRPr lang="en-US" altLang="zh-CN" dirty="0"/>
          </a:p>
          <a:p>
            <a:r>
              <a:rPr lang="en-US" altLang="zh-CN" dirty="0" err="1"/>
              <a:t>TGaj</a:t>
            </a:r>
            <a:r>
              <a:rPr lang="en-US" altLang="zh-CN" dirty="0"/>
              <a:t> Technical Specification D1.0 ready for WG Initial Letter Ballot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4C422E3-BE50-412B-9B4D-B3EF1F49596C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257800" y="6475413"/>
            <a:ext cx="3286125" cy="1841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  <p:sp>
        <p:nvSpPr>
          <p:cNvPr id="4813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Sept 2015</a:t>
            </a:r>
            <a:endParaRPr lang="en-US" altLang="zh-CN" sz="1800"/>
          </a:p>
        </p:txBody>
      </p:sp>
    </p:spTree>
    <p:extLst>
      <p:ext uri="{BB962C8B-B14F-4D97-AF65-F5344CB8AC3E}">
        <p14:creationId xmlns:p14="http://schemas.microsoft.com/office/powerpoint/2010/main" val="61017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Conference call times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CN" sz="2400" dirty="0"/>
              <a:t>9pm (ET) Oct 15, 2015</a:t>
            </a:r>
          </a:p>
          <a:p>
            <a:pPr lvl="2"/>
            <a:r>
              <a:rPr lang="en-US" altLang="zh-CN" sz="2200" dirty="0"/>
              <a:t>9am Beijing Time, Oct 16, 2015</a:t>
            </a:r>
          </a:p>
          <a:p>
            <a:pPr lvl="1"/>
            <a:endParaRPr lang="en-US" altLang="zh-CN" sz="2400" dirty="0"/>
          </a:p>
          <a:p>
            <a:pPr lvl="1"/>
            <a:r>
              <a:rPr lang="en-US" altLang="zh-CN" sz="2400" dirty="0"/>
              <a:t>9pm (ET) Oct 22, 2015</a:t>
            </a:r>
          </a:p>
          <a:p>
            <a:pPr lvl="2"/>
            <a:r>
              <a:rPr lang="en-US" altLang="zh-CN" sz="2200" dirty="0"/>
              <a:t>9am Beijing Time, Oct 23, 2015</a:t>
            </a:r>
          </a:p>
          <a:p>
            <a:pPr lvl="1"/>
            <a:endParaRPr lang="en-US" altLang="zh-CN" sz="2400" dirty="0"/>
          </a:p>
        </p:txBody>
      </p:sp>
      <p:sp>
        <p:nvSpPr>
          <p:cNvPr id="4915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163C0E4F-37BC-4B97-9E24-22C06F8A86E7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257800" y="6475413"/>
            <a:ext cx="3286125" cy="1841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en-US" dirty="0" smtClean="0"/>
              <a:t>Xiaoming Peng (I2R)</a:t>
            </a:r>
            <a:endParaRPr lang="en-US" dirty="0"/>
          </a:p>
        </p:txBody>
      </p:sp>
      <p:sp>
        <p:nvSpPr>
          <p:cNvPr id="4915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smtClean="0"/>
              <a:t>Sept 2015</a:t>
            </a:r>
            <a:endParaRPr lang="en-US" altLang="zh-CN" sz="1800"/>
          </a:p>
        </p:txBody>
      </p:sp>
    </p:spTree>
    <p:extLst>
      <p:ext uri="{BB962C8B-B14F-4D97-AF65-F5344CB8AC3E}">
        <p14:creationId xmlns:p14="http://schemas.microsoft.com/office/powerpoint/2010/main" val="1161948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1474</TotalTime>
  <Words>373</Words>
  <Application>Microsoft Macintosh PowerPoint</Application>
  <PresentationFormat>On-screen Show (4:3)</PresentationFormat>
  <Paragraphs>87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802-11-Submission</vt:lpstr>
      <vt:lpstr>Custom Design</vt:lpstr>
      <vt:lpstr>Document</vt:lpstr>
      <vt:lpstr>IEEE 802.11aj Sept 2015 Closing Report</vt:lpstr>
      <vt:lpstr>Abstract</vt:lpstr>
      <vt:lpstr>Work Completed</vt:lpstr>
      <vt:lpstr>Motion 1</vt:lpstr>
      <vt:lpstr>Motion 2</vt:lpstr>
      <vt:lpstr>Task Group Sub-Editor Election</vt:lpstr>
      <vt:lpstr>Goals for Sept 2015 Meeting</vt:lpstr>
      <vt:lpstr>Conference call times</vt:lpstr>
    </vt:vector>
  </TitlesOfParts>
  <Company>Marvell Semiconductor,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NG60 Study Group November 2014 Closing Report</dc:title>
  <dc:subject>11-14-1514-00-ng60-NG60-SG-NOV-2014-Closing-Report</dc:subject>
  <dc:creator>Edward Au</dc:creator>
  <cp:lastModifiedBy>Peng Xiaoming</cp:lastModifiedBy>
  <cp:revision>243</cp:revision>
  <cp:lastPrinted>1998-02-10T13:28:06Z</cp:lastPrinted>
  <dcterms:created xsi:type="dcterms:W3CDTF">2008-11-13T20:03:38Z</dcterms:created>
  <dcterms:modified xsi:type="dcterms:W3CDTF">2015-09-17T08:09:49Z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(13)O48q+nWDiKNAVXoAwq58w7ATF5BZpxUzus1FEuepahc6BRLUWdfXeHQFTCUY0LJy0k4VdhaUClKE+vHO/U/mopmaz7NSzDAVV+ueorYuwSe9mWpSbCpdsvWrdDiZcE/8zZZbwMlF5W4QHCZwOJU7r1/vfwJIq4eOgDxdsfP3nOp98QYjTOPlDw06IUtjxKfyBKVUGL8BLs5KbswXYZN31n2Vz9Q1LBcFAPpyakzRtULZnadX</vt:lpwstr>
  </property>
  <property fmtid="{D5CDD505-2E9C-101B-9397-08002B2CF9AE}" pid="3" name="_ms_pID_7253431">
    <vt:lpwstr>xbWvlErnbw1m3tEMtmu2QnCSandQigLbwEGuLLFJNOHAGg6elZXKnZbYt0YGp5y9N7M6YnxzVjgLpLuCFfLXoLf/ZcFZYE32TnvmM2yw7boKKAy+Gl7HZ/+0fSPad7pGNrPrpb6co+RuJgVlv/NXlN7j5ce6oMW6B+axJOk0OkIO5HtghkTUeAcRMfkWZGYhlwJliu3U4CDNo7T/WytL3bgK/rx49s6LaPxBwjCuOILXF7q2</vt:lpwstr>
  </property>
  <property fmtid="{D5CDD505-2E9C-101B-9397-08002B2CF9AE}" pid="4" name="_ms_pID_7253432">
    <vt:lpwstr>eaoNZUHqstDR8ci6YK/VP7hMLvwD5oL8mhP9vTj6ipwp89IEPOemodS/KpUY4u8qOq6yQA8CNU8BAwegB3lAcZfggMGD33NOQ1z9adrXGj3Etwv5Y2whKznBAj+mJPj92fKUATXk17ajRN7vy5O1GlcRuJiwC3PrJEBDHFmYGC/ZA3g1DTY0Vf5b1a0HB/nfQ2Bzp2CaouukZ48iOR/mdTyhbynogWVNtKUZ42M6/BPTnCq3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VkDcK3Z0qwbDqpb9ofD+FJ6pzl/nVgzLBmR9bkH0KWMAUaIfi8ERMmpk//NehS8KUMO6IvB3yovz4mka0mWv8TCw+fuUvp0egZQpmeAzK08PymzsnYD7cFJTmNifuZJ0bQPL9TFpqTk254v7Ivs25LYDtXB+8QSaP50Uys1c64DJXonybNedqz9HuErjpZw5N+e5qTdtdxI3xmIH6IFKQ7YqW6QE2GiYIIfKkP/Dha8A+x4/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znp0+pBfbGpS2P3D8V6W2IL9/EPr7x7G/0tDB3PyeIUOMItKQoYQiKLSOqwYuk3bvZh+cgQLNa1ung011oVfJrgM6mVzKdlGehmqJevMcY+3Vni+gSsMKNiIp2FFxT6rwZIwnUfguRV5vnEPc5X75KrVr5WvlRLMkuhemAUfNqfPjANawCBhesJYWbmha5LYkDerJNBAGzWrZ/su3+yXVHltMrD9FZBEeR+S6y+ETtWlz4uT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IvtwYAc/P/zqTk7asyVMXoZXnvCDaFkSmHLY6Vl9Yk83rOKjFduYBh0exPMnfgdj6+OVBugeEmqqsHaciIHHzf85tce1WEl/YTd+btbKlF63eIfOET0Q6FUzBwZUFvLbgJd5Nd5HQ3cz33pA6/trxJC/boHwT/xIslsNXNljImlcpVI47hMJaBopJcaMUhHl8SV5ggQv+/PPh+iJ47PS0p67o3qsryMWhTa0caCP3Cx5t/8N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Vs7DyccmFX71nCFiGm9XeR6ElR9nP58ea94wMbmUKFGVsfppm1qesn6XhQw/LbmWgti+R29fLycjwCOeBRww4RyZ5z7mtG24671Zj/DfhVCnG5T3zQlocLN0XJSDE8oXxc4bDx2Jx8bpu41tNy6HGZaF2NjMK0G9WRtYbxbRswoWL6DnuPGS0iDoI+HlI7ek01PZ6IavdZkzdPksGLPgESsCJzGdZv3rQKGE0qb7Q1K4BErF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2tJIY164nfTHkHpt3NBJ996i2bjicgs7C2q4dZLpJAJGMZ8lmEO8GT6y8KPS/a7qhLGdQ9OAekf1fw/6NgsoxA2kAoTyo1yPHHR5NmJpqTcq+o3oT9jDNx+o/q77o0hsDMTK9m6LAe/sUHjoHkH0Xg4/8rUzhNKP40L6y5ySYQrbv5ft3eMrt1G6GWWlSb8dw2dgdgEdk8lvD1ZDUq5LBUQX0LKdIuMtMJMVLtSBirAoyRVQ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iGE6YNhUQ5zkCnloWhmeSkwN/iRimL6+Jitp3glgpJuprs9dQLxuBUuRRdXnWtEeyKFCRDGj3vMSB03EOPlzscPdZXoRjV8lwaCWxgweb2MJ2QBYbI34/DPFmIMydjgbQefaYBaq57IqLwVLaQGJMtKU1G0M0hvvmz9FJzA7JtDeH5PGbQ/oLK8I7taX11/s4/7EvOAG0msppbG8g3qsxl5r/KblP9GpvDL330UBGK8eX3CU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wFKR6byzkN5PCpFcTJVcNu9FPYFP8F/u8Nc/3DAt/SR6iL0NhBKMXdakIgmTLU2Q3x5b58G/CkMDg9IL0ESaW3xc77hKeU5+/uQ+mj5c3rRA7hKTW3G3nd3V2ZvLq8ND8uUr0EvORMrDlLMLBDFDK9K96MJvdN3AxyX7kCzHB0YsrvBF0+h8fh2Lw5+EEIGLWe0L6mG1WXJ5xJeBGa7kmcYMq7kcGPYIS2IdlZt6j1Dn+yr7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WZwnns0IxqlcW/Xef5noKBFW0qZCHdNiH9UW/LwWCaP6XSVnZNWGiASme3MfGkYiiJXoa0dhMPKTjtmnM+3axlAruHFNPLGJeJSQVWVxEMkon2evYbW5Z/5fIaIhmTU6AvpLRSF0+9ay3WfA83YLXPry7PFtK4qzfvnMIvWwYQXM/HAKiDj2zH3eeFzn7i8PiZhPnPv9pDaHRazMHLaxuTjzI3kGZy6n4tTgk9EmPXEJ5CQg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0S8SGfpN88Sp5I3XpuCQzl10czh2HLDu98x7giocMmeC2TrwWUcsOrR+dcI+LgvFNQzyp/hF9L49/QOYEm5TXtNa9jJvJUhBVj3a8lwZaXuAYVa/4yLxkO+BOPxjs5Mp5UuQd290HcsQ3lG4xzQWVT1JkJ4tmpSJ+pXKKbCSy1TJgMWUd4O3B+QIoQ7jqth5Tc5iD7wsnCyksQ9vPV+pdUU/ii41OXhQNmLSL5/8tx3RquP0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</Properties>
</file>