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 id="43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87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29200" y="304800"/>
            <a:ext cx="332796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1125r0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package" Target="../embeddings/Microsoft_Office_Excel_Worksheet1.xls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2015</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September 2015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2015-09-14</a:t>
            </a:r>
            <a:endParaRPr lang="en-US" alt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09600" y="2895600"/>
          <a:ext cx="8515350" cy="2828925"/>
        </p:xfrm>
        <a:graphic>
          <a:graphicData uri="http://schemas.openxmlformats.org/presentationml/2006/ole">
            <p:oleObj spid="_x0000_s1042" name="Document" r:id="rId4" imgW="8334130" imgH="276016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graphicFrame>
        <p:nvGraphicFramePr>
          <p:cNvPr id="15363" name="Object 2"/>
          <p:cNvGraphicFramePr>
            <a:graphicFrameLocks noChangeAspect="1"/>
          </p:cNvGraphicFramePr>
          <p:nvPr/>
        </p:nvGraphicFramePr>
        <p:xfrm>
          <a:off x="533400" y="2590800"/>
          <a:ext cx="8359775" cy="3657599"/>
        </p:xfrm>
        <a:graphic>
          <a:graphicData uri="http://schemas.openxmlformats.org/presentationml/2006/ole">
            <p:oleObj spid="_x0000_s15363" name="Worksheet" r:id="rId4" imgW="6690468" imgH="3848028" progId="Excel.Sheet.12">
              <p:embed/>
            </p:oleObj>
          </a:graphicData>
        </a:graphic>
      </p:graphicFrame>
      <p:sp>
        <p:nvSpPr>
          <p:cNvPr id="6" name="TextBox 5"/>
          <p:cNvSpPr txBox="1"/>
          <p:nvPr/>
        </p:nvSpPr>
        <p:spPr>
          <a:xfrm>
            <a:off x="838200" y="1600200"/>
            <a:ext cx="5743880" cy="954107"/>
          </a:xfrm>
          <a:prstGeom prst="rect">
            <a:avLst/>
          </a:prstGeom>
          <a:noFill/>
        </p:spPr>
        <p:txBody>
          <a:bodyPr wrap="none" rtlCol="0">
            <a:spAutoFit/>
          </a:bodyPr>
          <a:lstStyle/>
          <a:p>
            <a:r>
              <a:rPr lang="en-US" sz="1400" b="1" dirty="0" smtClean="0"/>
              <a:t>Note: </a:t>
            </a:r>
          </a:p>
          <a:p>
            <a:pPr>
              <a:buFont typeface="Arial" pitchFamily="34" charset="0"/>
              <a:buChar char="•"/>
            </a:pPr>
            <a:r>
              <a:rPr lang="en-US" sz="1400" dirty="0" smtClean="0">
                <a:solidFill>
                  <a:srgbClr val="7030A0"/>
                </a:solidFill>
              </a:rPr>
              <a:t>Docs in purple color have been presented; </a:t>
            </a:r>
          </a:p>
          <a:p>
            <a:pPr>
              <a:buFont typeface="Arial" pitchFamily="34" charset="0"/>
              <a:buChar char="•"/>
            </a:pPr>
            <a:r>
              <a:rPr lang="en-US" sz="1400" dirty="0" smtClean="0">
                <a:solidFill>
                  <a:srgbClr val="0070C0"/>
                </a:solidFill>
              </a:rPr>
              <a:t>Docs in blue color have been presented but straw polls have not been taken. </a:t>
            </a:r>
          </a:p>
          <a:p>
            <a:pPr>
              <a:buFont typeface="Arial" pitchFamily="34" charset="0"/>
              <a:buChar char="•"/>
            </a:pPr>
            <a:r>
              <a:rPr lang="en-US" sz="1400" dirty="0" smtClean="0">
                <a:solidFill>
                  <a:srgbClr val="0070C0"/>
                </a:solidFill>
              </a:rPr>
              <a:t>Docs in white color have NOT been presented.</a:t>
            </a:r>
            <a:endParaRPr lang="en-US" sz="1400"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21526</TotalTime>
  <Words>747</Words>
  <Application>Microsoft Office PowerPoint</Application>
  <PresentationFormat>On-screen Show (4:3)</PresentationFormat>
  <Paragraphs>151</Paragraphs>
  <Slides>13</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802-11-Submission</vt:lpstr>
      <vt:lpstr>Document</vt:lpstr>
      <vt:lpstr>Worksheet</vt:lpstr>
      <vt:lpstr>TGax PHY Ad Hoc September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PHY Submissions </vt:lpstr>
      <vt:lpstr>Straw polls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1394</cp:revision>
  <cp:lastPrinted>1998-02-10T13:28:06Z</cp:lastPrinted>
  <dcterms:created xsi:type="dcterms:W3CDTF">2007-04-17T18:10:23Z</dcterms:created>
  <dcterms:modified xsi:type="dcterms:W3CDTF">2015-09-13T23:30:42Z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