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2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366" r:id="rId2"/>
    <p:sldId id="531" r:id="rId3"/>
    <p:sldId id="527" r:id="rId4"/>
    <p:sldId id="525" r:id="rId5"/>
    <p:sldId id="534" r:id="rId6"/>
    <p:sldId id="537" r:id="rId7"/>
    <p:sldId id="536" r:id="rId8"/>
    <p:sldId id="463" r:id="rId9"/>
    <p:sldId id="464" r:id="rId10"/>
    <p:sldId id="529" r:id="rId11"/>
    <p:sldId id="475" r:id="rId12"/>
    <p:sldId id="530" r:id="rId13"/>
    <p:sldId id="521" r:id="rId14"/>
    <p:sldId id="538" r:id="rId15"/>
    <p:sldId id="539" r:id="rId16"/>
    <p:sldId id="468" r:id="rId17"/>
    <p:sldId id="469" r:id="rId18"/>
    <p:sldId id="481" r:id="rId19"/>
    <p:sldId id="482" r:id="rId20"/>
    <p:sldId id="483" r:id="rId21"/>
  </p:sldIdLst>
  <p:sldSz cx="9144000" cy="6858000" type="screen4x3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ECE7"/>
    <a:srgbClr val="F9D8CC"/>
    <a:srgbClr val="000000"/>
    <a:srgbClr val="CCECFF"/>
    <a:srgbClr val="CCD0E1"/>
    <a:srgbClr val="E7E9F1"/>
    <a:srgbClr val="0000FF"/>
    <a:srgbClr val="FF0066"/>
    <a:srgbClr val="FFFFCC"/>
    <a:srgbClr val="00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テーマ スタイル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テーマ スタイル 1 - アクセント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00" autoAdjust="0"/>
    <p:restoredTop sz="96308" autoAdjust="0"/>
  </p:normalViewPr>
  <p:slideViewPr>
    <p:cSldViewPr>
      <p:cViewPr>
        <p:scale>
          <a:sx n="100" d="100"/>
          <a:sy n="100" d="100"/>
        </p:scale>
        <p:origin x="-486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2106" y="-84"/>
      </p:cViewPr>
      <p:guideLst>
        <p:guide orient="horz" pos="3108"/>
        <p:guide pos="2122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0000900692\Documents\HEW\DSC%20harmonization\NextStep\ss1_sim_plan_results_20150901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0000900692\Documents\HEW\DSC%20harmonization\NextStep\pos\sr_ss1_10sta_20150816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0000900692\Documents\HEW\DSC%20harmonization\NextStep\pos\sr_ss1_10sta_20150816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0000900692\Documents\HEW\DSC%20harmonization\NextStep\pos\sr_ss1_10sta_20150816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0000900692\Documents\HEW\DSC%20harmonization\NextStep\pos\sr_ss1_10sta_20150816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0000900692\Documents\HEW\DSC%20harmonization\NextStep\pos\TGax_SS2_Ch1_4STAs_Per_Cube_20150816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0000900692\Documents\HEW\DSC%20harmonization\NextStep\pos\TGax_SS2_Ch1_4STAs_Per_Cube_20150816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0000900692\Documents\HEW\DSC%20harmonization\NextStep\pos\TGax_SS2_Ch1_4STAs_Per_Cube_20150816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0000900692\Documents\HEW\DSC%20harmonization\NextStep\pos\TGax_SS2_Ch1_4STAs_Per_Cube_20150816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0000900692\Documents\HEW\DSC%20harmonization\NextStep\pos\TGax_SS2_Ch1_4STAs_Per_Cube_20150816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0000900692\Documents\HEW\DSC%20harmonization\NextStep\ss1_sim_plan_results_2015090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0000900692\Documents\HEW\DSC%20harmonization\NextStep\ss1_sim_plan_results_2015090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0000900692\Documents\HEW\DSC%20harmonization\NextStep\ss1_sim_plan_results_20150901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0000900692\Documents\HEW\DSC%20harmonization\NextStep\ss2_sim_plan_results_20150901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0000900692\Documents\HEW\DSC%20harmonization\NextStep\ss2_sim_plan_results_20150901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0000900692\Documents\HEW\DSC%20harmonization\NextStep\ss2_sim_plan_results_20150901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0000900692\Documents\HEW\DSC%20harmonization\NextStep\ss2_sim_plan_results_20150901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0000900692\Documents\HEW\DSC%20harmonization\NextStep\pos\sr_ss1_10sta_20150816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Uplink @ CCA-SD -66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invertIfNegative val="0"/>
          <c:cat>
            <c:strRef>
              <c:f>'ss1_ul+dl_dsc_sd66'!$B$1:$D$1</c:f>
              <c:strCache>
                <c:ptCount val="3"/>
                <c:pt idx="0">
                  <c:v>Default (-76)</c:v>
                </c:pt>
                <c:pt idx="1">
                  <c:v>50% HEW</c:v>
                </c:pt>
                <c:pt idx="2">
                  <c:v>All HEW</c:v>
                </c:pt>
              </c:strCache>
            </c:strRef>
          </c:cat>
          <c:val>
            <c:numRef>
              <c:f>'ss1_ul+dl_dsc_sd66'!$B$37:$D$37</c:f>
              <c:numCache>
                <c:formatCode>General</c:formatCode>
                <c:ptCount val="3"/>
                <c:pt idx="0">
                  <c:v>152.58056099999999</c:v>
                </c:pt>
                <c:pt idx="1">
                  <c:v>158.77891700000001</c:v>
                </c:pt>
                <c:pt idx="2">
                  <c:v>159.767888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3070592"/>
        <c:axId val="4448256"/>
      </c:barChart>
      <c:catAx>
        <c:axId val="173070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448256"/>
        <c:crosses val="autoZero"/>
        <c:auto val="1"/>
        <c:lblAlgn val="ctr"/>
        <c:lblOffset val="100"/>
        <c:noMultiLvlLbl val="0"/>
      </c:catAx>
      <c:valAx>
        <c:axId val="4448256"/>
        <c:scaling>
          <c:orientation val="minMax"/>
          <c:min val="0"/>
        </c:scaling>
        <c:delete val="0"/>
        <c:axPos val="l"/>
        <c:majorGridlines/>
        <c:min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Ave Tput per Apartment (Mbps)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73070592"/>
        <c:crosses val="autoZero"/>
        <c:crossBetween val="between"/>
        <c:minorUnit val="10"/>
      </c:valAx>
    </c:plotArea>
    <c:plotVisOnly val="1"/>
    <c:dispBlanksAs val="gap"/>
    <c:showDLblsOverMax val="0"/>
  </c:chart>
  <c:txPr>
    <a:bodyPr/>
    <a:lstStyle/>
    <a:p>
      <a:pPr>
        <a:defRPr>
          <a:latin typeface="Calibri" panose="020F0502020204030204" pitchFamily="34" charset="0"/>
          <a:cs typeface="Calibri" panose="020F0502020204030204" pitchFamily="34" charset="0"/>
        </a:defRPr>
      </a:pPr>
      <a:endParaRPr lang="ja-JP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4"/>
          <c:order val="4"/>
          <c:tx>
            <c:v>4th Floor</c:v>
          </c:tx>
          <c:spPr>
            <a:ln w="28575">
              <a:noFill/>
            </a:ln>
          </c:spPr>
          <c:marker>
            <c:symbol val="star"/>
            <c:size val="4"/>
          </c:marker>
          <c:xVal>
            <c:numRef>
              <c:f>sr_ss1_10sta_Drop02!$C$306:$C$375</c:f>
              <c:numCache>
                <c:formatCode>General</c:formatCode>
                <c:ptCount val="70"/>
                <c:pt idx="0">
                  <c:v>16.5</c:v>
                </c:pt>
                <c:pt idx="1">
                  <c:v>19.143999999999998</c:v>
                </c:pt>
                <c:pt idx="2">
                  <c:v>10.153</c:v>
                </c:pt>
                <c:pt idx="3">
                  <c:v>11.004</c:v>
                </c:pt>
                <c:pt idx="4">
                  <c:v>10.327</c:v>
                </c:pt>
                <c:pt idx="5">
                  <c:v>12.369</c:v>
                </c:pt>
                <c:pt idx="6">
                  <c:v>10.124000000000001</c:v>
                </c:pt>
                <c:pt idx="7">
                  <c:v>13.602</c:v>
                </c:pt>
                <c:pt idx="8">
                  <c:v>16.521999999999998</c:v>
                </c:pt>
                <c:pt idx="9">
                  <c:v>17.132000000000001</c:v>
                </c:pt>
                <c:pt idx="10">
                  <c:v>46.384999999999998</c:v>
                </c:pt>
                <c:pt idx="11">
                  <c:v>40.421999999999997</c:v>
                </c:pt>
                <c:pt idx="12">
                  <c:v>42.893999999999998</c:v>
                </c:pt>
                <c:pt idx="13">
                  <c:v>49.460999999999999</c:v>
                </c:pt>
                <c:pt idx="14">
                  <c:v>45.03</c:v>
                </c:pt>
                <c:pt idx="15">
                  <c:v>46.523000000000003</c:v>
                </c:pt>
                <c:pt idx="16">
                  <c:v>43.866999999999997</c:v>
                </c:pt>
                <c:pt idx="17">
                  <c:v>44.420999999999999</c:v>
                </c:pt>
                <c:pt idx="18">
                  <c:v>46.738999999999997</c:v>
                </c:pt>
                <c:pt idx="19">
                  <c:v>40.279000000000003</c:v>
                </c:pt>
                <c:pt idx="20">
                  <c:v>72.361999999999995</c:v>
                </c:pt>
                <c:pt idx="21">
                  <c:v>70.239000000000004</c:v>
                </c:pt>
                <c:pt idx="22">
                  <c:v>77.23</c:v>
                </c:pt>
                <c:pt idx="23">
                  <c:v>77.671999999999997</c:v>
                </c:pt>
                <c:pt idx="24">
                  <c:v>79.224000000000004</c:v>
                </c:pt>
                <c:pt idx="25">
                  <c:v>73.762</c:v>
                </c:pt>
                <c:pt idx="26">
                  <c:v>78.421000000000006</c:v>
                </c:pt>
                <c:pt idx="27">
                  <c:v>78.92</c:v>
                </c:pt>
                <c:pt idx="28">
                  <c:v>78.971000000000004</c:v>
                </c:pt>
                <c:pt idx="29">
                  <c:v>79.343000000000004</c:v>
                </c:pt>
                <c:pt idx="30">
                  <c:v>2.7309999999999999</c:v>
                </c:pt>
                <c:pt idx="31">
                  <c:v>8.1300000000000008</c:v>
                </c:pt>
                <c:pt idx="32">
                  <c:v>4.3630000000000004</c:v>
                </c:pt>
                <c:pt idx="33">
                  <c:v>1.776</c:v>
                </c:pt>
                <c:pt idx="34">
                  <c:v>5.7539999999999996</c:v>
                </c:pt>
                <c:pt idx="35">
                  <c:v>4.4749999999999996</c:v>
                </c:pt>
                <c:pt idx="36">
                  <c:v>6.69</c:v>
                </c:pt>
                <c:pt idx="37">
                  <c:v>7.3810000000000002</c:v>
                </c:pt>
                <c:pt idx="38">
                  <c:v>2.0529999999999999</c:v>
                </c:pt>
                <c:pt idx="39">
                  <c:v>5.0270000000000001</c:v>
                </c:pt>
                <c:pt idx="40">
                  <c:v>36.808999999999997</c:v>
                </c:pt>
                <c:pt idx="41">
                  <c:v>35.119999999999997</c:v>
                </c:pt>
                <c:pt idx="42">
                  <c:v>32.250999999999998</c:v>
                </c:pt>
                <c:pt idx="43">
                  <c:v>37.558</c:v>
                </c:pt>
                <c:pt idx="44">
                  <c:v>35.284999999999997</c:v>
                </c:pt>
                <c:pt idx="45">
                  <c:v>35.664999999999999</c:v>
                </c:pt>
                <c:pt idx="46">
                  <c:v>30.385999999999999</c:v>
                </c:pt>
                <c:pt idx="47">
                  <c:v>31.905000000000001</c:v>
                </c:pt>
                <c:pt idx="48">
                  <c:v>37.387</c:v>
                </c:pt>
                <c:pt idx="49">
                  <c:v>38.401000000000003</c:v>
                </c:pt>
                <c:pt idx="50">
                  <c:v>67.77</c:v>
                </c:pt>
                <c:pt idx="51">
                  <c:v>66.332999999999998</c:v>
                </c:pt>
                <c:pt idx="52">
                  <c:v>66.444000000000003</c:v>
                </c:pt>
                <c:pt idx="53">
                  <c:v>60.719000000000001</c:v>
                </c:pt>
                <c:pt idx="54">
                  <c:v>64.805999999999997</c:v>
                </c:pt>
                <c:pt idx="55">
                  <c:v>62.439</c:v>
                </c:pt>
                <c:pt idx="56">
                  <c:v>60.863</c:v>
                </c:pt>
                <c:pt idx="57">
                  <c:v>68.581000000000003</c:v>
                </c:pt>
                <c:pt idx="58">
                  <c:v>61.222000000000001</c:v>
                </c:pt>
                <c:pt idx="59">
                  <c:v>69.423000000000002</c:v>
                </c:pt>
                <c:pt idx="60">
                  <c:v>93.131</c:v>
                </c:pt>
                <c:pt idx="61">
                  <c:v>99.034000000000006</c:v>
                </c:pt>
                <c:pt idx="62">
                  <c:v>99.108999999999995</c:v>
                </c:pt>
                <c:pt idx="63">
                  <c:v>98.119</c:v>
                </c:pt>
                <c:pt idx="64">
                  <c:v>95.218000000000004</c:v>
                </c:pt>
                <c:pt idx="65">
                  <c:v>94.159000000000006</c:v>
                </c:pt>
                <c:pt idx="66">
                  <c:v>93.995000000000005</c:v>
                </c:pt>
                <c:pt idx="67">
                  <c:v>98.192999999999998</c:v>
                </c:pt>
                <c:pt idx="68">
                  <c:v>96.701999999999998</c:v>
                </c:pt>
                <c:pt idx="69">
                  <c:v>90.427000000000007</c:v>
                </c:pt>
              </c:numCache>
            </c:numRef>
          </c:xVal>
          <c:yVal>
            <c:numRef>
              <c:f>sr_ss1_10sta_Drop02!$D$306:$D$375</c:f>
              <c:numCache>
                <c:formatCode>General</c:formatCode>
                <c:ptCount val="70"/>
                <c:pt idx="0">
                  <c:v>3.952</c:v>
                </c:pt>
                <c:pt idx="1">
                  <c:v>6.5439999999999996</c:v>
                </c:pt>
                <c:pt idx="2">
                  <c:v>4.093</c:v>
                </c:pt>
                <c:pt idx="3">
                  <c:v>7.6479999999999997</c:v>
                </c:pt>
                <c:pt idx="4">
                  <c:v>8.4160000000000004</c:v>
                </c:pt>
                <c:pt idx="5">
                  <c:v>9.0370000000000008</c:v>
                </c:pt>
                <c:pt idx="6">
                  <c:v>8.84</c:v>
                </c:pt>
                <c:pt idx="7">
                  <c:v>7.835</c:v>
                </c:pt>
                <c:pt idx="8">
                  <c:v>2.456</c:v>
                </c:pt>
                <c:pt idx="9">
                  <c:v>1.331</c:v>
                </c:pt>
                <c:pt idx="10">
                  <c:v>1.3580000000000001</c:v>
                </c:pt>
                <c:pt idx="11">
                  <c:v>3.7949999999999999</c:v>
                </c:pt>
                <c:pt idx="12">
                  <c:v>0.999</c:v>
                </c:pt>
                <c:pt idx="13">
                  <c:v>3.7629999999999999</c:v>
                </c:pt>
                <c:pt idx="14">
                  <c:v>9.7799999999999994</c:v>
                </c:pt>
                <c:pt idx="15">
                  <c:v>1.8740000000000001</c:v>
                </c:pt>
                <c:pt idx="16">
                  <c:v>7.2729999999999997</c:v>
                </c:pt>
                <c:pt idx="17">
                  <c:v>3.0939999999999999</c:v>
                </c:pt>
                <c:pt idx="18">
                  <c:v>7.8209999999999997</c:v>
                </c:pt>
                <c:pt idx="19">
                  <c:v>9.1319999999999997</c:v>
                </c:pt>
                <c:pt idx="20">
                  <c:v>7.6950000000000003</c:v>
                </c:pt>
                <c:pt idx="21">
                  <c:v>3.8340000000000001</c:v>
                </c:pt>
                <c:pt idx="22">
                  <c:v>5.4029999999999996</c:v>
                </c:pt>
                <c:pt idx="23">
                  <c:v>9.5969999999999995</c:v>
                </c:pt>
                <c:pt idx="24">
                  <c:v>7.07</c:v>
                </c:pt>
                <c:pt idx="25">
                  <c:v>6.8579999999999997</c:v>
                </c:pt>
                <c:pt idx="26">
                  <c:v>7.9450000000000003</c:v>
                </c:pt>
                <c:pt idx="27">
                  <c:v>1.6539999999999999</c:v>
                </c:pt>
                <c:pt idx="28">
                  <c:v>9.9309999999999992</c:v>
                </c:pt>
                <c:pt idx="29">
                  <c:v>5.4509999999999996</c:v>
                </c:pt>
                <c:pt idx="30">
                  <c:v>14.965999999999999</c:v>
                </c:pt>
                <c:pt idx="31">
                  <c:v>12.069000000000001</c:v>
                </c:pt>
                <c:pt idx="32">
                  <c:v>10.351000000000001</c:v>
                </c:pt>
                <c:pt idx="33">
                  <c:v>17.815000000000001</c:v>
                </c:pt>
                <c:pt idx="34">
                  <c:v>14.994</c:v>
                </c:pt>
                <c:pt idx="35">
                  <c:v>16.847000000000001</c:v>
                </c:pt>
                <c:pt idx="36">
                  <c:v>13.837999999999999</c:v>
                </c:pt>
                <c:pt idx="37">
                  <c:v>13.007</c:v>
                </c:pt>
                <c:pt idx="38">
                  <c:v>16.779</c:v>
                </c:pt>
                <c:pt idx="39">
                  <c:v>11.759</c:v>
                </c:pt>
                <c:pt idx="40">
                  <c:v>14.901</c:v>
                </c:pt>
                <c:pt idx="41">
                  <c:v>17.547999999999998</c:v>
                </c:pt>
                <c:pt idx="42">
                  <c:v>16.728999999999999</c:v>
                </c:pt>
                <c:pt idx="43">
                  <c:v>12.097</c:v>
                </c:pt>
                <c:pt idx="44">
                  <c:v>12.569000000000001</c:v>
                </c:pt>
                <c:pt idx="45">
                  <c:v>12.022</c:v>
                </c:pt>
                <c:pt idx="46">
                  <c:v>18.422999999999998</c:v>
                </c:pt>
                <c:pt idx="47">
                  <c:v>14.083</c:v>
                </c:pt>
                <c:pt idx="48">
                  <c:v>14.452999999999999</c:v>
                </c:pt>
                <c:pt idx="49">
                  <c:v>16.611999999999998</c:v>
                </c:pt>
                <c:pt idx="50">
                  <c:v>13.83</c:v>
                </c:pt>
                <c:pt idx="51">
                  <c:v>13.976000000000001</c:v>
                </c:pt>
                <c:pt idx="52">
                  <c:v>15.601000000000001</c:v>
                </c:pt>
                <c:pt idx="53">
                  <c:v>17.846</c:v>
                </c:pt>
                <c:pt idx="54">
                  <c:v>12.707000000000001</c:v>
                </c:pt>
                <c:pt idx="55">
                  <c:v>17.742000000000001</c:v>
                </c:pt>
                <c:pt idx="56">
                  <c:v>11.363</c:v>
                </c:pt>
                <c:pt idx="57">
                  <c:v>10.175000000000001</c:v>
                </c:pt>
                <c:pt idx="58">
                  <c:v>19.097999999999999</c:v>
                </c:pt>
                <c:pt idx="59">
                  <c:v>17.298999999999999</c:v>
                </c:pt>
                <c:pt idx="60">
                  <c:v>16.067</c:v>
                </c:pt>
                <c:pt idx="61">
                  <c:v>16.934999999999999</c:v>
                </c:pt>
                <c:pt idx="62">
                  <c:v>14.292</c:v>
                </c:pt>
                <c:pt idx="63">
                  <c:v>10.271000000000001</c:v>
                </c:pt>
                <c:pt idx="64">
                  <c:v>19.780999999999999</c:v>
                </c:pt>
                <c:pt idx="65">
                  <c:v>10.993</c:v>
                </c:pt>
                <c:pt idx="66">
                  <c:v>18.942</c:v>
                </c:pt>
                <c:pt idx="67">
                  <c:v>18.675999999999998</c:v>
                </c:pt>
                <c:pt idx="68">
                  <c:v>12.538</c:v>
                </c:pt>
                <c:pt idx="69">
                  <c:v>13.518000000000001</c:v>
                </c:pt>
              </c:numCache>
            </c:numRef>
          </c:yVal>
          <c:smooth val="0"/>
        </c:ser>
        <c:ser>
          <c:idx val="3"/>
          <c:order val="3"/>
          <c:tx>
            <c:v>3rd Floor</c:v>
          </c:tx>
          <c:spPr>
            <a:ln w="28575">
              <a:noFill/>
            </a:ln>
          </c:spPr>
          <c:marker>
            <c:symbol val="x"/>
            <c:size val="4"/>
          </c:marker>
          <c:xVal>
            <c:numRef>
              <c:f>sr_ss1_10sta_Drop02!$C$236:$C$305</c:f>
              <c:numCache>
                <c:formatCode>General</c:formatCode>
                <c:ptCount val="70"/>
                <c:pt idx="0">
                  <c:v>5.48</c:v>
                </c:pt>
                <c:pt idx="1">
                  <c:v>4.907</c:v>
                </c:pt>
                <c:pt idx="2">
                  <c:v>4.4489999999999998</c:v>
                </c:pt>
                <c:pt idx="3">
                  <c:v>3.5430000000000001</c:v>
                </c:pt>
                <c:pt idx="4">
                  <c:v>3.74</c:v>
                </c:pt>
                <c:pt idx="5">
                  <c:v>7.7240000000000002</c:v>
                </c:pt>
                <c:pt idx="6">
                  <c:v>5.2919999999999998</c:v>
                </c:pt>
                <c:pt idx="7">
                  <c:v>4.4050000000000002</c:v>
                </c:pt>
                <c:pt idx="8">
                  <c:v>4.7969999999999997</c:v>
                </c:pt>
                <c:pt idx="9">
                  <c:v>3.5129999999999999</c:v>
                </c:pt>
                <c:pt idx="10">
                  <c:v>35.396999999999998</c:v>
                </c:pt>
                <c:pt idx="11">
                  <c:v>34.774000000000001</c:v>
                </c:pt>
                <c:pt idx="12">
                  <c:v>39.927999999999997</c:v>
                </c:pt>
                <c:pt idx="13">
                  <c:v>37.594999999999999</c:v>
                </c:pt>
                <c:pt idx="14">
                  <c:v>32.368000000000002</c:v>
                </c:pt>
                <c:pt idx="15">
                  <c:v>39.432000000000002</c:v>
                </c:pt>
                <c:pt idx="16">
                  <c:v>34.488999999999997</c:v>
                </c:pt>
                <c:pt idx="17">
                  <c:v>38.627000000000002</c:v>
                </c:pt>
                <c:pt idx="18">
                  <c:v>34.646999999999998</c:v>
                </c:pt>
                <c:pt idx="19">
                  <c:v>37.168999999999997</c:v>
                </c:pt>
                <c:pt idx="20">
                  <c:v>68.006</c:v>
                </c:pt>
                <c:pt idx="21">
                  <c:v>63.55</c:v>
                </c:pt>
                <c:pt idx="22">
                  <c:v>67.415000000000006</c:v>
                </c:pt>
                <c:pt idx="23">
                  <c:v>69.379000000000005</c:v>
                </c:pt>
                <c:pt idx="24">
                  <c:v>69.325000000000003</c:v>
                </c:pt>
                <c:pt idx="25">
                  <c:v>65.317999999999998</c:v>
                </c:pt>
                <c:pt idx="26">
                  <c:v>63.363999999999997</c:v>
                </c:pt>
                <c:pt idx="27">
                  <c:v>63.384</c:v>
                </c:pt>
                <c:pt idx="28">
                  <c:v>64.653000000000006</c:v>
                </c:pt>
                <c:pt idx="29">
                  <c:v>61.33</c:v>
                </c:pt>
                <c:pt idx="30">
                  <c:v>91.078999999999994</c:v>
                </c:pt>
                <c:pt idx="31">
                  <c:v>93.311999999999998</c:v>
                </c:pt>
                <c:pt idx="32">
                  <c:v>99.932000000000002</c:v>
                </c:pt>
                <c:pt idx="33">
                  <c:v>93.242999999999995</c:v>
                </c:pt>
                <c:pt idx="34">
                  <c:v>97.197000000000003</c:v>
                </c:pt>
                <c:pt idx="35">
                  <c:v>93.918999999999997</c:v>
                </c:pt>
                <c:pt idx="36">
                  <c:v>96.3</c:v>
                </c:pt>
                <c:pt idx="37">
                  <c:v>95.218999999999994</c:v>
                </c:pt>
                <c:pt idx="38">
                  <c:v>94.814999999999998</c:v>
                </c:pt>
                <c:pt idx="39">
                  <c:v>91.775999999999996</c:v>
                </c:pt>
                <c:pt idx="40">
                  <c:v>21.492999999999999</c:v>
                </c:pt>
                <c:pt idx="41">
                  <c:v>20.492000000000001</c:v>
                </c:pt>
                <c:pt idx="42">
                  <c:v>20.260000000000002</c:v>
                </c:pt>
                <c:pt idx="43">
                  <c:v>21.591999999999999</c:v>
                </c:pt>
                <c:pt idx="44">
                  <c:v>29.582999999999998</c:v>
                </c:pt>
                <c:pt idx="45">
                  <c:v>25.457999999999998</c:v>
                </c:pt>
                <c:pt idx="46">
                  <c:v>21.634</c:v>
                </c:pt>
                <c:pt idx="47">
                  <c:v>23.414000000000001</c:v>
                </c:pt>
                <c:pt idx="48">
                  <c:v>21.103000000000002</c:v>
                </c:pt>
                <c:pt idx="49">
                  <c:v>26.138999999999999</c:v>
                </c:pt>
                <c:pt idx="50">
                  <c:v>52.134999999999998</c:v>
                </c:pt>
                <c:pt idx="51">
                  <c:v>55.246000000000002</c:v>
                </c:pt>
                <c:pt idx="52">
                  <c:v>56.787999999999997</c:v>
                </c:pt>
                <c:pt idx="53">
                  <c:v>57.65</c:v>
                </c:pt>
                <c:pt idx="54">
                  <c:v>52.408999999999999</c:v>
                </c:pt>
                <c:pt idx="55">
                  <c:v>55.963999999999999</c:v>
                </c:pt>
                <c:pt idx="56">
                  <c:v>50.896999999999998</c:v>
                </c:pt>
                <c:pt idx="57">
                  <c:v>52.731000000000002</c:v>
                </c:pt>
                <c:pt idx="58">
                  <c:v>59.695</c:v>
                </c:pt>
                <c:pt idx="59">
                  <c:v>50.945</c:v>
                </c:pt>
                <c:pt idx="60">
                  <c:v>88.28</c:v>
                </c:pt>
                <c:pt idx="61">
                  <c:v>88.875</c:v>
                </c:pt>
                <c:pt idx="62">
                  <c:v>85.899000000000001</c:v>
                </c:pt>
                <c:pt idx="63">
                  <c:v>88.197000000000003</c:v>
                </c:pt>
                <c:pt idx="64">
                  <c:v>83.230999999999995</c:v>
                </c:pt>
                <c:pt idx="65">
                  <c:v>80.177999999999997</c:v>
                </c:pt>
                <c:pt idx="66">
                  <c:v>87.087999999999994</c:v>
                </c:pt>
                <c:pt idx="67">
                  <c:v>80.162000000000006</c:v>
                </c:pt>
                <c:pt idx="68">
                  <c:v>83.89</c:v>
                </c:pt>
                <c:pt idx="69">
                  <c:v>83.570999999999998</c:v>
                </c:pt>
              </c:numCache>
            </c:numRef>
          </c:xVal>
          <c:yVal>
            <c:numRef>
              <c:f>sr_ss1_10sta_Drop02!$D$236:$D$305</c:f>
              <c:numCache>
                <c:formatCode>General</c:formatCode>
                <c:ptCount val="70"/>
                <c:pt idx="0">
                  <c:v>5.7190000000000003</c:v>
                </c:pt>
                <c:pt idx="1">
                  <c:v>2.2989999999999999</c:v>
                </c:pt>
                <c:pt idx="2">
                  <c:v>7.6929999999999996</c:v>
                </c:pt>
                <c:pt idx="3">
                  <c:v>0.96</c:v>
                </c:pt>
                <c:pt idx="4">
                  <c:v>4.806</c:v>
                </c:pt>
                <c:pt idx="5">
                  <c:v>6.07</c:v>
                </c:pt>
                <c:pt idx="6">
                  <c:v>5.3949999999999996</c:v>
                </c:pt>
                <c:pt idx="7">
                  <c:v>4.1109999999999998</c:v>
                </c:pt>
                <c:pt idx="8">
                  <c:v>4.9340000000000002</c:v>
                </c:pt>
                <c:pt idx="9">
                  <c:v>7.8150000000000004</c:v>
                </c:pt>
                <c:pt idx="10">
                  <c:v>1.851</c:v>
                </c:pt>
                <c:pt idx="11">
                  <c:v>5.78</c:v>
                </c:pt>
                <c:pt idx="12">
                  <c:v>8.1630000000000003</c:v>
                </c:pt>
                <c:pt idx="13">
                  <c:v>8.8770000000000007</c:v>
                </c:pt>
                <c:pt idx="14">
                  <c:v>2.1429999999999998</c:v>
                </c:pt>
                <c:pt idx="15">
                  <c:v>0.34300000000000003</c:v>
                </c:pt>
                <c:pt idx="16">
                  <c:v>8.8070000000000004</c:v>
                </c:pt>
                <c:pt idx="17">
                  <c:v>4.1159999999999997</c:v>
                </c:pt>
                <c:pt idx="18">
                  <c:v>8.2270000000000003</c:v>
                </c:pt>
                <c:pt idx="19">
                  <c:v>9.5410000000000004</c:v>
                </c:pt>
                <c:pt idx="20">
                  <c:v>0.35099999999999998</c:v>
                </c:pt>
                <c:pt idx="21">
                  <c:v>9.4139999999999997</c:v>
                </c:pt>
                <c:pt idx="22">
                  <c:v>0.997</c:v>
                </c:pt>
                <c:pt idx="23">
                  <c:v>5.5250000000000004</c:v>
                </c:pt>
                <c:pt idx="24">
                  <c:v>3.85</c:v>
                </c:pt>
                <c:pt idx="25">
                  <c:v>2.4039999999999999</c:v>
                </c:pt>
                <c:pt idx="26">
                  <c:v>4.1710000000000003</c:v>
                </c:pt>
                <c:pt idx="27">
                  <c:v>3.1789999999999998</c:v>
                </c:pt>
                <c:pt idx="28">
                  <c:v>8.6590000000000007</c:v>
                </c:pt>
                <c:pt idx="29">
                  <c:v>3.73</c:v>
                </c:pt>
                <c:pt idx="30">
                  <c:v>4.3650000000000002</c:v>
                </c:pt>
                <c:pt idx="31">
                  <c:v>6.41</c:v>
                </c:pt>
                <c:pt idx="32">
                  <c:v>5.1289999999999996</c:v>
                </c:pt>
                <c:pt idx="33">
                  <c:v>2.2090000000000001</c:v>
                </c:pt>
                <c:pt idx="34">
                  <c:v>1.645</c:v>
                </c:pt>
                <c:pt idx="35">
                  <c:v>3.3420000000000001</c:v>
                </c:pt>
                <c:pt idx="36">
                  <c:v>6.1</c:v>
                </c:pt>
                <c:pt idx="37">
                  <c:v>6.8019999999999996</c:v>
                </c:pt>
                <c:pt idx="38">
                  <c:v>7.2069999999999999</c:v>
                </c:pt>
                <c:pt idx="39">
                  <c:v>7.782</c:v>
                </c:pt>
                <c:pt idx="40">
                  <c:v>17.465</c:v>
                </c:pt>
                <c:pt idx="41">
                  <c:v>19.655999999999999</c:v>
                </c:pt>
                <c:pt idx="42">
                  <c:v>13.227</c:v>
                </c:pt>
                <c:pt idx="43">
                  <c:v>14.147</c:v>
                </c:pt>
                <c:pt idx="44">
                  <c:v>18.221</c:v>
                </c:pt>
                <c:pt idx="45">
                  <c:v>15.526</c:v>
                </c:pt>
                <c:pt idx="46">
                  <c:v>16.588999999999999</c:v>
                </c:pt>
                <c:pt idx="47">
                  <c:v>14.548999999999999</c:v>
                </c:pt>
                <c:pt idx="48">
                  <c:v>15.302</c:v>
                </c:pt>
                <c:pt idx="49">
                  <c:v>13.332000000000001</c:v>
                </c:pt>
                <c:pt idx="50">
                  <c:v>16.196000000000002</c:v>
                </c:pt>
                <c:pt idx="51">
                  <c:v>15.183999999999999</c:v>
                </c:pt>
                <c:pt idx="52">
                  <c:v>14.816000000000001</c:v>
                </c:pt>
                <c:pt idx="53">
                  <c:v>11.436</c:v>
                </c:pt>
                <c:pt idx="54">
                  <c:v>10.515000000000001</c:v>
                </c:pt>
                <c:pt idx="55">
                  <c:v>10.972</c:v>
                </c:pt>
                <c:pt idx="56">
                  <c:v>12.255000000000001</c:v>
                </c:pt>
                <c:pt idx="57">
                  <c:v>13.333</c:v>
                </c:pt>
                <c:pt idx="58">
                  <c:v>19.712</c:v>
                </c:pt>
                <c:pt idx="59">
                  <c:v>17.846</c:v>
                </c:pt>
                <c:pt idx="60">
                  <c:v>17.34</c:v>
                </c:pt>
                <c:pt idx="61">
                  <c:v>18.952000000000002</c:v>
                </c:pt>
                <c:pt idx="62">
                  <c:v>15.606</c:v>
                </c:pt>
                <c:pt idx="63">
                  <c:v>11.259</c:v>
                </c:pt>
                <c:pt idx="64">
                  <c:v>13.523</c:v>
                </c:pt>
                <c:pt idx="65">
                  <c:v>18.439</c:v>
                </c:pt>
                <c:pt idx="66">
                  <c:v>13.387</c:v>
                </c:pt>
                <c:pt idx="67">
                  <c:v>13.105</c:v>
                </c:pt>
                <c:pt idx="68">
                  <c:v>18.43</c:v>
                </c:pt>
                <c:pt idx="69">
                  <c:v>10.128</c:v>
                </c:pt>
              </c:numCache>
            </c:numRef>
          </c:yVal>
          <c:smooth val="0"/>
        </c:ser>
        <c:ser>
          <c:idx val="2"/>
          <c:order val="2"/>
          <c:tx>
            <c:v>2nd Floor</c:v>
          </c:tx>
          <c:spPr>
            <a:ln w="28575">
              <a:noFill/>
            </a:ln>
          </c:spPr>
          <c:marker>
            <c:symbol val="triangle"/>
            <c:size val="4"/>
          </c:marker>
          <c:xVal>
            <c:numRef>
              <c:f>sr_ss1_10sta_Drop02!$C$176:$C$235</c:f>
              <c:numCache>
                <c:formatCode>General</c:formatCode>
                <c:ptCount val="60"/>
                <c:pt idx="0">
                  <c:v>23.635999999999999</c:v>
                </c:pt>
                <c:pt idx="1">
                  <c:v>23.093</c:v>
                </c:pt>
                <c:pt idx="2">
                  <c:v>20.401</c:v>
                </c:pt>
                <c:pt idx="3">
                  <c:v>24.385000000000002</c:v>
                </c:pt>
                <c:pt idx="4">
                  <c:v>23.542000000000002</c:v>
                </c:pt>
                <c:pt idx="5">
                  <c:v>27.562000000000001</c:v>
                </c:pt>
                <c:pt idx="6">
                  <c:v>29.773</c:v>
                </c:pt>
                <c:pt idx="7">
                  <c:v>27.521999999999998</c:v>
                </c:pt>
                <c:pt idx="8">
                  <c:v>28.815999999999999</c:v>
                </c:pt>
                <c:pt idx="9">
                  <c:v>20.907</c:v>
                </c:pt>
                <c:pt idx="10">
                  <c:v>53.497999999999998</c:v>
                </c:pt>
                <c:pt idx="11">
                  <c:v>55.539000000000001</c:v>
                </c:pt>
                <c:pt idx="12">
                  <c:v>54.616999999999997</c:v>
                </c:pt>
                <c:pt idx="13">
                  <c:v>51.247999999999998</c:v>
                </c:pt>
                <c:pt idx="14">
                  <c:v>51.12</c:v>
                </c:pt>
                <c:pt idx="15">
                  <c:v>56.713000000000001</c:v>
                </c:pt>
                <c:pt idx="16">
                  <c:v>58.720999999999997</c:v>
                </c:pt>
                <c:pt idx="17">
                  <c:v>59.381999999999998</c:v>
                </c:pt>
                <c:pt idx="18">
                  <c:v>52.863</c:v>
                </c:pt>
                <c:pt idx="19">
                  <c:v>56.040999999999997</c:v>
                </c:pt>
                <c:pt idx="20">
                  <c:v>84.947000000000003</c:v>
                </c:pt>
                <c:pt idx="21">
                  <c:v>83.561999999999998</c:v>
                </c:pt>
                <c:pt idx="22">
                  <c:v>89.924000000000007</c:v>
                </c:pt>
                <c:pt idx="23">
                  <c:v>87.918000000000006</c:v>
                </c:pt>
                <c:pt idx="24">
                  <c:v>85.408000000000001</c:v>
                </c:pt>
                <c:pt idx="25">
                  <c:v>81.048000000000002</c:v>
                </c:pt>
                <c:pt idx="26">
                  <c:v>80.504999999999995</c:v>
                </c:pt>
                <c:pt idx="27">
                  <c:v>81.555000000000007</c:v>
                </c:pt>
                <c:pt idx="28">
                  <c:v>86.143000000000001</c:v>
                </c:pt>
                <c:pt idx="29">
                  <c:v>89.061000000000007</c:v>
                </c:pt>
                <c:pt idx="30">
                  <c:v>16.135999999999999</c:v>
                </c:pt>
                <c:pt idx="31">
                  <c:v>10.254</c:v>
                </c:pt>
                <c:pt idx="32">
                  <c:v>10.814</c:v>
                </c:pt>
                <c:pt idx="33">
                  <c:v>14.301</c:v>
                </c:pt>
                <c:pt idx="34">
                  <c:v>12.595000000000001</c:v>
                </c:pt>
                <c:pt idx="35">
                  <c:v>14.807</c:v>
                </c:pt>
                <c:pt idx="36">
                  <c:v>12.442</c:v>
                </c:pt>
                <c:pt idx="37">
                  <c:v>18.09</c:v>
                </c:pt>
                <c:pt idx="38">
                  <c:v>14.657999999999999</c:v>
                </c:pt>
                <c:pt idx="39">
                  <c:v>18.556000000000001</c:v>
                </c:pt>
                <c:pt idx="40">
                  <c:v>49.082000000000001</c:v>
                </c:pt>
                <c:pt idx="41">
                  <c:v>48.506999999999998</c:v>
                </c:pt>
                <c:pt idx="42">
                  <c:v>42.21</c:v>
                </c:pt>
                <c:pt idx="43">
                  <c:v>45.351999999999997</c:v>
                </c:pt>
                <c:pt idx="44">
                  <c:v>41.944000000000003</c:v>
                </c:pt>
                <c:pt idx="45">
                  <c:v>47.582000000000001</c:v>
                </c:pt>
                <c:pt idx="46">
                  <c:v>48.326999999999998</c:v>
                </c:pt>
                <c:pt idx="47">
                  <c:v>41.399000000000001</c:v>
                </c:pt>
                <c:pt idx="48">
                  <c:v>41.942999999999998</c:v>
                </c:pt>
                <c:pt idx="49">
                  <c:v>40.832999999999998</c:v>
                </c:pt>
                <c:pt idx="50">
                  <c:v>73.046000000000006</c:v>
                </c:pt>
                <c:pt idx="51">
                  <c:v>71.936000000000007</c:v>
                </c:pt>
                <c:pt idx="52">
                  <c:v>74.090999999999994</c:v>
                </c:pt>
                <c:pt idx="53">
                  <c:v>77.682000000000002</c:v>
                </c:pt>
                <c:pt idx="54">
                  <c:v>79.429000000000002</c:v>
                </c:pt>
                <c:pt idx="55">
                  <c:v>73.575999999999993</c:v>
                </c:pt>
                <c:pt idx="56">
                  <c:v>78.900000000000006</c:v>
                </c:pt>
                <c:pt idx="57">
                  <c:v>78.528999999999996</c:v>
                </c:pt>
                <c:pt idx="58">
                  <c:v>76.632999999999996</c:v>
                </c:pt>
                <c:pt idx="59">
                  <c:v>79.893000000000001</c:v>
                </c:pt>
              </c:numCache>
            </c:numRef>
          </c:xVal>
          <c:yVal>
            <c:numRef>
              <c:f>sr_ss1_10sta_Drop02!$D$176:$D$235</c:f>
              <c:numCache>
                <c:formatCode>General</c:formatCode>
                <c:ptCount val="60"/>
                <c:pt idx="0">
                  <c:v>4.5789999999999997</c:v>
                </c:pt>
                <c:pt idx="1">
                  <c:v>1.722</c:v>
                </c:pt>
                <c:pt idx="2">
                  <c:v>3.6429999999999998</c:v>
                </c:pt>
                <c:pt idx="3">
                  <c:v>3.254</c:v>
                </c:pt>
                <c:pt idx="4">
                  <c:v>3.9649999999999999</c:v>
                </c:pt>
                <c:pt idx="5">
                  <c:v>7.1909999999999998</c:v>
                </c:pt>
                <c:pt idx="6">
                  <c:v>6.444</c:v>
                </c:pt>
                <c:pt idx="7">
                  <c:v>6.3310000000000004</c:v>
                </c:pt>
                <c:pt idx="8">
                  <c:v>1.583</c:v>
                </c:pt>
                <c:pt idx="9">
                  <c:v>6.218</c:v>
                </c:pt>
                <c:pt idx="10">
                  <c:v>7.4829999999999997</c:v>
                </c:pt>
                <c:pt idx="11">
                  <c:v>0.66</c:v>
                </c:pt>
                <c:pt idx="12">
                  <c:v>9.8079999999999998</c:v>
                </c:pt>
                <c:pt idx="13">
                  <c:v>9.8759999999999994</c:v>
                </c:pt>
                <c:pt idx="14">
                  <c:v>0.93600000000000005</c:v>
                </c:pt>
                <c:pt idx="15">
                  <c:v>3.298</c:v>
                </c:pt>
                <c:pt idx="16">
                  <c:v>4.3579999999999997</c:v>
                </c:pt>
                <c:pt idx="17">
                  <c:v>4.9340000000000002</c:v>
                </c:pt>
                <c:pt idx="18">
                  <c:v>4.1509999999999998</c:v>
                </c:pt>
                <c:pt idx="19">
                  <c:v>6.02</c:v>
                </c:pt>
                <c:pt idx="20">
                  <c:v>4.5650000000000004</c:v>
                </c:pt>
                <c:pt idx="21">
                  <c:v>9.7859999999999996</c:v>
                </c:pt>
                <c:pt idx="22">
                  <c:v>2.5680000000000001</c:v>
                </c:pt>
                <c:pt idx="23">
                  <c:v>8.2889999999999997</c:v>
                </c:pt>
                <c:pt idx="24">
                  <c:v>7.8929999999999998</c:v>
                </c:pt>
                <c:pt idx="25">
                  <c:v>4.7889999999999997</c:v>
                </c:pt>
                <c:pt idx="26">
                  <c:v>3.6429999999999998</c:v>
                </c:pt>
                <c:pt idx="27">
                  <c:v>6.7290000000000001</c:v>
                </c:pt>
                <c:pt idx="28">
                  <c:v>3.399</c:v>
                </c:pt>
                <c:pt idx="29">
                  <c:v>0.877</c:v>
                </c:pt>
                <c:pt idx="30">
                  <c:v>12.824</c:v>
                </c:pt>
                <c:pt idx="31">
                  <c:v>11.877000000000001</c:v>
                </c:pt>
                <c:pt idx="32">
                  <c:v>17.376999999999999</c:v>
                </c:pt>
                <c:pt idx="33">
                  <c:v>15.045999999999999</c:v>
                </c:pt>
                <c:pt idx="34">
                  <c:v>18.475000000000001</c:v>
                </c:pt>
                <c:pt idx="35">
                  <c:v>14.352</c:v>
                </c:pt>
                <c:pt idx="36">
                  <c:v>12.847</c:v>
                </c:pt>
                <c:pt idx="37">
                  <c:v>14.455</c:v>
                </c:pt>
                <c:pt idx="38">
                  <c:v>10.317</c:v>
                </c:pt>
                <c:pt idx="39">
                  <c:v>19.838999999999999</c:v>
                </c:pt>
                <c:pt idx="40">
                  <c:v>13.170999999999999</c:v>
                </c:pt>
                <c:pt idx="41">
                  <c:v>11.372999999999999</c:v>
                </c:pt>
                <c:pt idx="42">
                  <c:v>13.936999999999999</c:v>
                </c:pt>
                <c:pt idx="43">
                  <c:v>10.435</c:v>
                </c:pt>
                <c:pt idx="44">
                  <c:v>18.321999999999999</c:v>
                </c:pt>
                <c:pt idx="45">
                  <c:v>10.484</c:v>
                </c:pt>
                <c:pt idx="46">
                  <c:v>10.303000000000001</c:v>
                </c:pt>
                <c:pt idx="47">
                  <c:v>11.637</c:v>
                </c:pt>
                <c:pt idx="48">
                  <c:v>19.478999999999999</c:v>
                </c:pt>
                <c:pt idx="49">
                  <c:v>10.324999999999999</c:v>
                </c:pt>
                <c:pt idx="50">
                  <c:v>13.951000000000001</c:v>
                </c:pt>
                <c:pt idx="51">
                  <c:v>19.725999999999999</c:v>
                </c:pt>
                <c:pt idx="52">
                  <c:v>14.388999999999999</c:v>
                </c:pt>
                <c:pt idx="53">
                  <c:v>19.236000000000001</c:v>
                </c:pt>
                <c:pt idx="54">
                  <c:v>16.853000000000002</c:v>
                </c:pt>
                <c:pt idx="55">
                  <c:v>15.238</c:v>
                </c:pt>
                <c:pt idx="56">
                  <c:v>19.536000000000001</c:v>
                </c:pt>
                <c:pt idx="57">
                  <c:v>19.699000000000002</c:v>
                </c:pt>
                <c:pt idx="58">
                  <c:v>17.672999999999998</c:v>
                </c:pt>
                <c:pt idx="59">
                  <c:v>12.327999999999999</c:v>
                </c:pt>
              </c:numCache>
            </c:numRef>
          </c:yVal>
          <c:smooth val="0"/>
        </c:ser>
        <c:ser>
          <c:idx val="1"/>
          <c:order val="1"/>
          <c:tx>
            <c:v>1st Floor</c:v>
          </c:tx>
          <c:spPr>
            <a:ln w="28575">
              <a:noFill/>
            </a:ln>
          </c:spPr>
          <c:marker>
            <c:symbol val="square"/>
            <c:size val="4"/>
          </c:marker>
          <c:xVal>
            <c:numRef>
              <c:f>sr_ss1_10sta_Drop02!$C$106:$C$175</c:f>
              <c:numCache>
                <c:formatCode>General</c:formatCode>
                <c:ptCount val="70"/>
                <c:pt idx="0">
                  <c:v>18.469000000000001</c:v>
                </c:pt>
                <c:pt idx="1">
                  <c:v>10.045</c:v>
                </c:pt>
                <c:pt idx="2">
                  <c:v>18.574000000000002</c:v>
                </c:pt>
                <c:pt idx="3">
                  <c:v>12.026</c:v>
                </c:pt>
                <c:pt idx="4">
                  <c:v>15.151</c:v>
                </c:pt>
                <c:pt idx="5">
                  <c:v>14.265000000000001</c:v>
                </c:pt>
                <c:pt idx="6">
                  <c:v>18.748999999999999</c:v>
                </c:pt>
                <c:pt idx="7">
                  <c:v>15.064</c:v>
                </c:pt>
                <c:pt idx="8">
                  <c:v>12.302</c:v>
                </c:pt>
                <c:pt idx="9">
                  <c:v>19.989000000000001</c:v>
                </c:pt>
                <c:pt idx="10">
                  <c:v>41.273000000000003</c:v>
                </c:pt>
                <c:pt idx="11">
                  <c:v>44.143999999999998</c:v>
                </c:pt>
                <c:pt idx="12">
                  <c:v>45.084000000000003</c:v>
                </c:pt>
                <c:pt idx="13">
                  <c:v>43.194000000000003</c:v>
                </c:pt>
                <c:pt idx="14">
                  <c:v>44.905999999999999</c:v>
                </c:pt>
                <c:pt idx="15">
                  <c:v>40.75</c:v>
                </c:pt>
                <c:pt idx="16">
                  <c:v>43.459000000000003</c:v>
                </c:pt>
                <c:pt idx="17">
                  <c:v>44.671999999999997</c:v>
                </c:pt>
                <c:pt idx="18">
                  <c:v>47.619</c:v>
                </c:pt>
                <c:pt idx="19">
                  <c:v>47.470999999999997</c:v>
                </c:pt>
                <c:pt idx="20">
                  <c:v>77.376000000000005</c:v>
                </c:pt>
                <c:pt idx="21">
                  <c:v>77.570999999999998</c:v>
                </c:pt>
                <c:pt idx="22">
                  <c:v>76.512</c:v>
                </c:pt>
                <c:pt idx="23">
                  <c:v>78.932000000000002</c:v>
                </c:pt>
                <c:pt idx="24">
                  <c:v>75.204999999999998</c:v>
                </c:pt>
                <c:pt idx="25">
                  <c:v>78.569999999999993</c:v>
                </c:pt>
                <c:pt idx="26">
                  <c:v>78.930000000000007</c:v>
                </c:pt>
                <c:pt idx="27">
                  <c:v>74.325999999999993</c:v>
                </c:pt>
                <c:pt idx="28">
                  <c:v>78.463999999999999</c:v>
                </c:pt>
                <c:pt idx="29">
                  <c:v>75.385999999999996</c:v>
                </c:pt>
                <c:pt idx="30">
                  <c:v>6.7279999999999998</c:v>
                </c:pt>
                <c:pt idx="31">
                  <c:v>3.9510000000000001</c:v>
                </c:pt>
                <c:pt idx="32">
                  <c:v>8.6050000000000004</c:v>
                </c:pt>
                <c:pt idx="33">
                  <c:v>9.4390000000000001</c:v>
                </c:pt>
                <c:pt idx="34">
                  <c:v>2.4580000000000002</c:v>
                </c:pt>
                <c:pt idx="35">
                  <c:v>9.85</c:v>
                </c:pt>
                <c:pt idx="36">
                  <c:v>7.0519999999999996</c:v>
                </c:pt>
                <c:pt idx="37">
                  <c:v>2.7</c:v>
                </c:pt>
                <c:pt idx="38">
                  <c:v>5.2720000000000002</c:v>
                </c:pt>
                <c:pt idx="39">
                  <c:v>6.88</c:v>
                </c:pt>
                <c:pt idx="40">
                  <c:v>31.466999999999999</c:v>
                </c:pt>
                <c:pt idx="41">
                  <c:v>31.094999999999999</c:v>
                </c:pt>
                <c:pt idx="42">
                  <c:v>31.794</c:v>
                </c:pt>
                <c:pt idx="43">
                  <c:v>36.090000000000003</c:v>
                </c:pt>
                <c:pt idx="44">
                  <c:v>33.308999999999997</c:v>
                </c:pt>
                <c:pt idx="45">
                  <c:v>36.21</c:v>
                </c:pt>
                <c:pt idx="46">
                  <c:v>31.103999999999999</c:v>
                </c:pt>
                <c:pt idx="47">
                  <c:v>31.556999999999999</c:v>
                </c:pt>
                <c:pt idx="48">
                  <c:v>32.152999999999999</c:v>
                </c:pt>
                <c:pt idx="49">
                  <c:v>37.731000000000002</c:v>
                </c:pt>
                <c:pt idx="50">
                  <c:v>62.161000000000001</c:v>
                </c:pt>
                <c:pt idx="51">
                  <c:v>62.201999999999998</c:v>
                </c:pt>
                <c:pt idx="52">
                  <c:v>64.983000000000004</c:v>
                </c:pt>
                <c:pt idx="53">
                  <c:v>65.59</c:v>
                </c:pt>
                <c:pt idx="54">
                  <c:v>66.72</c:v>
                </c:pt>
                <c:pt idx="55">
                  <c:v>64.561000000000007</c:v>
                </c:pt>
                <c:pt idx="56">
                  <c:v>61.847000000000001</c:v>
                </c:pt>
                <c:pt idx="57">
                  <c:v>66.778999999999996</c:v>
                </c:pt>
                <c:pt idx="58">
                  <c:v>69.385999999999996</c:v>
                </c:pt>
                <c:pt idx="59">
                  <c:v>68.48</c:v>
                </c:pt>
                <c:pt idx="60">
                  <c:v>95.78</c:v>
                </c:pt>
                <c:pt idx="61">
                  <c:v>98.231999999999999</c:v>
                </c:pt>
                <c:pt idx="62">
                  <c:v>96.188999999999993</c:v>
                </c:pt>
                <c:pt idx="63">
                  <c:v>91.807000000000002</c:v>
                </c:pt>
                <c:pt idx="64">
                  <c:v>97.825000000000003</c:v>
                </c:pt>
                <c:pt idx="65">
                  <c:v>94.305999999999997</c:v>
                </c:pt>
                <c:pt idx="66">
                  <c:v>91.215000000000003</c:v>
                </c:pt>
                <c:pt idx="67">
                  <c:v>93.597999999999999</c:v>
                </c:pt>
                <c:pt idx="68">
                  <c:v>90.712999999999994</c:v>
                </c:pt>
                <c:pt idx="69">
                  <c:v>95.454999999999998</c:v>
                </c:pt>
              </c:numCache>
            </c:numRef>
          </c:xVal>
          <c:yVal>
            <c:numRef>
              <c:f>sr_ss1_10sta_Drop02!$D$106:$D$175</c:f>
              <c:numCache>
                <c:formatCode>General</c:formatCode>
                <c:ptCount val="70"/>
                <c:pt idx="0">
                  <c:v>5.7309999999999999</c:v>
                </c:pt>
                <c:pt idx="1">
                  <c:v>6.2750000000000004</c:v>
                </c:pt>
                <c:pt idx="2">
                  <c:v>5.94</c:v>
                </c:pt>
                <c:pt idx="3">
                  <c:v>4.4729999999999999</c:v>
                </c:pt>
                <c:pt idx="4">
                  <c:v>2.6579999999999999</c:v>
                </c:pt>
                <c:pt idx="5">
                  <c:v>4.9050000000000002</c:v>
                </c:pt>
                <c:pt idx="6">
                  <c:v>0.80100000000000005</c:v>
                </c:pt>
                <c:pt idx="7">
                  <c:v>7.008</c:v>
                </c:pt>
                <c:pt idx="8">
                  <c:v>9.048</c:v>
                </c:pt>
                <c:pt idx="9">
                  <c:v>7.8739999999999997</c:v>
                </c:pt>
                <c:pt idx="10">
                  <c:v>4.58</c:v>
                </c:pt>
                <c:pt idx="11">
                  <c:v>1.1479999999999999</c:v>
                </c:pt>
                <c:pt idx="12">
                  <c:v>6.5960000000000001</c:v>
                </c:pt>
                <c:pt idx="13">
                  <c:v>4.2889999999999997</c:v>
                </c:pt>
                <c:pt idx="14">
                  <c:v>1.423</c:v>
                </c:pt>
                <c:pt idx="15">
                  <c:v>4.8</c:v>
                </c:pt>
                <c:pt idx="16">
                  <c:v>4.1879999999999997</c:v>
                </c:pt>
                <c:pt idx="17">
                  <c:v>8.532</c:v>
                </c:pt>
                <c:pt idx="18">
                  <c:v>5.133</c:v>
                </c:pt>
                <c:pt idx="19">
                  <c:v>5.9489999999999998</c:v>
                </c:pt>
                <c:pt idx="20">
                  <c:v>0.311</c:v>
                </c:pt>
                <c:pt idx="21">
                  <c:v>5.3129999999999997</c:v>
                </c:pt>
                <c:pt idx="22">
                  <c:v>0.74299999999999999</c:v>
                </c:pt>
                <c:pt idx="23">
                  <c:v>0.80100000000000005</c:v>
                </c:pt>
                <c:pt idx="24">
                  <c:v>8.7089999999999996</c:v>
                </c:pt>
                <c:pt idx="25">
                  <c:v>6.4279999999999999</c:v>
                </c:pt>
                <c:pt idx="26">
                  <c:v>1.5860000000000001</c:v>
                </c:pt>
                <c:pt idx="27">
                  <c:v>7.1369999999999996</c:v>
                </c:pt>
                <c:pt idx="28">
                  <c:v>4.4249999999999998</c:v>
                </c:pt>
                <c:pt idx="29">
                  <c:v>7.944</c:v>
                </c:pt>
                <c:pt idx="30">
                  <c:v>17.068999999999999</c:v>
                </c:pt>
                <c:pt idx="31">
                  <c:v>17.042000000000002</c:v>
                </c:pt>
                <c:pt idx="32">
                  <c:v>16.997</c:v>
                </c:pt>
                <c:pt idx="33">
                  <c:v>14.336</c:v>
                </c:pt>
                <c:pt idx="34">
                  <c:v>11.448</c:v>
                </c:pt>
                <c:pt idx="35">
                  <c:v>15.654999999999999</c:v>
                </c:pt>
                <c:pt idx="36">
                  <c:v>15.731999999999999</c:v>
                </c:pt>
                <c:pt idx="37">
                  <c:v>15.997</c:v>
                </c:pt>
                <c:pt idx="38">
                  <c:v>15.644</c:v>
                </c:pt>
                <c:pt idx="39">
                  <c:v>10.956</c:v>
                </c:pt>
                <c:pt idx="40">
                  <c:v>11.273999999999999</c:v>
                </c:pt>
                <c:pt idx="41">
                  <c:v>17.273</c:v>
                </c:pt>
                <c:pt idx="42">
                  <c:v>19.190999999999999</c:v>
                </c:pt>
                <c:pt idx="43">
                  <c:v>13.535</c:v>
                </c:pt>
                <c:pt idx="44">
                  <c:v>14.023</c:v>
                </c:pt>
                <c:pt idx="45">
                  <c:v>13.430999999999999</c:v>
                </c:pt>
                <c:pt idx="46">
                  <c:v>10.369</c:v>
                </c:pt>
                <c:pt idx="47">
                  <c:v>13.146000000000001</c:v>
                </c:pt>
                <c:pt idx="48">
                  <c:v>18.663</c:v>
                </c:pt>
                <c:pt idx="49">
                  <c:v>17.741</c:v>
                </c:pt>
                <c:pt idx="50">
                  <c:v>12.773</c:v>
                </c:pt>
                <c:pt idx="51">
                  <c:v>16.244</c:v>
                </c:pt>
                <c:pt idx="52">
                  <c:v>19.059000000000001</c:v>
                </c:pt>
                <c:pt idx="53">
                  <c:v>11.439</c:v>
                </c:pt>
                <c:pt idx="54">
                  <c:v>10.773999999999999</c:v>
                </c:pt>
                <c:pt idx="55">
                  <c:v>11.42</c:v>
                </c:pt>
                <c:pt idx="56">
                  <c:v>17.725999999999999</c:v>
                </c:pt>
                <c:pt idx="57">
                  <c:v>13.519</c:v>
                </c:pt>
                <c:pt idx="58">
                  <c:v>14.933</c:v>
                </c:pt>
                <c:pt idx="59">
                  <c:v>11.205</c:v>
                </c:pt>
                <c:pt idx="60">
                  <c:v>12.587999999999999</c:v>
                </c:pt>
                <c:pt idx="61">
                  <c:v>10.563000000000001</c:v>
                </c:pt>
                <c:pt idx="62">
                  <c:v>15.24</c:v>
                </c:pt>
                <c:pt idx="63">
                  <c:v>10.272</c:v>
                </c:pt>
                <c:pt idx="64">
                  <c:v>19.315999999999999</c:v>
                </c:pt>
                <c:pt idx="65">
                  <c:v>11.975</c:v>
                </c:pt>
                <c:pt idx="66">
                  <c:v>12.343999999999999</c:v>
                </c:pt>
                <c:pt idx="67">
                  <c:v>11.090999999999999</c:v>
                </c:pt>
                <c:pt idx="68">
                  <c:v>18.619</c:v>
                </c:pt>
                <c:pt idx="69">
                  <c:v>14.807</c:v>
                </c:pt>
              </c:numCache>
            </c:numRef>
          </c:yVal>
          <c:smooth val="0"/>
        </c:ser>
        <c:ser>
          <c:idx val="0"/>
          <c:order val="0"/>
          <c:tx>
            <c:v>Ground Floor</c:v>
          </c:tx>
          <c:spPr>
            <a:ln w="28575">
              <a:noFill/>
            </a:ln>
          </c:spPr>
          <c:marker>
            <c:symbol val="diamond"/>
            <c:size val="4"/>
          </c:marker>
          <c:xVal>
            <c:numRef>
              <c:f>sr_ss1_10sta_Drop02!$C$36:$C$105</c:f>
              <c:numCache>
                <c:formatCode>General</c:formatCode>
                <c:ptCount val="70"/>
                <c:pt idx="0">
                  <c:v>3.3</c:v>
                </c:pt>
                <c:pt idx="1">
                  <c:v>1.9E-2</c:v>
                </c:pt>
                <c:pt idx="2">
                  <c:v>8.3930000000000007</c:v>
                </c:pt>
                <c:pt idx="3">
                  <c:v>9.7829999999999995</c:v>
                </c:pt>
                <c:pt idx="4">
                  <c:v>5.5220000000000002</c:v>
                </c:pt>
                <c:pt idx="5">
                  <c:v>3.8290000000000002</c:v>
                </c:pt>
                <c:pt idx="6">
                  <c:v>0.44600000000000001</c:v>
                </c:pt>
                <c:pt idx="7">
                  <c:v>5.923</c:v>
                </c:pt>
                <c:pt idx="8">
                  <c:v>7.3760000000000003</c:v>
                </c:pt>
                <c:pt idx="9">
                  <c:v>7.8860000000000001</c:v>
                </c:pt>
                <c:pt idx="10">
                  <c:v>36.337000000000003</c:v>
                </c:pt>
                <c:pt idx="11">
                  <c:v>36.360999999999997</c:v>
                </c:pt>
                <c:pt idx="12">
                  <c:v>31.471</c:v>
                </c:pt>
                <c:pt idx="13">
                  <c:v>34.988999999999997</c:v>
                </c:pt>
                <c:pt idx="14">
                  <c:v>38.366999999999997</c:v>
                </c:pt>
                <c:pt idx="15">
                  <c:v>38.098999999999997</c:v>
                </c:pt>
                <c:pt idx="16">
                  <c:v>31.69</c:v>
                </c:pt>
                <c:pt idx="17">
                  <c:v>34.020000000000003</c:v>
                </c:pt>
                <c:pt idx="18">
                  <c:v>30.77</c:v>
                </c:pt>
                <c:pt idx="19">
                  <c:v>39.527000000000001</c:v>
                </c:pt>
                <c:pt idx="20">
                  <c:v>61.499000000000002</c:v>
                </c:pt>
                <c:pt idx="21">
                  <c:v>61.418999999999997</c:v>
                </c:pt>
                <c:pt idx="22">
                  <c:v>63.314</c:v>
                </c:pt>
                <c:pt idx="23">
                  <c:v>60.844000000000001</c:v>
                </c:pt>
                <c:pt idx="24">
                  <c:v>69.991</c:v>
                </c:pt>
                <c:pt idx="25">
                  <c:v>68.781999999999996</c:v>
                </c:pt>
                <c:pt idx="26">
                  <c:v>66.293000000000006</c:v>
                </c:pt>
                <c:pt idx="27">
                  <c:v>67.290999999999997</c:v>
                </c:pt>
                <c:pt idx="28">
                  <c:v>63.220999999999997</c:v>
                </c:pt>
                <c:pt idx="29">
                  <c:v>63.228999999999999</c:v>
                </c:pt>
                <c:pt idx="30">
                  <c:v>98.471000000000004</c:v>
                </c:pt>
                <c:pt idx="31">
                  <c:v>94.816000000000003</c:v>
                </c:pt>
                <c:pt idx="32">
                  <c:v>97.251999999999995</c:v>
                </c:pt>
                <c:pt idx="33">
                  <c:v>91.914000000000001</c:v>
                </c:pt>
                <c:pt idx="34">
                  <c:v>92.733999999999995</c:v>
                </c:pt>
                <c:pt idx="35">
                  <c:v>95.876000000000005</c:v>
                </c:pt>
                <c:pt idx="36">
                  <c:v>95.367999999999995</c:v>
                </c:pt>
                <c:pt idx="37">
                  <c:v>97.909000000000006</c:v>
                </c:pt>
                <c:pt idx="38">
                  <c:v>90.051000000000002</c:v>
                </c:pt>
                <c:pt idx="39">
                  <c:v>96.915999999999997</c:v>
                </c:pt>
                <c:pt idx="40">
                  <c:v>25.227</c:v>
                </c:pt>
                <c:pt idx="41">
                  <c:v>24.597999999999999</c:v>
                </c:pt>
                <c:pt idx="42">
                  <c:v>27.587</c:v>
                </c:pt>
                <c:pt idx="43">
                  <c:v>21.236999999999998</c:v>
                </c:pt>
                <c:pt idx="44">
                  <c:v>27.323</c:v>
                </c:pt>
                <c:pt idx="45">
                  <c:v>24.893999999999998</c:v>
                </c:pt>
                <c:pt idx="46">
                  <c:v>29.98</c:v>
                </c:pt>
                <c:pt idx="47">
                  <c:v>21.677</c:v>
                </c:pt>
                <c:pt idx="48">
                  <c:v>26.472999999999999</c:v>
                </c:pt>
                <c:pt idx="49">
                  <c:v>21.437999999999999</c:v>
                </c:pt>
                <c:pt idx="50">
                  <c:v>55.387</c:v>
                </c:pt>
                <c:pt idx="51">
                  <c:v>59.753</c:v>
                </c:pt>
                <c:pt idx="52">
                  <c:v>50.972000000000001</c:v>
                </c:pt>
                <c:pt idx="53">
                  <c:v>57.643000000000001</c:v>
                </c:pt>
                <c:pt idx="54">
                  <c:v>56.655999999999999</c:v>
                </c:pt>
                <c:pt idx="55">
                  <c:v>50.399000000000001</c:v>
                </c:pt>
                <c:pt idx="56">
                  <c:v>51.752000000000002</c:v>
                </c:pt>
                <c:pt idx="57">
                  <c:v>56.718000000000004</c:v>
                </c:pt>
                <c:pt idx="58">
                  <c:v>55.131999999999998</c:v>
                </c:pt>
                <c:pt idx="59">
                  <c:v>50.012999999999998</c:v>
                </c:pt>
                <c:pt idx="60">
                  <c:v>88.954999999999998</c:v>
                </c:pt>
                <c:pt idx="61">
                  <c:v>84.06</c:v>
                </c:pt>
                <c:pt idx="62">
                  <c:v>84.103999999999999</c:v>
                </c:pt>
                <c:pt idx="63">
                  <c:v>84.427999999999997</c:v>
                </c:pt>
                <c:pt idx="64">
                  <c:v>83.146000000000001</c:v>
                </c:pt>
                <c:pt idx="65">
                  <c:v>82.295000000000002</c:v>
                </c:pt>
                <c:pt idx="66">
                  <c:v>80.016000000000005</c:v>
                </c:pt>
                <c:pt idx="67">
                  <c:v>88.373999999999995</c:v>
                </c:pt>
                <c:pt idx="68">
                  <c:v>80.23</c:v>
                </c:pt>
                <c:pt idx="69">
                  <c:v>86.385000000000005</c:v>
                </c:pt>
              </c:numCache>
            </c:numRef>
          </c:xVal>
          <c:yVal>
            <c:numRef>
              <c:f>sr_ss1_10sta_Drop02!$D$36:$D$105</c:f>
              <c:numCache>
                <c:formatCode>General</c:formatCode>
                <c:ptCount val="70"/>
                <c:pt idx="0">
                  <c:v>3.85</c:v>
                </c:pt>
                <c:pt idx="1">
                  <c:v>3.0990000000000002</c:v>
                </c:pt>
                <c:pt idx="2">
                  <c:v>3.109</c:v>
                </c:pt>
                <c:pt idx="3">
                  <c:v>8.6509999999999998</c:v>
                </c:pt>
                <c:pt idx="4">
                  <c:v>1.5149999999999999</c:v>
                </c:pt>
                <c:pt idx="5">
                  <c:v>7.21</c:v>
                </c:pt>
                <c:pt idx="6">
                  <c:v>4.1020000000000003</c:v>
                </c:pt>
                <c:pt idx="7">
                  <c:v>7.4729999999999999</c:v>
                </c:pt>
                <c:pt idx="8">
                  <c:v>8.0310000000000006</c:v>
                </c:pt>
                <c:pt idx="9">
                  <c:v>0.78900000000000003</c:v>
                </c:pt>
                <c:pt idx="10">
                  <c:v>4.476</c:v>
                </c:pt>
                <c:pt idx="11">
                  <c:v>1.629</c:v>
                </c:pt>
                <c:pt idx="12">
                  <c:v>9.2100000000000009</c:v>
                </c:pt>
                <c:pt idx="13">
                  <c:v>5.444</c:v>
                </c:pt>
                <c:pt idx="14">
                  <c:v>1.2170000000000001</c:v>
                </c:pt>
                <c:pt idx="15">
                  <c:v>2.6269999999999998</c:v>
                </c:pt>
                <c:pt idx="16">
                  <c:v>0.77300000000000002</c:v>
                </c:pt>
                <c:pt idx="17">
                  <c:v>4.7050000000000001</c:v>
                </c:pt>
                <c:pt idx="18">
                  <c:v>6.65</c:v>
                </c:pt>
                <c:pt idx="19">
                  <c:v>7.3109999999999999</c:v>
                </c:pt>
                <c:pt idx="20">
                  <c:v>5.1509999999999998</c:v>
                </c:pt>
                <c:pt idx="21">
                  <c:v>1.181</c:v>
                </c:pt>
                <c:pt idx="22">
                  <c:v>1.4359999999999999</c:v>
                </c:pt>
                <c:pt idx="23">
                  <c:v>4.8360000000000003</c:v>
                </c:pt>
                <c:pt idx="24">
                  <c:v>3.81</c:v>
                </c:pt>
                <c:pt idx="25">
                  <c:v>5.1879999999999997</c:v>
                </c:pt>
                <c:pt idx="26">
                  <c:v>0.375</c:v>
                </c:pt>
                <c:pt idx="27">
                  <c:v>3.3820000000000001</c:v>
                </c:pt>
                <c:pt idx="28">
                  <c:v>4.3209999999999997</c:v>
                </c:pt>
                <c:pt idx="29">
                  <c:v>4.3019999999999996</c:v>
                </c:pt>
                <c:pt idx="30">
                  <c:v>7.7169999999999996</c:v>
                </c:pt>
                <c:pt idx="31">
                  <c:v>2.5310000000000001</c:v>
                </c:pt>
                <c:pt idx="32">
                  <c:v>1.0609999999999999</c:v>
                </c:pt>
                <c:pt idx="33">
                  <c:v>3.22</c:v>
                </c:pt>
                <c:pt idx="34">
                  <c:v>3.49</c:v>
                </c:pt>
                <c:pt idx="35">
                  <c:v>1.284</c:v>
                </c:pt>
                <c:pt idx="36">
                  <c:v>4.0279999999999996</c:v>
                </c:pt>
                <c:pt idx="37">
                  <c:v>0.373</c:v>
                </c:pt>
                <c:pt idx="38">
                  <c:v>5.2869999999999999</c:v>
                </c:pt>
                <c:pt idx="39">
                  <c:v>3.6619999999999999</c:v>
                </c:pt>
                <c:pt idx="40">
                  <c:v>13.385</c:v>
                </c:pt>
                <c:pt idx="41">
                  <c:v>10.38</c:v>
                </c:pt>
                <c:pt idx="42">
                  <c:v>10.013</c:v>
                </c:pt>
                <c:pt idx="43">
                  <c:v>12.702999999999999</c:v>
                </c:pt>
                <c:pt idx="44">
                  <c:v>17.071000000000002</c:v>
                </c:pt>
                <c:pt idx="45">
                  <c:v>18.765000000000001</c:v>
                </c:pt>
                <c:pt idx="46">
                  <c:v>14.282</c:v>
                </c:pt>
                <c:pt idx="47">
                  <c:v>11.590999999999999</c:v>
                </c:pt>
                <c:pt idx="48">
                  <c:v>15.298999999999999</c:v>
                </c:pt>
                <c:pt idx="49">
                  <c:v>16.725999999999999</c:v>
                </c:pt>
                <c:pt idx="50">
                  <c:v>19.056999999999999</c:v>
                </c:pt>
                <c:pt idx="51">
                  <c:v>19.859000000000002</c:v>
                </c:pt>
                <c:pt idx="52">
                  <c:v>13.88</c:v>
                </c:pt>
                <c:pt idx="53">
                  <c:v>15.904</c:v>
                </c:pt>
                <c:pt idx="54">
                  <c:v>16.797000000000001</c:v>
                </c:pt>
                <c:pt idx="55">
                  <c:v>18.096</c:v>
                </c:pt>
                <c:pt idx="56">
                  <c:v>18.88</c:v>
                </c:pt>
                <c:pt idx="57">
                  <c:v>19.388000000000002</c:v>
                </c:pt>
                <c:pt idx="58">
                  <c:v>14.855</c:v>
                </c:pt>
                <c:pt idx="59">
                  <c:v>13.952999999999999</c:v>
                </c:pt>
                <c:pt idx="60">
                  <c:v>13.433999999999999</c:v>
                </c:pt>
                <c:pt idx="61">
                  <c:v>13.96</c:v>
                </c:pt>
                <c:pt idx="62">
                  <c:v>19.477</c:v>
                </c:pt>
                <c:pt idx="63">
                  <c:v>17.231999999999999</c:v>
                </c:pt>
                <c:pt idx="64">
                  <c:v>11.906000000000001</c:v>
                </c:pt>
                <c:pt idx="65">
                  <c:v>10.78</c:v>
                </c:pt>
                <c:pt idx="66">
                  <c:v>15.596</c:v>
                </c:pt>
                <c:pt idx="67">
                  <c:v>13.076000000000001</c:v>
                </c:pt>
                <c:pt idx="68">
                  <c:v>16.753</c:v>
                </c:pt>
                <c:pt idx="69">
                  <c:v>11.617000000000001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2543872"/>
        <c:axId val="32545408"/>
      </c:scatterChart>
      <c:valAx>
        <c:axId val="32543872"/>
        <c:scaling>
          <c:orientation val="minMax"/>
          <c:max val="100"/>
        </c:scaling>
        <c:delete val="0"/>
        <c:axPos val="b"/>
        <c:majorGridlines/>
        <c:numFmt formatCode="General" sourceLinked="1"/>
        <c:majorTickMark val="out"/>
        <c:minorTickMark val="none"/>
        <c:tickLblPos val="none"/>
        <c:crossAx val="32545408"/>
        <c:crosses val="autoZero"/>
        <c:crossBetween val="midCat"/>
        <c:majorUnit val="10"/>
      </c:valAx>
      <c:valAx>
        <c:axId val="32545408"/>
        <c:scaling>
          <c:orientation val="minMax"/>
          <c:max val="20"/>
        </c:scaling>
        <c:delete val="0"/>
        <c:axPos val="l"/>
        <c:majorGridlines/>
        <c:numFmt formatCode="General" sourceLinked="1"/>
        <c:majorTickMark val="out"/>
        <c:minorTickMark val="none"/>
        <c:tickLblPos val="none"/>
        <c:crossAx val="32543872"/>
        <c:crosses val="autoZero"/>
        <c:crossBetween val="midCat"/>
        <c:majorUnit val="10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4"/>
          <c:order val="4"/>
          <c:tx>
            <c:v>4th Floor</c:v>
          </c:tx>
          <c:spPr>
            <a:ln w="28575">
              <a:noFill/>
            </a:ln>
          </c:spPr>
          <c:marker>
            <c:symbol val="star"/>
            <c:size val="4"/>
          </c:marker>
          <c:xVal>
            <c:numRef>
              <c:f>sr_ss1_10sta_Drop03!$C$306:$C$375</c:f>
              <c:numCache>
                <c:formatCode>General</c:formatCode>
                <c:ptCount val="70"/>
                <c:pt idx="0">
                  <c:v>19.861000000000001</c:v>
                </c:pt>
                <c:pt idx="1">
                  <c:v>17.498999999999999</c:v>
                </c:pt>
                <c:pt idx="2">
                  <c:v>11.206</c:v>
                </c:pt>
                <c:pt idx="3">
                  <c:v>18.72</c:v>
                </c:pt>
                <c:pt idx="4">
                  <c:v>13.036</c:v>
                </c:pt>
                <c:pt idx="5">
                  <c:v>10.978</c:v>
                </c:pt>
                <c:pt idx="6">
                  <c:v>16.103999999999999</c:v>
                </c:pt>
                <c:pt idx="7">
                  <c:v>13.271000000000001</c:v>
                </c:pt>
                <c:pt idx="8">
                  <c:v>11.51</c:v>
                </c:pt>
                <c:pt idx="9">
                  <c:v>11.847</c:v>
                </c:pt>
                <c:pt idx="10">
                  <c:v>47.314</c:v>
                </c:pt>
                <c:pt idx="11">
                  <c:v>48.459000000000003</c:v>
                </c:pt>
                <c:pt idx="12">
                  <c:v>45.54</c:v>
                </c:pt>
                <c:pt idx="13">
                  <c:v>45.914000000000001</c:v>
                </c:pt>
                <c:pt idx="14">
                  <c:v>47.421999999999997</c:v>
                </c:pt>
                <c:pt idx="15">
                  <c:v>46.499000000000002</c:v>
                </c:pt>
                <c:pt idx="16">
                  <c:v>41.4</c:v>
                </c:pt>
                <c:pt idx="17">
                  <c:v>48.567</c:v>
                </c:pt>
                <c:pt idx="18">
                  <c:v>42.569000000000003</c:v>
                </c:pt>
                <c:pt idx="19">
                  <c:v>42.238</c:v>
                </c:pt>
                <c:pt idx="20">
                  <c:v>75.774000000000001</c:v>
                </c:pt>
                <c:pt idx="21">
                  <c:v>78.915000000000006</c:v>
                </c:pt>
                <c:pt idx="22">
                  <c:v>71.474000000000004</c:v>
                </c:pt>
                <c:pt idx="23">
                  <c:v>77.575999999999993</c:v>
                </c:pt>
                <c:pt idx="24">
                  <c:v>78.465000000000003</c:v>
                </c:pt>
                <c:pt idx="25">
                  <c:v>73.31</c:v>
                </c:pt>
                <c:pt idx="26">
                  <c:v>70.17</c:v>
                </c:pt>
                <c:pt idx="27">
                  <c:v>70.370999999999995</c:v>
                </c:pt>
                <c:pt idx="28">
                  <c:v>73.385000000000005</c:v>
                </c:pt>
                <c:pt idx="29">
                  <c:v>79.093000000000004</c:v>
                </c:pt>
                <c:pt idx="30">
                  <c:v>1.1879999999999999</c:v>
                </c:pt>
                <c:pt idx="31">
                  <c:v>6.9139999999999997</c:v>
                </c:pt>
                <c:pt idx="32">
                  <c:v>5.3940000000000001</c:v>
                </c:pt>
                <c:pt idx="33">
                  <c:v>2.496</c:v>
                </c:pt>
                <c:pt idx="34">
                  <c:v>0.85599999999999998</c:v>
                </c:pt>
                <c:pt idx="35">
                  <c:v>0.49099999999999999</c:v>
                </c:pt>
                <c:pt idx="36">
                  <c:v>8.1430000000000007</c:v>
                </c:pt>
                <c:pt idx="37">
                  <c:v>3.698</c:v>
                </c:pt>
                <c:pt idx="38">
                  <c:v>7.9589999999999996</c:v>
                </c:pt>
                <c:pt idx="39">
                  <c:v>0.36499999999999999</c:v>
                </c:pt>
                <c:pt idx="40">
                  <c:v>35.039000000000001</c:v>
                </c:pt>
                <c:pt idx="41">
                  <c:v>35.445999999999998</c:v>
                </c:pt>
                <c:pt idx="42">
                  <c:v>30.466000000000001</c:v>
                </c:pt>
                <c:pt idx="43">
                  <c:v>38.046999999999997</c:v>
                </c:pt>
                <c:pt idx="44">
                  <c:v>39.244999999999997</c:v>
                </c:pt>
                <c:pt idx="45">
                  <c:v>39.734000000000002</c:v>
                </c:pt>
                <c:pt idx="46">
                  <c:v>37.387</c:v>
                </c:pt>
                <c:pt idx="47">
                  <c:v>38.945999999999998</c:v>
                </c:pt>
                <c:pt idx="48">
                  <c:v>39.625</c:v>
                </c:pt>
                <c:pt idx="49">
                  <c:v>30.756</c:v>
                </c:pt>
                <c:pt idx="50">
                  <c:v>65.135999999999996</c:v>
                </c:pt>
                <c:pt idx="51">
                  <c:v>64.923000000000002</c:v>
                </c:pt>
                <c:pt idx="52">
                  <c:v>62.953000000000003</c:v>
                </c:pt>
                <c:pt idx="53">
                  <c:v>60.621000000000002</c:v>
                </c:pt>
                <c:pt idx="54">
                  <c:v>65.191999999999993</c:v>
                </c:pt>
                <c:pt idx="55">
                  <c:v>61.414999999999999</c:v>
                </c:pt>
                <c:pt idx="56">
                  <c:v>67.603999999999999</c:v>
                </c:pt>
                <c:pt idx="57">
                  <c:v>62.982999999999997</c:v>
                </c:pt>
                <c:pt idx="58">
                  <c:v>69.463999999999999</c:v>
                </c:pt>
                <c:pt idx="59">
                  <c:v>66.290000000000006</c:v>
                </c:pt>
                <c:pt idx="60">
                  <c:v>99.757999999999996</c:v>
                </c:pt>
                <c:pt idx="61">
                  <c:v>98.287999999999997</c:v>
                </c:pt>
                <c:pt idx="62">
                  <c:v>95.614000000000004</c:v>
                </c:pt>
                <c:pt idx="63">
                  <c:v>92.947999999999993</c:v>
                </c:pt>
                <c:pt idx="64">
                  <c:v>98.965999999999994</c:v>
                </c:pt>
                <c:pt idx="65">
                  <c:v>95.93</c:v>
                </c:pt>
                <c:pt idx="66">
                  <c:v>92.548000000000002</c:v>
                </c:pt>
                <c:pt idx="67">
                  <c:v>97.43</c:v>
                </c:pt>
                <c:pt idx="68">
                  <c:v>99.022000000000006</c:v>
                </c:pt>
                <c:pt idx="69">
                  <c:v>96.536000000000001</c:v>
                </c:pt>
              </c:numCache>
            </c:numRef>
          </c:xVal>
          <c:yVal>
            <c:numRef>
              <c:f>sr_ss1_10sta_Drop03!$D$306:$D$375</c:f>
              <c:numCache>
                <c:formatCode>General</c:formatCode>
                <c:ptCount val="70"/>
                <c:pt idx="0">
                  <c:v>3.7759999999999998</c:v>
                </c:pt>
                <c:pt idx="1">
                  <c:v>3.496</c:v>
                </c:pt>
                <c:pt idx="2">
                  <c:v>8.9420000000000002</c:v>
                </c:pt>
                <c:pt idx="3">
                  <c:v>9.8810000000000002</c:v>
                </c:pt>
                <c:pt idx="4">
                  <c:v>0.72</c:v>
                </c:pt>
                <c:pt idx="5">
                  <c:v>7.7329999999999997</c:v>
                </c:pt>
                <c:pt idx="6">
                  <c:v>4.9409999999999998</c:v>
                </c:pt>
                <c:pt idx="7">
                  <c:v>9.3190000000000008</c:v>
                </c:pt>
                <c:pt idx="8">
                  <c:v>0.96699999999999997</c:v>
                </c:pt>
                <c:pt idx="9">
                  <c:v>5.1070000000000002</c:v>
                </c:pt>
                <c:pt idx="10">
                  <c:v>9.5069999999999997</c:v>
                </c:pt>
                <c:pt idx="11">
                  <c:v>6.78</c:v>
                </c:pt>
                <c:pt idx="12">
                  <c:v>2.827</c:v>
                </c:pt>
                <c:pt idx="13">
                  <c:v>2.3769999999999998</c:v>
                </c:pt>
                <c:pt idx="14">
                  <c:v>1.887</c:v>
                </c:pt>
                <c:pt idx="15">
                  <c:v>7.6589999999999998</c:v>
                </c:pt>
                <c:pt idx="16">
                  <c:v>3.4729999999999999</c:v>
                </c:pt>
                <c:pt idx="17">
                  <c:v>1.7589999999999999</c:v>
                </c:pt>
                <c:pt idx="18">
                  <c:v>5.9169999999999998</c:v>
                </c:pt>
                <c:pt idx="19">
                  <c:v>3.726</c:v>
                </c:pt>
                <c:pt idx="20">
                  <c:v>2.734</c:v>
                </c:pt>
                <c:pt idx="21">
                  <c:v>3.7589999999999999</c:v>
                </c:pt>
                <c:pt idx="22">
                  <c:v>7.4189999999999996</c:v>
                </c:pt>
                <c:pt idx="23">
                  <c:v>7.6539999999999999</c:v>
                </c:pt>
                <c:pt idx="24">
                  <c:v>0.314</c:v>
                </c:pt>
                <c:pt idx="25">
                  <c:v>9.0830000000000002</c:v>
                </c:pt>
                <c:pt idx="26">
                  <c:v>1.21</c:v>
                </c:pt>
                <c:pt idx="27">
                  <c:v>2.1160000000000001</c:v>
                </c:pt>
                <c:pt idx="28">
                  <c:v>1.849</c:v>
                </c:pt>
                <c:pt idx="29">
                  <c:v>7.6459999999999999</c:v>
                </c:pt>
                <c:pt idx="30">
                  <c:v>19.001999999999999</c:v>
                </c:pt>
                <c:pt idx="31">
                  <c:v>14.484999999999999</c:v>
                </c:pt>
                <c:pt idx="32">
                  <c:v>16.388999999999999</c:v>
                </c:pt>
                <c:pt idx="33">
                  <c:v>10.36</c:v>
                </c:pt>
                <c:pt idx="34">
                  <c:v>10.183999999999999</c:v>
                </c:pt>
                <c:pt idx="35">
                  <c:v>13.635999999999999</c:v>
                </c:pt>
                <c:pt idx="36">
                  <c:v>17.452999999999999</c:v>
                </c:pt>
                <c:pt idx="37">
                  <c:v>12.007</c:v>
                </c:pt>
                <c:pt idx="38">
                  <c:v>12.02</c:v>
                </c:pt>
                <c:pt idx="39">
                  <c:v>14.885999999999999</c:v>
                </c:pt>
                <c:pt idx="40">
                  <c:v>16.216999999999999</c:v>
                </c:pt>
                <c:pt idx="41">
                  <c:v>10.101000000000001</c:v>
                </c:pt>
                <c:pt idx="42">
                  <c:v>16.856000000000002</c:v>
                </c:pt>
                <c:pt idx="43">
                  <c:v>11.013999999999999</c:v>
                </c:pt>
                <c:pt idx="44">
                  <c:v>16.687999999999999</c:v>
                </c:pt>
                <c:pt idx="45">
                  <c:v>19.277000000000001</c:v>
                </c:pt>
                <c:pt idx="46">
                  <c:v>18.41</c:v>
                </c:pt>
                <c:pt idx="47">
                  <c:v>13.188000000000001</c:v>
                </c:pt>
                <c:pt idx="48">
                  <c:v>17.843</c:v>
                </c:pt>
                <c:pt idx="49">
                  <c:v>16.975999999999999</c:v>
                </c:pt>
                <c:pt idx="50">
                  <c:v>11.993</c:v>
                </c:pt>
                <c:pt idx="51">
                  <c:v>18.905000000000001</c:v>
                </c:pt>
                <c:pt idx="52">
                  <c:v>15.128</c:v>
                </c:pt>
                <c:pt idx="53">
                  <c:v>18.34</c:v>
                </c:pt>
                <c:pt idx="54">
                  <c:v>16.852</c:v>
                </c:pt>
                <c:pt idx="55">
                  <c:v>13.557</c:v>
                </c:pt>
                <c:pt idx="56">
                  <c:v>18.780999999999999</c:v>
                </c:pt>
                <c:pt idx="57">
                  <c:v>14.333</c:v>
                </c:pt>
                <c:pt idx="58">
                  <c:v>19.954000000000001</c:v>
                </c:pt>
                <c:pt idx="59">
                  <c:v>15.608000000000001</c:v>
                </c:pt>
                <c:pt idx="60">
                  <c:v>15.015000000000001</c:v>
                </c:pt>
                <c:pt idx="61">
                  <c:v>15.558999999999999</c:v>
                </c:pt>
                <c:pt idx="62">
                  <c:v>14.718999999999999</c:v>
                </c:pt>
                <c:pt idx="63">
                  <c:v>17.036000000000001</c:v>
                </c:pt>
                <c:pt idx="64">
                  <c:v>12.381</c:v>
                </c:pt>
                <c:pt idx="65">
                  <c:v>18.02</c:v>
                </c:pt>
                <c:pt idx="66">
                  <c:v>11.214</c:v>
                </c:pt>
                <c:pt idx="67">
                  <c:v>16.989999999999998</c:v>
                </c:pt>
                <c:pt idx="68">
                  <c:v>15.811999999999999</c:v>
                </c:pt>
                <c:pt idx="69">
                  <c:v>17.129000000000001</c:v>
                </c:pt>
              </c:numCache>
            </c:numRef>
          </c:yVal>
          <c:smooth val="0"/>
        </c:ser>
        <c:ser>
          <c:idx val="3"/>
          <c:order val="3"/>
          <c:tx>
            <c:v>3rd Floor</c:v>
          </c:tx>
          <c:spPr>
            <a:ln w="28575">
              <a:noFill/>
            </a:ln>
          </c:spPr>
          <c:marker>
            <c:symbol val="x"/>
            <c:size val="4"/>
          </c:marker>
          <c:xVal>
            <c:numRef>
              <c:f>sr_ss1_10sta_Drop03!$C$236:$C$305</c:f>
              <c:numCache>
                <c:formatCode>General</c:formatCode>
                <c:ptCount val="70"/>
                <c:pt idx="0">
                  <c:v>9.4359999999999999</c:v>
                </c:pt>
                <c:pt idx="1">
                  <c:v>0.85799999999999998</c:v>
                </c:pt>
                <c:pt idx="2">
                  <c:v>6.6109999999999998</c:v>
                </c:pt>
                <c:pt idx="3">
                  <c:v>9.39</c:v>
                </c:pt>
                <c:pt idx="4">
                  <c:v>5.6660000000000004</c:v>
                </c:pt>
                <c:pt idx="5">
                  <c:v>4.5720000000000001</c:v>
                </c:pt>
                <c:pt idx="6">
                  <c:v>1.06</c:v>
                </c:pt>
                <c:pt idx="7">
                  <c:v>9.8659999999999997</c:v>
                </c:pt>
                <c:pt idx="8">
                  <c:v>1.5209999999999999</c:v>
                </c:pt>
                <c:pt idx="9">
                  <c:v>0.84299999999999997</c:v>
                </c:pt>
                <c:pt idx="10">
                  <c:v>33.264000000000003</c:v>
                </c:pt>
                <c:pt idx="11">
                  <c:v>35.073999999999998</c:v>
                </c:pt>
                <c:pt idx="12">
                  <c:v>33.950000000000003</c:v>
                </c:pt>
                <c:pt idx="13">
                  <c:v>31.332999999999998</c:v>
                </c:pt>
                <c:pt idx="14">
                  <c:v>36.575000000000003</c:v>
                </c:pt>
                <c:pt idx="15">
                  <c:v>36.011000000000003</c:v>
                </c:pt>
                <c:pt idx="16">
                  <c:v>36.503</c:v>
                </c:pt>
                <c:pt idx="17">
                  <c:v>32.286000000000001</c:v>
                </c:pt>
                <c:pt idx="18">
                  <c:v>36.012</c:v>
                </c:pt>
                <c:pt idx="19">
                  <c:v>36.658000000000001</c:v>
                </c:pt>
                <c:pt idx="20">
                  <c:v>64.941999999999993</c:v>
                </c:pt>
                <c:pt idx="21">
                  <c:v>64.709999999999994</c:v>
                </c:pt>
                <c:pt idx="22">
                  <c:v>60.286000000000001</c:v>
                </c:pt>
                <c:pt idx="23">
                  <c:v>69.298000000000002</c:v>
                </c:pt>
                <c:pt idx="24">
                  <c:v>63.558999999999997</c:v>
                </c:pt>
                <c:pt idx="25">
                  <c:v>61.238999999999997</c:v>
                </c:pt>
                <c:pt idx="26">
                  <c:v>61.06</c:v>
                </c:pt>
                <c:pt idx="27">
                  <c:v>65.046000000000006</c:v>
                </c:pt>
                <c:pt idx="28">
                  <c:v>63.942999999999998</c:v>
                </c:pt>
                <c:pt idx="29">
                  <c:v>65.519000000000005</c:v>
                </c:pt>
                <c:pt idx="30">
                  <c:v>93.600999999999999</c:v>
                </c:pt>
                <c:pt idx="31">
                  <c:v>90.05</c:v>
                </c:pt>
                <c:pt idx="32">
                  <c:v>91.713999999999999</c:v>
                </c:pt>
                <c:pt idx="33">
                  <c:v>93</c:v>
                </c:pt>
                <c:pt idx="34">
                  <c:v>95.221999999999994</c:v>
                </c:pt>
                <c:pt idx="35">
                  <c:v>97.022999999999996</c:v>
                </c:pt>
                <c:pt idx="36">
                  <c:v>90.683000000000007</c:v>
                </c:pt>
                <c:pt idx="37">
                  <c:v>99.316999999999993</c:v>
                </c:pt>
                <c:pt idx="38">
                  <c:v>90.286000000000001</c:v>
                </c:pt>
                <c:pt idx="39">
                  <c:v>92.194000000000003</c:v>
                </c:pt>
                <c:pt idx="40">
                  <c:v>25.271999999999998</c:v>
                </c:pt>
                <c:pt idx="41">
                  <c:v>26.623000000000001</c:v>
                </c:pt>
                <c:pt idx="42">
                  <c:v>24.4</c:v>
                </c:pt>
                <c:pt idx="43">
                  <c:v>27.969000000000001</c:v>
                </c:pt>
                <c:pt idx="44">
                  <c:v>20.41</c:v>
                </c:pt>
                <c:pt idx="45">
                  <c:v>24.032</c:v>
                </c:pt>
                <c:pt idx="46">
                  <c:v>26.259</c:v>
                </c:pt>
                <c:pt idx="47">
                  <c:v>21.710999999999999</c:v>
                </c:pt>
                <c:pt idx="48">
                  <c:v>20.359000000000002</c:v>
                </c:pt>
                <c:pt idx="49">
                  <c:v>21.106999999999999</c:v>
                </c:pt>
                <c:pt idx="50">
                  <c:v>51.442</c:v>
                </c:pt>
                <c:pt idx="51">
                  <c:v>55.723999999999997</c:v>
                </c:pt>
                <c:pt idx="52">
                  <c:v>50.085000000000001</c:v>
                </c:pt>
                <c:pt idx="53">
                  <c:v>52.302</c:v>
                </c:pt>
                <c:pt idx="54">
                  <c:v>57.213999999999999</c:v>
                </c:pt>
                <c:pt idx="55">
                  <c:v>59.442999999999998</c:v>
                </c:pt>
                <c:pt idx="56">
                  <c:v>50.73</c:v>
                </c:pt>
                <c:pt idx="57">
                  <c:v>50.805999999999997</c:v>
                </c:pt>
                <c:pt idx="58">
                  <c:v>58.738</c:v>
                </c:pt>
                <c:pt idx="59">
                  <c:v>54.08</c:v>
                </c:pt>
                <c:pt idx="60">
                  <c:v>87.054000000000002</c:v>
                </c:pt>
                <c:pt idx="61">
                  <c:v>87.027000000000001</c:v>
                </c:pt>
                <c:pt idx="62">
                  <c:v>88.986000000000004</c:v>
                </c:pt>
                <c:pt idx="63">
                  <c:v>80.646000000000001</c:v>
                </c:pt>
                <c:pt idx="64">
                  <c:v>88.260999999999996</c:v>
                </c:pt>
                <c:pt idx="65">
                  <c:v>89.233000000000004</c:v>
                </c:pt>
                <c:pt idx="66">
                  <c:v>86.269000000000005</c:v>
                </c:pt>
                <c:pt idx="67">
                  <c:v>82.42</c:v>
                </c:pt>
                <c:pt idx="68">
                  <c:v>82.774000000000001</c:v>
                </c:pt>
                <c:pt idx="69">
                  <c:v>85.575000000000003</c:v>
                </c:pt>
              </c:numCache>
            </c:numRef>
          </c:xVal>
          <c:yVal>
            <c:numRef>
              <c:f>sr_ss1_10sta_Drop03!$D$236:$D$305</c:f>
              <c:numCache>
                <c:formatCode>General</c:formatCode>
                <c:ptCount val="70"/>
                <c:pt idx="0">
                  <c:v>0.36599999999999999</c:v>
                </c:pt>
                <c:pt idx="1">
                  <c:v>8.1229999999999993</c:v>
                </c:pt>
                <c:pt idx="2">
                  <c:v>6.2119999999999997</c:v>
                </c:pt>
                <c:pt idx="3">
                  <c:v>6.117</c:v>
                </c:pt>
                <c:pt idx="4">
                  <c:v>7.298</c:v>
                </c:pt>
                <c:pt idx="5">
                  <c:v>4.1040000000000001</c:v>
                </c:pt>
                <c:pt idx="6">
                  <c:v>3.609</c:v>
                </c:pt>
                <c:pt idx="7">
                  <c:v>5.4089999999999998</c:v>
                </c:pt>
                <c:pt idx="8">
                  <c:v>7.181</c:v>
                </c:pt>
                <c:pt idx="9">
                  <c:v>0.26800000000000002</c:v>
                </c:pt>
                <c:pt idx="10">
                  <c:v>5.2270000000000003</c:v>
                </c:pt>
                <c:pt idx="11">
                  <c:v>9.7200000000000006</c:v>
                </c:pt>
                <c:pt idx="12">
                  <c:v>9.2309999999999999</c:v>
                </c:pt>
                <c:pt idx="13">
                  <c:v>8.1839999999999993</c:v>
                </c:pt>
                <c:pt idx="14">
                  <c:v>8.9169999999999998</c:v>
                </c:pt>
                <c:pt idx="15">
                  <c:v>4.1829999999999998</c:v>
                </c:pt>
                <c:pt idx="16">
                  <c:v>7.7039999999999997</c:v>
                </c:pt>
                <c:pt idx="17">
                  <c:v>6.7839999999999998</c:v>
                </c:pt>
                <c:pt idx="18">
                  <c:v>1.7270000000000001</c:v>
                </c:pt>
                <c:pt idx="19">
                  <c:v>6.298</c:v>
                </c:pt>
                <c:pt idx="20">
                  <c:v>9.9130000000000003</c:v>
                </c:pt>
                <c:pt idx="21">
                  <c:v>2.0390000000000001</c:v>
                </c:pt>
                <c:pt idx="22">
                  <c:v>2.9550000000000001</c:v>
                </c:pt>
                <c:pt idx="23">
                  <c:v>5.0469999999999997</c:v>
                </c:pt>
                <c:pt idx="24">
                  <c:v>0.13500000000000001</c:v>
                </c:pt>
                <c:pt idx="25">
                  <c:v>6.9850000000000003</c:v>
                </c:pt>
                <c:pt idx="26">
                  <c:v>1.2110000000000001</c:v>
                </c:pt>
                <c:pt idx="27">
                  <c:v>0.44700000000000001</c:v>
                </c:pt>
                <c:pt idx="28">
                  <c:v>2.1019999999999999</c:v>
                </c:pt>
                <c:pt idx="29">
                  <c:v>2.3260000000000001</c:v>
                </c:pt>
                <c:pt idx="30">
                  <c:v>0.45600000000000002</c:v>
                </c:pt>
                <c:pt idx="31">
                  <c:v>0.123</c:v>
                </c:pt>
                <c:pt idx="32">
                  <c:v>1.081</c:v>
                </c:pt>
                <c:pt idx="33">
                  <c:v>4.4960000000000004</c:v>
                </c:pt>
                <c:pt idx="34">
                  <c:v>7.2610000000000001</c:v>
                </c:pt>
                <c:pt idx="35">
                  <c:v>3.383</c:v>
                </c:pt>
                <c:pt idx="36">
                  <c:v>3.7280000000000002</c:v>
                </c:pt>
                <c:pt idx="37">
                  <c:v>8.9019999999999992</c:v>
                </c:pt>
                <c:pt idx="38">
                  <c:v>4.7130000000000001</c:v>
                </c:pt>
                <c:pt idx="39">
                  <c:v>2.0169999999999999</c:v>
                </c:pt>
                <c:pt idx="40">
                  <c:v>19.152999999999999</c:v>
                </c:pt>
                <c:pt idx="41">
                  <c:v>14.238</c:v>
                </c:pt>
                <c:pt idx="42">
                  <c:v>10.38</c:v>
                </c:pt>
                <c:pt idx="43">
                  <c:v>12.814</c:v>
                </c:pt>
                <c:pt idx="44">
                  <c:v>19.832000000000001</c:v>
                </c:pt>
                <c:pt idx="45">
                  <c:v>15.933</c:v>
                </c:pt>
                <c:pt idx="46">
                  <c:v>17.745999999999999</c:v>
                </c:pt>
                <c:pt idx="47">
                  <c:v>11.593</c:v>
                </c:pt>
                <c:pt idx="48">
                  <c:v>15.48</c:v>
                </c:pt>
                <c:pt idx="49">
                  <c:v>16.228000000000002</c:v>
                </c:pt>
                <c:pt idx="50">
                  <c:v>16.991</c:v>
                </c:pt>
                <c:pt idx="51">
                  <c:v>13.666</c:v>
                </c:pt>
                <c:pt idx="52">
                  <c:v>19.146000000000001</c:v>
                </c:pt>
                <c:pt idx="53">
                  <c:v>10.571</c:v>
                </c:pt>
                <c:pt idx="54">
                  <c:v>14.898</c:v>
                </c:pt>
                <c:pt idx="55">
                  <c:v>12.186999999999999</c:v>
                </c:pt>
                <c:pt idx="56">
                  <c:v>17.088999999999999</c:v>
                </c:pt>
                <c:pt idx="57">
                  <c:v>18.713999999999999</c:v>
                </c:pt>
                <c:pt idx="58">
                  <c:v>11.62</c:v>
                </c:pt>
                <c:pt idx="59">
                  <c:v>16.498000000000001</c:v>
                </c:pt>
                <c:pt idx="60">
                  <c:v>15.238</c:v>
                </c:pt>
                <c:pt idx="61">
                  <c:v>16.777000000000001</c:v>
                </c:pt>
                <c:pt idx="62">
                  <c:v>11.334</c:v>
                </c:pt>
                <c:pt idx="63">
                  <c:v>16.763999999999999</c:v>
                </c:pt>
                <c:pt idx="64">
                  <c:v>17.512</c:v>
                </c:pt>
                <c:pt idx="65">
                  <c:v>12.442</c:v>
                </c:pt>
                <c:pt idx="66">
                  <c:v>17.687999999999999</c:v>
                </c:pt>
                <c:pt idx="67">
                  <c:v>14.1</c:v>
                </c:pt>
                <c:pt idx="68">
                  <c:v>15.191000000000001</c:v>
                </c:pt>
                <c:pt idx="69">
                  <c:v>14.497</c:v>
                </c:pt>
              </c:numCache>
            </c:numRef>
          </c:yVal>
          <c:smooth val="0"/>
        </c:ser>
        <c:ser>
          <c:idx val="2"/>
          <c:order val="2"/>
          <c:tx>
            <c:v>2nd Floor</c:v>
          </c:tx>
          <c:spPr>
            <a:ln w="28575">
              <a:noFill/>
            </a:ln>
          </c:spPr>
          <c:marker>
            <c:symbol val="triangle"/>
            <c:size val="4"/>
          </c:marker>
          <c:xVal>
            <c:numRef>
              <c:f>sr_ss1_10sta_Drop03!$C$176:$C$235</c:f>
              <c:numCache>
                <c:formatCode>General</c:formatCode>
                <c:ptCount val="60"/>
                <c:pt idx="0">
                  <c:v>20.657</c:v>
                </c:pt>
                <c:pt idx="1">
                  <c:v>23.643000000000001</c:v>
                </c:pt>
                <c:pt idx="2">
                  <c:v>28.021999999999998</c:v>
                </c:pt>
                <c:pt idx="3">
                  <c:v>20.146999999999998</c:v>
                </c:pt>
                <c:pt idx="4">
                  <c:v>21.721</c:v>
                </c:pt>
                <c:pt idx="5">
                  <c:v>29.215</c:v>
                </c:pt>
                <c:pt idx="6">
                  <c:v>21.3</c:v>
                </c:pt>
                <c:pt idx="7">
                  <c:v>26.265999999999998</c:v>
                </c:pt>
                <c:pt idx="8">
                  <c:v>29.853000000000002</c:v>
                </c:pt>
                <c:pt idx="9">
                  <c:v>27.364000000000001</c:v>
                </c:pt>
                <c:pt idx="10">
                  <c:v>59.49</c:v>
                </c:pt>
                <c:pt idx="11">
                  <c:v>56.256999999999998</c:v>
                </c:pt>
                <c:pt idx="12">
                  <c:v>54.232999999999997</c:v>
                </c:pt>
                <c:pt idx="13">
                  <c:v>54.738999999999997</c:v>
                </c:pt>
                <c:pt idx="14">
                  <c:v>53.661999999999999</c:v>
                </c:pt>
                <c:pt idx="15">
                  <c:v>58.298999999999999</c:v>
                </c:pt>
                <c:pt idx="16">
                  <c:v>58.594999999999999</c:v>
                </c:pt>
                <c:pt idx="17">
                  <c:v>56.26</c:v>
                </c:pt>
                <c:pt idx="18">
                  <c:v>58.609000000000002</c:v>
                </c:pt>
                <c:pt idx="19">
                  <c:v>53.84</c:v>
                </c:pt>
                <c:pt idx="20">
                  <c:v>85.286000000000001</c:v>
                </c:pt>
                <c:pt idx="21">
                  <c:v>88.807000000000002</c:v>
                </c:pt>
                <c:pt idx="22">
                  <c:v>84.528000000000006</c:v>
                </c:pt>
                <c:pt idx="23">
                  <c:v>86.394000000000005</c:v>
                </c:pt>
                <c:pt idx="24">
                  <c:v>89.191000000000003</c:v>
                </c:pt>
                <c:pt idx="25">
                  <c:v>85.206000000000003</c:v>
                </c:pt>
                <c:pt idx="26">
                  <c:v>88.272999999999996</c:v>
                </c:pt>
                <c:pt idx="27">
                  <c:v>83.167000000000002</c:v>
                </c:pt>
                <c:pt idx="28">
                  <c:v>88.614999999999995</c:v>
                </c:pt>
                <c:pt idx="29">
                  <c:v>81.891999999999996</c:v>
                </c:pt>
                <c:pt idx="30">
                  <c:v>16.131</c:v>
                </c:pt>
                <c:pt idx="31">
                  <c:v>17.637</c:v>
                </c:pt>
                <c:pt idx="32">
                  <c:v>19.228000000000002</c:v>
                </c:pt>
                <c:pt idx="33">
                  <c:v>11.507</c:v>
                </c:pt>
                <c:pt idx="34">
                  <c:v>13.677</c:v>
                </c:pt>
                <c:pt idx="35">
                  <c:v>11.673</c:v>
                </c:pt>
                <c:pt idx="36">
                  <c:v>11.128</c:v>
                </c:pt>
                <c:pt idx="37">
                  <c:v>10.157</c:v>
                </c:pt>
                <c:pt idx="38">
                  <c:v>11.403</c:v>
                </c:pt>
                <c:pt idx="39">
                  <c:v>12.992000000000001</c:v>
                </c:pt>
                <c:pt idx="40">
                  <c:v>42.863</c:v>
                </c:pt>
                <c:pt idx="41">
                  <c:v>48.432000000000002</c:v>
                </c:pt>
                <c:pt idx="42">
                  <c:v>41.722000000000001</c:v>
                </c:pt>
                <c:pt idx="43">
                  <c:v>44.072000000000003</c:v>
                </c:pt>
                <c:pt idx="44">
                  <c:v>45.057000000000002</c:v>
                </c:pt>
                <c:pt idx="45">
                  <c:v>44.86</c:v>
                </c:pt>
                <c:pt idx="46">
                  <c:v>48.558</c:v>
                </c:pt>
                <c:pt idx="47">
                  <c:v>44.747</c:v>
                </c:pt>
                <c:pt idx="48">
                  <c:v>40.896000000000001</c:v>
                </c:pt>
                <c:pt idx="49">
                  <c:v>48.082999999999998</c:v>
                </c:pt>
                <c:pt idx="50">
                  <c:v>79.501999999999995</c:v>
                </c:pt>
                <c:pt idx="51">
                  <c:v>79.415999999999997</c:v>
                </c:pt>
                <c:pt idx="52">
                  <c:v>72.317999999999998</c:v>
                </c:pt>
                <c:pt idx="53">
                  <c:v>74.370999999999995</c:v>
                </c:pt>
                <c:pt idx="54">
                  <c:v>74.001999999999995</c:v>
                </c:pt>
                <c:pt idx="55">
                  <c:v>72.641000000000005</c:v>
                </c:pt>
                <c:pt idx="56">
                  <c:v>74.972999999999999</c:v>
                </c:pt>
                <c:pt idx="57">
                  <c:v>74.331000000000003</c:v>
                </c:pt>
                <c:pt idx="58">
                  <c:v>72.084000000000003</c:v>
                </c:pt>
                <c:pt idx="59">
                  <c:v>78.644999999999996</c:v>
                </c:pt>
              </c:numCache>
            </c:numRef>
          </c:xVal>
          <c:yVal>
            <c:numRef>
              <c:f>sr_ss1_10sta_Drop03!$D$176:$D$235</c:f>
              <c:numCache>
                <c:formatCode>General</c:formatCode>
                <c:ptCount val="60"/>
                <c:pt idx="0">
                  <c:v>2.1040000000000001</c:v>
                </c:pt>
                <c:pt idx="1">
                  <c:v>2.2839999999999998</c:v>
                </c:pt>
                <c:pt idx="2">
                  <c:v>3.4449999999999998</c:v>
                </c:pt>
                <c:pt idx="3">
                  <c:v>5.3460000000000001</c:v>
                </c:pt>
                <c:pt idx="4">
                  <c:v>0.92600000000000005</c:v>
                </c:pt>
                <c:pt idx="5">
                  <c:v>8.5749999999999993</c:v>
                </c:pt>
                <c:pt idx="6">
                  <c:v>2.1960000000000002</c:v>
                </c:pt>
                <c:pt idx="7">
                  <c:v>0.86199999999999999</c:v>
                </c:pt>
                <c:pt idx="8">
                  <c:v>4.6689999999999996</c:v>
                </c:pt>
                <c:pt idx="9">
                  <c:v>6.38</c:v>
                </c:pt>
                <c:pt idx="10">
                  <c:v>7.266</c:v>
                </c:pt>
                <c:pt idx="11">
                  <c:v>2.351</c:v>
                </c:pt>
                <c:pt idx="12">
                  <c:v>6.97</c:v>
                </c:pt>
                <c:pt idx="13">
                  <c:v>5.9749999999999996</c:v>
                </c:pt>
                <c:pt idx="14">
                  <c:v>4.1230000000000002</c:v>
                </c:pt>
                <c:pt idx="15">
                  <c:v>1.7000000000000001E-2</c:v>
                </c:pt>
                <c:pt idx="16">
                  <c:v>5.6349999999999998</c:v>
                </c:pt>
                <c:pt idx="17">
                  <c:v>0.54800000000000004</c:v>
                </c:pt>
                <c:pt idx="18">
                  <c:v>5.6970000000000001</c:v>
                </c:pt>
                <c:pt idx="19">
                  <c:v>3.4580000000000002</c:v>
                </c:pt>
                <c:pt idx="20">
                  <c:v>8.0960000000000001</c:v>
                </c:pt>
                <c:pt idx="21">
                  <c:v>7.3970000000000002</c:v>
                </c:pt>
                <c:pt idx="22">
                  <c:v>5.282</c:v>
                </c:pt>
                <c:pt idx="23">
                  <c:v>9.3879999999999999</c:v>
                </c:pt>
                <c:pt idx="24">
                  <c:v>8.9290000000000003</c:v>
                </c:pt>
                <c:pt idx="25">
                  <c:v>3.1720000000000002</c:v>
                </c:pt>
                <c:pt idx="26">
                  <c:v>1.268</c:v>
                </c:pt>
                <c:pt idx="27">
                  <c:v>0.81299999999999994</c:v>
                </c:pt>
                <c:pt idx="28">
                  <c:v>9.1839999999999993</c:v>
                </c:pt>
                <c:pt idx="29">
                  <c:v>3.4550000000000001</c:v>
                </c:pt>
                <c:pt idx="30">
                  <c:v>19.021999999999998</c:v>
                </c:pt>
                <c:pt idx="31">
                  <c:v>18.963999999999999</c:v>
                </c:pt>
                <c:pt idx="32">
                  <c:v>18.347000000000001</c:v>
                </c:pt>
                <c:pt idx="33">
                  <c:v>16.649999999999999</c:v>
                </c:pt>
                <c:pt idx="34">
                  <c:v>13.971</c:v>
                </c:pt>
                <c:pt idx="35">
                  <c:v>11.295999999999999</c:v>
                </c:pt>
                <c:pt idx="36">
                  <c:v>14.882</c:v>
                </c:pt>
                <c:pt idx="37">
                  <c:v>14.289</c:v>
                </c:pt>
                <c:pt idx="38">
                  <c:v>18.576000000000001</c:v>
                </c:pt>
                <c:pt idx="39">
                  <c:v>19.308</c:v>
                </c:pt>
                <c:pt idx="40">
                  <c:v>14.718999999999999</c:v>
                </c:pt>
                <c:pt idx="41">
                  <c:v>10.305999999999999</c:v>
                </c:pt>
                <c:pt idx="42">
                  <c:v>10.449</c:v>
                </c:pt>
                <c:pt idx="43">
                  <c:v>17.856999999999999</c:v>
                </c:pt>
                <c:pt idx="44">
                  <c:v>11.611000000000001</c:v>
                </c:pt>
                <c:pt idx="45">
                  <c:v>13.632999999999999</c:v>
                </c:pt>
                <c:pt idx="46">
                  <c:v>18.042999999999999</c:v>
                </c:pt>
                <c:pt idx="47">
                  <c:v>17.777999999999999</c:v>
                </c:pt>
                <c:pt idx="48">
                  <c:v>10.324999999999999</c:v>
                </c:pt>
                <c:pt idx="49">
                  <c:v>19.905000000000001</c:v>
                </c:pt>
                <c:pt idx="50">
                  <c:v>15.558</c:v>
                </c:pt>
                <c:pt idx="51">
                  <c:v>18.058</c:v>
                </c:pt>
                <c:pt idx="52">
                  <c:v>10.374000000000001</c:v>
                </c:pt>
                <c:pt idx="53">
                  <c:v>10.254</c:v>
                </c:pt>
                <c:pt idx="54">
                  <c:v>10.917999999999999</c:v>
                </c:pt>
                <c:pt idx="55">
                  <c:v>18.477</c:v>
                </c:pt>
                <c:pt idx="56">
                  <c:v>17.091000000000001</c:v>
                </c:pt>
                <c:pt idx="57">
                  <c:v>14.314</c:v>
                </c:pt>
                <c:pt idx="58">
                  <c:v>11.878</c:v>
                </c:pt>
                <c:pt idx="59">
                  <c:v>12.343</c:v>
                </c:pt>
              </c:numCache>
            </c:numRef>
          </c:yVal>
          <c:smooth val="0"/>
        </c:ser>
        <c:ser>
          <c:idx val="1"/>
          <c:order val="1"/>
          <c:tx>
            <c:v>1st Floor</c:v>
          </c:tx>
          <c:spPr>
            <a:ln w="28575">
              <a:noFill/>
            </a:ln>
          </c:spPr>
          <c:marker>
            <c:symbol val="square"/>
            <c:size val="4"/>
          </c:marker>
          <c:xVal>
            <c:numRef>
              <c:f>sr_ss1_10sta_Drop03!$C$106:$C$175</c:f>
              <c:numCache>
                <c:formatCode>General</c:formatCode>
                <c:ptCount val="70"/>
                <c:pt idx="0">
                  <c:v>13.036</c:v>
                </c:pt>
                <c:pt idx="1">
                  <c:v>16.082000000000001</c:v>
                </c:pt>
                <c:pt idx="2">
                  <c:v>14.628</c:v>
                </c:pt>
                <c:pt idx="3">
                  <c:v>13.449</c:v>
                </c:pt>
                <c:pt idx="4">
                  <c:v>13.923999999999999</c:v>
                </c:pt>
                <c:pt idx="5">
                  <c:v>18.323</c:v>
                </c:pt>
                <c:pt idx="6">
                  <c:v>17.452999999999999</c:v>
                </c:pt>
                <c:pt idx="7">
                  <c:v>19.852</c:v>
                </c:pt>
                <c:pt idx="8">
                  <c:v>11.875999999999999</c:v>
                </c:pt>
                <c:pt idx="9">
                  <c:v>10.869</c:v>
                </c:pt>
                <c:pt idx="10">
                  <c:v>40.26</c:v>
                </c:pt>
                <c:pt idx="11">
                  <c:v>40.594999999999999</c:v>
                </c:pt>
                <c:pt idx="12">
                  <c:v>46.152000000000001</c:v>
                </c:pt>
                <c:pt idx="13">
                  <c:v>40.19</c:v>
                </c:pt>
                <c:pt idx="14">
                  <c:v>46.825000000000003</c:v>
                </c:pt>
                <c:pt idx="15">
                  <c:v>43.460999999999999</c:v>
                </c:pt>
                <c:pt idx="16">
                  <c:v>46.588000000000001</c:v>
                </c:pt>
                <c:pt idx="17">
                  <c:v>40.209000000000003</c:v>
                </c:pt>
                <c:pt idx="18">
                  <c:v>49.304000000000002</c:v>
                </c:pt>
                <c:pt idx="19">
                  <c:v>47.179000000000002</c:v>
                </c:pt>
                <c:pt idx="20">
                  <c:v>73.61</c:v>
                </c:pt>
                <c:pt idx="21">
                  <c:v>73.311000000000007</c:v>
                </c:pt>
                <c:pt idx="22">
                  <c:v>70.186000000000007</c:v>
                </c:pt>
                <c:pt idx="23">
                  <c:v>73.97</c:v>
                </c:pt>
                <c:pt idx="24">
                  <c:v>72.414000000000001</c:v>
                </c:pt>
                <c:pt idx="25">
                  <c:v>76.813999999999993</c:v>
                </c:pt>
                <c:pt idx="26">
                  <c:v>75.120999999999995</c:v>
                </c:pt>
                <c:pt idx="27">
                  <c:v>71.616</c:v>
                </c:pt>
                <c:pt idx="28">
                  <c:v>73.605000000000004</c:v>
                </c:pt>
                <c:pt idx="29">
                  <c:v>76.384</c:v>
                </c:pt>
                <c:pt idx="30">
                  <c:v>0.69399999999999995</c:v>
                </c:pt>
                <c:pt idx="31">
                  <c:v>9.1890000000000001</c:v>
                </c:pt>
                <c:pt idx="32">
                  <c:v>4.3620000000000001</c:v>
                </c:pt>
                <c:pt idx="33">
                  <c:v>0.46500000000000002</c:v>
                </c:pt>
                <c:pt idx="34">
                  <c:v>4.55</c:v>
                </c:pt>
                <c:pt idx="35">
                  <c:v>9.2590000000000003</c:v>
                </c:pt>
                <c:pt idx="36">
                  <c:v>7.7640000000000002</c:v>
                </c:pt>
                <c:pt idx="37">
                  <c:v>0.47599999999999998</c:v>
                </c:pt>
                <c:pt idx="38">
                  <c:v>4.2000000000000003E-2</c:v>
                </c:pt>
                <c:pt idx="39">
                  <c:v>9.6560000000000006</c:v>
                </c:pt>
                <c:pt idx="40">
                  <c:v>34.26</c:v>
                </c:pt>
                <c:pt idx="41">
                  <c:v>37.006</c:v>
                </c:pt>
                <c:pt idx="42">
                  <c:v>32.591999999999999</c:v>
                </c:pt>
                <c:pt idx="43">
                  <c:v>34.151000000000003</c:v>
                </c:pt>
                <c:pt idx="44">
                  <c:v>39.255000000000003</c:v>
                </c:pt>
                <c:pt idx="45">
                  <c:v>31.433</c:v>
                </c:pt>
                <c:pt idx="46">
                  <c:v>32.54</c:v>
                </c:pt>
                <c:pt idx="47">
                  <c:v>38.247</c:v>
                </c:pt>
                <c:pt idx="48">
                  <c:v>32.061999999999998</c:v>
                </c:pt>
                <c:pt idx="49">
                  <c:v>30.058</c:v>
                </c:pt>
                <c:pt idx="50">
                  <c:v>67.319000000000003</c:v>
                </c:pt>
                <c:pt idx="51">
                  <c:v>60.220999999999997</c:v>
                </c:pt>
                <c:pt idx="52">
                  <c:v>61.264000000000003</c:v>
                </c:pt>
                <c:pt idx="53">
                  <c:v>63.372999999999998</c:v>
                </c:pt>
                <c:pt idx="54">
                  <c:v>68.787000000000006</c:v>
                </c:pt>
                <c:pt idx="55">
                  <c:v>69.308999999999997</c:v>
                </c:pt>
                <c:pt idx="56">
                  <c:v>61.85</c:v>
                </c:pt>
                <c:pt idx="57">
                  <c:v>65.266999999999996</c:v>
                </c:pt>
                <c:pt idx="58">
                  <c:v>68.564999999999998</c:v>
                </c:pt>
                <c:pt idx="59">
                  <c:v>68.975999999999999</c:v>
                </c:pt>
                <c:pt idx="60">
                  <c:v>91.462999999999994</c:v>
                </c:pt>
                <c:pt idx="61">
                  <c:v>94.049000000000007</c:v>
                </c:pt>
                <c:pt idx="62">
                  <c:v>90.751000000000005</c:v>
                </c:pt>
                <c:pt idx="63">
                  <c:v>92.46</c:v>
                </c:pt>
                <c:pt idx="64">
                  <c:v>93.605000000000004</c:v>
                </c:pt>
                <c:pt idx="65">
                  <c:v>97.055000000000007</c:v>
                </c:pt>
                <c:pt idx="66">
                  <c:v>92.724000000000004</c:v>
                </c:pt>
                <c:pt idx="67">
                  <c:v>92.417000000000002</c:v>
                </c:pt>
                <c:pt idx="68">
                  <c:v>91.238</c:v>
                </c:pt>
                <c:pt idx="69">
                  <c:v>97.15</c:v>
                </c:pt>
              </c:numCache>
            </c:numRef>
          </c:xVal>
          <c:yVal>
            <c:numRef>
              <c:f>sr_ss1_10sta_Drop03!$D$106:$D$175</c:f>
              <c:numCache>
                <c:formatCode>General</c:formatCode>
                <c:ptCount val="70"/>
                <c:pt idx="0">
                  <c:v>4.407</c:v>
                </c:pt>
                <c:pt idx="1">
                  <c:v>6.468</c:v>
                </c:pt>
                <c:pt idx="2">
                  <c:v>3.7919999999999998</c:v>
                </c:pt>
                <c:pt idx="3">
                  <c:v>4.0060000000000002</c:v>
                </c:pt>
                <c:pt idx="4">
                  <c:v>0.88100000000000001</c:v>
                </c:pt>
                <c:pt idx="5">
                  <c:v>9.0120000000000005</c:v>
                </c:pt>
                <c:pt idx="6">
                  <c:v>3.6190000000000002</c:v>
                </c:pt>
                <c:pt idx="7">
                  <c:v>4.7140000000000004</c:v>
                </c:pt>
                <c:pt idx="8">
                  <c:v>7.2889999999999997</c:v>
                </c:pt>
                <c:pt idx="9">
                  <c:v>3.1309999999999998</c:v>
                </c:pt>
                <c:pt idx="10">
                  <c:v>2.2679999999999998</c:v>
                </c:pt>
                <c:pt idx="11">
                  <c:v>6.5789999999999997</c:v>
                </c:pt>
                <c:pt idx="12">
                  <c:v>3.4060000000000001</c:v>
                </c:pt>
                <c:pt idx="13">
                  <c:v>1.0920000000000001</c:v>
                </c:pt>
                <c:pt idx="14">
                  <c:v>2.4780000000000002</c:v>
                </c:pt>
                <c:pt idx="15">
                  <c:v>3.1890000000000001</c:v>
                </c:pt>
                <c:pt idx="16">
                  <c:v>2.202</c:v>
                </c:pt>
                <c:pt idx="17">
                  <c:v>9.266</c:v>
                </c:pt>
                <c:pt idx="18">
                  <c:v>1.0149999999999999</c:v>
                </c:pt>
                <c:pt idx="19">
                  <c:v>2.0230000000000001</c:v>
                </c:pt>
                <c:pt idx="20">
                  <c:v>6.1349999999999998</c:v>
                </c:pt>
                <c:pt idx="21">
                  <c:v>9.327</c:v>
                </c:pt>
                <c:pt idx="22">
                  <c:v>6.6859999999999999</c:v>
                </c:pt>
                <c:pt idx="23">
                  <c:v>9.6920000000000002</c:v>
                </c:pt>
                <c:pt idx="24">
                  <c:v>1.7</c:v>
                </c:pt>
                <c:pt idx="25">
                  <c:v>0.67300000000000004</c:v>
                </c:pt>
                <c:pt idx="26">
                  <c:v>9.4269999999999996</c:v>
                </c:pt>
                <c:pt idx="27">
                  <c:v>7.5949999999999998</c:v>
                </c:pt>
                <c:pt idx="28">
                  <c:v>6.2460000000000004</c:v>
                </c:pt>
                <c:pt idx="29">
                  <c:v>6.22</c:v>
                </c:pt>
                <c:pt idx="30">
                  <c:v>13.678000000000001</c:v>
                </c:pt>
                <c:pt idx="31">
                  <c:v>14.855</c:v>
                </c:pt>
                <c:pt idx="32">
                  <c:v>17.739000000000001</c:v>
                </c:pt>
                <c:pt idx="33">
                  <c:v>19.832000000000001</c:v>
                </c:pt>
                <c:pt idx="34">
                  <c:v>11.39</c:v>
                </c:pt>
                <c:pt idx="35">
                  <c:v>14.791</c:v>
                </c:pt>
                <c:pt idx="36">
                  <c:v>18.619</c:v>
                </c:pt>
                <c:pt idx="37">
                  <c:v>15.169</c:v>
                </c:pt>
                <c:pt idx="38">
                  <c:v>16.417999999999999</c:v>
                </c:pt>
                <c:pt idx="39">
                  <c:v>13.587</c:v>
                </c:pt>
                <c:pt idx="40">
                  <c:v>13.648</c:v>
                </c:pt>
                <c:pt idx="41">
                  <c:v>10.972</c:v>
                </c:pt>
                <c:pt idx="42">
                  <c:v>13.976000000000001</c:v>
                </c:pt>
                <c:pt idx="43">
                  <c:v>12.742000000000001</c:v>
                </c:pt>
                <c:pt idx="44">
                  <c:v>15.214</c:v>
                </c:pt>
                <c:pt idx="45">
                  <c:v>14.362</c:v>
                </c:pt>
                <c:pt idx="46">
                  <c:v>12.17</c:v>
                </c:pt>
                <c:pt idx="47">
                  <c:v>15.984</c:v>
                </c:pt>
                <c:pt idx="48">
                  <c:v>10.817</c:v>
                </c:pt>
                <c:pt idx="49">
                  <c:v>14.906000000000001</c:v>
                </c:pt>
                <c:pt idx="50">
                  <c:v>16.207999999999998</c:v>
                </c:pt>
                <c:pt idx="51">
                  <c:v>14.478999999999999</c:v>
                </c:pt>
                <c:pt idx="52">
                  <c:v>17.966000000000001</c:v>
                </c:pt>
                <c:pt idx="53">
                  <c:v>16.939</c:v>
                </c:pt>
                <c:pt idx="54">
                  <c:v>10.029999999999999</c:v>
                </c:pt>
                <c:pt idx="55">
                  <c:v>12.122999999999999</c:v>
                </c:pt>
                <c:pt idx="56">
                  <c:v>10.842000000000001</c:v>
                </c:pt>
                <c:pt idx="57">
                  <c:v>19.405000000000001</c:v>
                </c:pt>
                <c:pt idx="58">
                  <c:v>16.768000000000001</c:v>
                </c:pt>
                <c:pt idx="59">
                  <c:v>13.896000000000001</c:v>
                </c:pt>
                <c:pt idx="60">
                  <c:v>14.798999999999999</c:v>
                </c:pt>
                <c:pt idx="61">
                  <c:v>10.297000000000001</c:v>
                </c:pt>
                <c:pt idx="62">
                  <c:v>15.106999999999999</c:v>
                </c:pt>
                <c:pt idx="63">
                  <c:v>18.744</c:v>
                </c:pt>
                <c:pt idx="64">
                  <c:v>16.372</c:v>
                </c:pt>
                <c:pt idx="65">
                  <c:v>16.190999999999999</c:v>
                </c:pt>
                <c:pt idx="66">
                  <c:v>11.362</c:v>
                </c:pt>
                <c:pt idx="67">
                  <c:v>15.949</c:v>
                </c:pt>
                <c:pt idx="68">
                  <c:v>16.867000000000001</c:v>
                </c:pt>
                <c:pt idx="69">
                  <c:v>18.079999999999998</c:v>
                </c:pt>
              </c:numCache>
            </c:numRef>
          </c:yVal>
          <c:smooth val="0"/>
        </c:ser>
        <c:ser>
          <c:idx val="0"/>
          <c:order val="0"/>
          <c:tx>
            <c:v>Ground Floor</c:v>
          </c:tx>
          <c:spPr>
            <a:ln w="28575">
              <a:noFill/>
            </a:ln>
          </c:spPr>
          <c:marker>
            <c:symbol val="diamond"/>
            <c:size val="4"/>
          </c:marker>
          <c:xVal>
            <c:numRef>
              <c:f>sr_ss1_10sta_Drop03!$C$36:$C$105</c:f>
              <c:numCache>
                <c:formatCode>General</c:formatCode>
                <c:ptCount val="70"/>
                <c:pt idx="0">
                  <c:v>0.41599999999999998</c:v>
                </c:pt>
                <c:pt idx="1">
                  <c:v>8.9109999999999996</c:v>
                </c:pt>
                <c:pt idx="2">
                  <c:v>5.2140000000000004</c:v>
                </c:pt>
                <c:pt idx="3">
                  <c:v>0.37</c:v>
                </c:pt>
                <c:pt idx="4">
                  <c:v>3.4550000000000001</c:v>
                </c:pt>
                <c:pt idx="5">
                  <c:v>1.2430000000000001</c:v>
                </c:pt>
                <c:pt idx="6">
                  <c:v>2.7850000000000001</c:v>
                </c:pt>
                <c:pt idx="7">
                  <c:v>4.3999999999999997E-2</c:v>
                </c:pt>
                <c:pt idx="8">
                  <c:v>7.7480000000000002</c:v>
                </c:pt>
                <c:pt idx="9">
                  <c:v>6.6509999999999998</c:v>
                </c:pt>
                <c:pt idx="10">
                  <c:v>32.786000000000001</c:v>
                </c:pt>
                <c:pt idx="11">
                  <c:v>35.825000000000003</c:v>
                </c:pt>
                <c:pt idx="12">
                  <c:v>34.441000000000003</c:v>
                </c:pt>
                <c:pt idx="13">
                  <c:v>30.003</c:v>
                </c:pt>
                <c:pt idx="14">
                  <c:v>33.387</c:v>
                </c:pt>
                <c:pt idx="15">
                  <c:v>33.741</c:v>
                </c:pt>
                <c:pt idx="16">
                  <c:v>34.552</c:v>
                </c:pt>
                <c:pt idx="17">
                  <c:v>35.616</c:v>
                </c:pt>
                <c:pt idx="18">
                  <c:v>34.557000000000002</c:v>
                </c:pt>
                <c:pt idx="19">
                  <c:v>39.555999999999997</c:v>
                </c:pt>
                <c:pt idx="20">
                  <c:v>67.206000000000003</c:v>
                </c:pt>
                <c:pt idx="21">
                  <c:v>61.564999999999998</c:v>
                </c:pt>
                <c:pt idx="22">
                  <c:v>69.340999999999994</c:v>
                </c:pt>
                <c:pt idx="23">
                  <c:v>66.186999999999998</c:v>
                </c:pt>
                <c:pt idx="24">
                  <c:v>67.457999999999998</c:v>
                </c:pt>
                <c:pt idx="25">
                  <c:v>64.572000000000003</c:v>
                </c:pt>
                <c:pt idx="26">
                  <c:v>64.001000000000005</c:v>
                </c:pt>
                <c:pt idx="27">
                  <c:v>64.799000000000007</c:v>
                </c:pt>
                <c:pt idx="28">
                  <c:v>65.587999999999994</c:v>
                </c:pt>
                <c:pt idx="29">
                  <c:v>61.545999999999999</c:v>
                </c:pt>
                <c:pt idx="30">
                  <c:v>99.924999999999997</c:v>
                </c:pt>
                <c:pt idx="31">
                  <c:v>99.783000000000001</c:v>
                </c:pt>
                <c:pt idx="32">
                  <c:v>97.519000000000005</c:v>
                </c:pt>
                <c:pt idx="33">
                  <c:v>90.507000000000005</c:v>
                </c:pt>
                <c:pt idx="34">
                  <c:v>94.850999999999999</c:v>
                </c:pt>
                <c:pt idx="35">
                  <c:v>97.424000000000007</c:v>
                </c:pt>
                <c:pt idx="36">
                  <c:v>92.634</c:v>
                </c:pt>
                <c:pt idx="37">
                  <c:v>95.757000000000005</c:v>
                </c:pt>
                <c:pt idx="38">
                  <c:v>91.858000000000004</c:v>
                </c:pt>
                <c:pt idx="39">
                  <c:v>90.671000000000006</c:v>
                </c:pt>
                <c:pt idx="40">
                  <c:v>25.317</c:v>
                </c:pt>
                <c:pt idx="41">
                  <c:v>28.113</c:v>
                </c:pt>
                <c:pt idx="42">
                  <c:v>27.724</c:v>
                </c:pt>
                <c:pt idx="43">
                  <c:v>28.684999999999999</c:v>
                </c:pt>
                <c:pt idx="44">
                  <c:v>21.343</c:v>
                </c:pt>
                <c:pt idx="45">
                  <c:v>25.972999999999999</c:v>
                </c:pt>
                <c:pt idx="46">
                  <c:v>21.04</c:v>
                </c:pt>
                <c:pt idx="47">
                  <c:v>27.023</c:v>
                </c:pt>
                <c:pt idx="48">
                  <c:v>24.195</c:v>
                </c:pt>
                <c:pt idx="49">
                  <c:v>22.033000000000001</c:v>
                </c:pt>
                <c:pt idx="50">
                  <c:v>52.386000000000003</c:v>
                </c:pt>
                <c:pt idx="51">
                  <c:v>54.34</c:v>
                </c:pt>
                <c:pt idx="52">
                  <c:v>54.225999999999999</c:v>
                </c:pt>
                <c:pt idx="53">
                  <c:v>58.78</c:v>
                </c:pt>
                <c:pt idx="54">
                  <c:v>52.862000000000002</c:v>
                </c:pt>
                <c:pt idx="55">
                  <c:v>57.043999999999997</c:v>
                </c:pt>
                <c:pt idx="56">
                  <c:v>50.807000000000002</c:v>
                </c:pt>
                <c:pt idx="57">
                  <c:v>57.612000000000002</c:v>
                </c:pt>
                <c:pt idx="58">
                  <c:v>59.844999999999999</c:v>
                </c:pt>
                <c:pt idx="59">
                  <c:v>53.210999999999999</c:v>
                </c:pt>
                <c:pt idx="60">
                  <c:v>81.566999999999993</c:v>
                </c:pt>
                <c:pt idx="61">
                  <c:v>82.915000000000006</c:v>
                </c:pt>
                <c:pt idx="62">
                  <c:v>81.048000000000002</c:v>
                </c:pt>
                <c:pt idx="63">
                  <c:v>88.974999999999994</c:v>
                </c:pt>
                <c:pt idx="64">
                  <c:v>88.397000000000006</c:v>
                </c:pt>
                <c:pt idx="65">
                  <c:v>83.745999999999995</c:v>
                </c:pt>
                <c:pt idx="66">
                  <c:v>82.808000000000007</c:v>
                </c:pt>
                <c:pt idx="67">
                  <c:v>87.977999999999994</c:v>
                </c:pt>
                <c:pt idx="68">
                  <c:v>87.153000000000006</c:v>
                </c:pt>
                <c:pt idx="69">
                  <c:v>80.998999999999995</c:v>
                </c:pt>
              </c:numCache>
            </c:numRef>
          </c:xVal>
          <c:yVal>
            <c:numRef>
              <c:f>sr_ss1_10sta_Drop03!$D$36:$D$105</c:f>
              <c:numCache>
                <c:formatCode>General</c:formatCode>
                <c:ptCount val="70"/>
                <c:pt idx="0">
                  <c:v>0.245</c:v>
                </c:pt>
                <c:pt idx="1">
                  <c:v>5.2629999999999999</c:v>
                </c:pt>
                <c:pt idx="2">
                  <c:v>3.7349999999999999</c:v>
                </c:pt>
                <c:pt idx="3">
                  <c:v>1.6279999999999999</c:v>
                </c:pt>
                <c:pt idx="4">
                  <c:v>2.4830000000000001</c:v>
                </c:pt>
                <c:pt idx="5">
                  <c:v>2.0449999999999999</c:v>
                </c:pt>
                <c:pt idx="6">
                  <c:v>3.8450000000000002</c:v>
                </c:pt>
                <c:pt idx="7">
                  <c:v>7.9459999999999997</c:v>
                </c:pt>
                <c:pt idx="8">
                  <c:v>7.0949999999999998</c:v>
                </c:pt>
                <c:pt idx="9">
                  <c:v>2.9910000000000001</c:v>
                </c:pt>
                <c:pt idx="10">
                  <c:v>4.8360000000000003</c:v>
                </c:pt>
                <c:pt idx="11">
                  <c:v>5.3959999999999999</c:v>
                </c:pt>
                <c:pt idx="12">
                  <c:v>5.5960000000000001</c:v>
                </c:pt>
                <c:pt idx="13">
                  <c:v>8.9890000000000008</c:v>
                </c:pt>
                <c:pt idx="14">
                  <c:v>6.8289999999999997</c:v>
                </c:pt>
                <c:pt idx="15">
                  <c:v>8.6969999999999992</c:v>
                </c:pt>
                <c:pt idx="16">
                  <c:v>5.7670000000000003</c:v>
                </c:pt>
                <c:pt idx="17">
                  <c:v>4.9649999999999999</c:v>
                </c:pt>
                <c:pt idx="18">
                  <c:v>2.5459999999999998</c:v>
                </c:pt>
                <c:pt idx="19">
                  <c:v>9.8339999999999996</c:v>
                </c:pt>
                <c:pt idx="20">
                  <c:v>7.5229999999999997</c:v>
                </c:pt>
                <c:pt idx="21">
                  <c:v>5.782</c:v>
                </c:pt>
                <c:pt idx="22">
                  <c:v>1.5469999999999999</c:v>
                </c:pt>
                <c:pt idx="23">
                  <c:v>2.1890000000000001</c:v>
                </c:pt>
                <c:pt idx="24">
                  <c:v>3.2010000000000001</c:v>
                </c:pt>
                <c:pt idx="25">
                  <c:v>2.8</c:v>
                </c:pt>
                <c:pt idx="26">
                  <c:v>8.9600000000000009</c:v>
                </c:pt>
                <c:pt idx="27">
                  <c:v>9.6669999999999998</c:v>
                </c:pt>
                <c:pt idx="28">
                  <c:v>0.747</c:v>
                </c:pt>
                <c:pt idx="29">
                  <c:v>1.875</c:v>
                </c:pt>
                <c:pt idx="30">
                  <c:v>6.0940000000000003</c:v>
                </c:pt>
                <c:pt idx="31">
                  <c:v>2.2650000000000001</c:v>
                </c:pt>
                <c:pt idx="32">
                  <c:v>9.6739999999999995</c:v>
                </c:pt>
                <c:pt idx="33">
                  <c:v>0.48</c:v>
                </c:pt>
                <c:pt idx="34">
                  <c:v>4.4459999999999997</c:v>
                </c:pt>
                <c:pt idx="35">
                  <c:v>2.0950000000000002</c:v>
                </c:pt>
                <c:pt idx="36">
                  <c:v>1.855</c:v>
                </c:pt>
                <c:pt idx="37">
                  <c:v>7.8860000000000001</c:v>
                </c:pt>
                <c:pt idx="38">
                  <c:v>8.548</c:v>
                </c:pt>
                <c:pt idx="39">
                  <c:v>3.9319999999999999</c:v>
                </c:pt>
                <c:pt idx="40">
                  <c:v>18.318999999999999</c:v>
                </c:pt>
                <c:pt idx="41">
                  <c:v>12.044</c:v>
                </c:pt>
                <c:pt idx="42">
                  <c:v>12.5</c:v>
                </c:pt>
                <c:pt idx="43">
                  <c:v>13.31</c:v>
                </c:pt>
                <c:pt idx="44">
                  <c:v>12.765000000000001</c:v>
                </c:pt>
                <c:pt idx="45">
                  <c:v>15.102</c:v>
                </c:pt>
                <c:pt idx="46">
                  <c:v>10.79</c:v>
                </c:pt>
                <c:pt idx="47">
                  <c:v>12.295999999999999</c:v>
                </c:pt>
                <c:pt idx="48">
                  <c:v>15.472</c:v>
                </c:pt>
                <c:pt idx="49">
                  <c:v>12.243</c:v>
                </c:pt>
                <c:pt idx="50">
                  <c:v>13.215999999999999</c:v>
                </c:pt>
                <c:pt idx="51">
                  <c:v>19.149999999999999</c:v>
                </c:pt>
                <c:pt idx="52">
                  <c:v>19.225000000000001</c:v>
                </c:pt>
                <c:pt idx="53">
                  <c:v>19.114999999999998</c:v>
                </c:pt>
                <c:pt idx="54">
                  <c:v>16.195</c:v>
                </c:pt>
                <c:pt idx="55">
                  <c:v>18.446000000000002</c:v>
                </c:pt>
                <c:pt idx="56">
                  <c:v>16.873000000000001</c:v>
                </c:pt>
                <c:pt idx="57">
                  <c:v>11.526</c:v>
                </c:pt>
                <c:pt idx="58">
                  <c:v>17.370999999999999</c:v>
                </c:pt>
                <c:pt idx="59">
                  <c:v>17.690000000000001</c:v>
                </c:pt>
                <c:pt idx="60">
                  <c:v>17.233000000000001</c:v>
                </c:pt>
                <c:pt idx="61">
                  <c:v>19.614000000000001</c:v>
                </c:pt>
                <c:pt idx="62">
                  <c:v>16.151</c:v>
                </c:pt>
                <c:pt idx="63">
                  <c:v>12.715999999999999</c:v>
                </c:pt>
                <c:pt idx="64">
                  <c:v>11.452</c:v>
                </c:pt>
                <c:pt idx="65">
                  <c:v>19.454999999999998</c:v>
                </c:pt>
                <c:pt idx="66">
                  <c:v>11.323</c:v>
                </c:pt>
                <c:pt idx="67">
                  <c:v>14.375</c:v>
                </c:pt>
                <c:pt idx="68">
                  <c:v>19.416</c:v>
                </c:pt>
                <c:pt idx="69">
                  <c:v>12.452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2716288"/>
        <c:axId val="32717824"/>
      </c:scatterChart>
      <c:valAx>
        <c:axId val="32716288"/>
        <c:scaling>
          <c:orientation val="minMax"/>
          <c:max val="100"/>
        </c:scaling>
        <c:delete val="0"/>
        <c:axPos val="b"/>
        <c:majorGridlines/>
        <c:numFmt formatCode="General" sourceLinked="1"/>
        <c:majorTickMark val="out"/>
        <c:minorTickMark val="none"/>
        <c:tickLblPos val="none"/>
        <c:crossAx val="32717824"/>
        <c:crosses val="autoZero"/>
        <c:crossBetween val="midCat"/>
        <c:majorUnit val="10"/>
      </c:valAx>
      <c:valAx>
        <c:axId val="32717824"/>
        <c:scaling>
          <c:orientation val="minMax"/>
          <c:max val="20"/>
        </c:scaling>
        <c:delete val="0"/>
        <c:axPos val="l"/>
        <c:majorGridlines/>
        <c:numFmt formatCode="General" sourceLinked="1"/>
        <c:majorTickMark val="out"/>
        <c:minorTickMark val="none"/>
        <c:tickLblPos val="none"/>
        <c:crossAx val="32716288"/>
        <c:crosses val="autoZero"/>
        <c:crossBetween val="midCat"/>
        <c:majorUnit val="10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4"/>
          <c:order val="4"/>
          <c:tx>
            <c:v>4th Floor</c:v>
          </c:tx>
          <c:spPr>
            <a:ln w="28575">
              <a:noFill/>
            </a:ln>
          </c:spPr>
          <c:marker>
            <c:symbol val="star"/>
            <c:size val="4"/>
          </c:marker>
          <c:xVal>
            <c:numRef>
              <c:f>sr_ss1_10sta_Drop04!$C$306:$C$375</c:f>
              <c:numCache>
                <c:formatCode>General</c:formatCode>
                <c:ptCount val="70"/>
                <c:pt idx="0">
                  <c:v>17.574999999999999</c:v>
                </c:pt>
                <c:pt idx="1">
                  <c:v>11.249000000000001</c:v>
                </c:pt>
                <c:pt idx="2">
                  <c:v>14.497999999999999</c:v>
                </c:pt>
                <c:pt idx="3">
                  <c:v>14.127000000000001</c:v>
                </c:pt>
                <c:pt idx="4">
                  <c:v>12.007</c:v>
                </c:pt>
                <c:pt idx="5">
                  <c:v>10.379</c:v>
                </c:pt>
                <c:pt idx="6">
                  <c:v>16.015000000000001</c:v>
                </c:pt>
                <c:pt idx="7">
                  <c:v>18.791</c:v>
                </c:pt>
                <c:pt idx="8">
                  <c:v>10.94</c:v>
                </c:pt>
                <c:pt idx="9">
                  <c:v>18.567</c:v>
                </c:pt>
                <c:pt idx="10">
                  <c:v>42.244</c:v>
                </c:pt>
                <c:pt idx="11">
                  <c:v>46.905999999999999</c:v>
                </c:pt>
                <c:pt idx="12">
                  <c:v>45.868000000000002</c:v>
                </c:pt>
                <c:pt idx="13">
                  <c:v>48.890999999999998</c:v>
                </c:pt>
                <c:pt idx="14">
                  <c:v>45.820999999999998</c:v>
                </c:pt>
                <c:pt idx="15">
                  <c:v>42.804000000000002</c:v>
                </c:pt>
                <c:pt idx="16">
                  <c:v>46.018000000000001</c:v>
                </c:pt>
                <c:pt idx="17">
                  <c:v>43.082999999999998</c:v>
                </c:pt>
                <c:pt idx="18">
                  <c:v>47.124000000000002</c:v>
                </c:pt>
                <c:pt idx="19">
                  <c:v>44.152999999999999</c:v>
                </c:pt>
                <c:pt idx="20">
                  <c:v>76.067999999999998</c:v>
                </c:pt>
                <c:pt idx="21">
                  <c:v>79.361000000000004</c:v>
                </c:pt>
                <c:pt idx="22">
                  <c:v>74.757999999999996</c:v>
                </c:pt>
                <c:pt idx="23">
                  <c:v>71.122</c:v>
                </c:pt>
                <c:pt idx="24">
                  <c:v>72.715000000000003</c:v>
                </c:pt>
                <c:pt idx="25">
                  <c:v>72.137</c:v>
                </c:pt>
                <c:pt idx="26">
                  <c:v>78.046000000000006</c:v>
                </c:pt>
                <c:pt idx="27">
                  <c:v>71.820999999999998</c:v>
                </c:pt>
                <c:pt idx="28">
                  <c:v>71.370999999999995</c:v>
                </c:pt>
                <c:pt idx="29">
                  <c:v>73.203999999999994</c:v>
                </c:pt>
                <c:pt idx="30">
                  <c:v>4.4240000000000004</c:v>
                </c:pt>
                <c:pt idx="31">
                  <c:v>9.7390000000000008</c:v>
                </c:pt>
                <c:pt idx="32">
                  <c:v>7.335</c:v>
                </c:pt>
                <c:pt idx="33">
                  <c:v>3.6989999999999998</c:v>
                </c:pt>
                <c:pt idx="34">
                  <c:v>5.0510000000000002</c:v>
                </c:pt>
                <c:pt idx="35">
                  <c:v>6.5030000000000001</c:v>
                </c:pt>
                <c:pt idx="36">
                  <c:v>9.2360000000000007</c:v>
                </c:pt>
                <c:pt idx="37">
                  <c:v>2.7919999999999998</c:v>
                </c:pt>
                <c:pt idx="38">
                  <c:v>8.2189999999999994</c:v>
                </c:pt>
                <c:pt idx="39">
                  <c:v>3.823</c:v>
                </c:pt>
                <c:pt idx="40">
                  <c:v>39.03</c:v>
                </c:pt>
                <c:pt idx="41">
                  <c:v>30.254000000000001</c:v>
                </c:pt>
                <c:pt idx="42">
                  <c:v>39.851999999999997</c:v>
                </c:pt>
                <c:pt idx="43">
                  <c:v>33.594000000000001</c:v>
                </c:pt>
                <c:pt idx="44">
                  <c:v>37.633000000000003</c:v>
                </c:pt>
                <c:pt idx="45">
                  <c:v>30.036000000000001</c:v>
                </c:pt>
                <c:pt idx="46">
                  <c:v>34.054000000000002</c:v>
                </c:pt>
                <c:pt idx="47">
                  <c:v>36.078000000000003</c:v>
                </c:pt>
                <c:pt idx="48">
                  <c:v>32.817999999999998</c:v>
                </c:pt>
                <c:pt idx="49">
                  <c:v>32.518000000000001</c:v>
                </c:pt>
                <c:pt idx="50">
                  <c:v>68.209000000000003</c:v>
                </c:pt>
                <c:pt idx="51">
                  <c:v>69.037000000000006</c:v>
                </c:pt>
                <c:pt idx="52">
                  <c:v>63.244</c:v>
                </c:pt>
                <c:pt idx="53">
                  <c:v>60.74</c:v>
                </c:pt>
                <c:pt idx="54">
                  <c:v>69.863</c:v>
                </c:pt>
                <c:pt idx="55">
                  <c:v>64.695999999999998</c:v>
                </c:pt>
                <c:pt idx="56">
                  <c:v>69.713999999999999</c:v>
                </c:pt>
                <c:pt idx="57">
                  <c:v>63.109000000000002</c:v>
                </c:pt>
                <c:pt idx="58">
                  <c:v>68.061999999999998</c:v>
                </c:pt>
                <c:pt idx="59">
                  <c:v>69.733000000000004</c:v>
                </c:pt>
                <c:pt idx="60">
                  <c:v>98.536000000000001</c:v>
                </c:pt>
                <c:pt idx="61">
                  <c:v>96.438000000000002</c:v>
                </c:pt>
                <c:pt idx="62">
                  <c:v>90.769000000000005</c:v>
                </c:pt>
                <c:pt idx="63">
                  <c:v>97.962000000000003</c:v>
                </c:pt>
                <c:pt idx="64">
                  <c:v>90.956000000000003</c:v>
                </c:pt>
                <c:pt idx="65">
                  <c:v>95.263999999999996</c:v>
                </c:pt>
                <c:pt idx="66">
                  <c:v>91.66</c:v>
                </c:pt>
                <c:pt idx="67">
                  <c:v>99.036000000000001</c:v>
                </c:pt>
                <c:pt idx="68">
                  <c:v>95.171999999999997</c:v>
                </c:pt>
                <c:pt idx="69">
                  <c:v>93.477999999999994</c:v>
                </c:pt>
              </c:numCache>
            </c:numRef>
          </c:xVal>
          <c:yVal>
            <c:numRef>
              <c:f>sr_ss1_10sta_Drop04!$D$306:$D$375</c:f>
              <c:numCache>
                <c:formatCode>General</c:formatCode>
                <c:ptCount val="70"/>
                <c:pt idx="0">
                  <c:v>6.9370000000000003</c:v>
                </c:pt>
                <c:pt idx="1">
                  <c:v>5.2919999999999998</c:v>
                </c:pt>
                <c:pt idx="2">
                  <c:v>8.9550000000000001</c:v>
                </c:pt>
                <c:pt idx="3">
                  <c:v>6.4320000000000004</c:v>
                </c:pt>
                <c:pt idx="4">
                  <c:v>1.3939999999999999</c:v>
                </c:pt>
                <c:pt idx="5">
                  <c:v>5.86</c:v>
                </c:pt>
                <c:pt idx="6">
                  <c:v>3.5270000000000001</c:v>
                </c:pt>
                <c:pt idx="7">
                  <c:v>5.8479999999999999</c:v>
                </c:pt>
                <c:pt idx="8">
                  <c:v>6.5129999999999999</c:v>
                </c:pt>
                <c:pt idx="9">
                  <c:v>9.6359999999999992</c:v>
                </c:pt>
                <c:pt idx="10">
                  <c:v>9.9670000000000005</c:v>
                </c:pt>
                <c:pt idx="11">
                  <c:v>3.2709999999999999</c:v>
                </c:pt>
                <c:pt idx="12">
                  <c:v>3.4889999999999999</c:v>
                </c:pt>
                <c:pt idx="13">
                  <c:v>6.7549999999999999</c:v>
                </c:pt>
                <c:pt idx="14">
                  <c:v>6.9269999999999996</c:v>
                </c:pt>
                <c:pt idx="15">
                  <c:v>1.77</c:v>
                </c:pt>
                <c:pt idx="16">
                  <c:v>0.78600000000000003</c:v>
                </c:pt>
                <c:pt idx="17">
                  <c:v>4.3040000000000003</c:v>
                </c:pt>
                <c:pt idx="18">
                  <c:v>5.3250000000000002</c:v>
                </c:pt>
                <c:pt idx="19">
                  <c:v>9.1519999999999992</c:v>
                </c:pt>
                <c:pt idx="20">
                  <c:v>2.589</c:v>
                </c:pt>
                <c:pt idx="21">
                  <c:v>1.119</c:v>
                </c:pt>
                <c:pt idx="22">
                  <c:v>3.9830000000000001</c:v>
                </c:pt>
                <c:pt idx="23">
                  <c:v>5.1829999999999998</c:v>
                </c:pt>
                <c:pt idx="24">
                  <c:v>2.6110000000000002</c:v>
                </c:pt>
                <c:pt idx="25">
                  <c:v>4.3529999999999998</c:v>
                </c:pt>
                <c:pt idx="26">
                  <c:v>4.6369999999999996</c:v>
                </c:pt>
                <c:pt idx="27">
                  <c:v>5.8650000000000002</c:v>
                </c:pt>
                <c:pt idx="28">
                  <c:v>9.6270000000000007</c:v>
                </c:pt>
                <c:pt idx="29">
                  <c:v>8.3409999999999993</c:v>
                </c:pt>
                <c:pt idx="30">
                  <c:v>17.882000000000001</c:v>
                </c:pt>
                <c:pt idx="31">
                  <c:v>11.285</c:v>
                </c:pt>
                <c:pt idx="32">
                  <c:v>11.826000000000001</c:v>
                </c:pt>
                <c:pt idx="33">
                  <c:v>19.579999999999998</c:v>
                </c:pt>
                <c:pt idx="34">
                  <c:v>11.281000000000001</c:v>
                </c:pt>
                <c:pt idx="35">
                  <c:v>18.757000000000001</c:v>
                </c:pt>
                <c:pt idx="36">
                  <c:v>14.855</c:v>
                </c:pt>
                <c:pt idx="37">
                  <c:v>16.43</c:v>
                </c:pt>
                <c:pt idx="38">
                  <c:v>16.437000000000001</c:v>
                </c:pt>
                <c:pt idx="39">
                  <c:v>19.234999999999999</c:v>
                </c:pt>
                <c:pt idx="40">
                  <c:v>17.161000000000001</c:v>
                </c:pt>
                <c:pt idx="41">
                  <c:v>19.771000000000001</c:v>
                </c:pt>
                <c:pt idx="42">
                  <c:v>14.928000000000001</c:v>
                </c:pt>
                <c:pt idx="43">
                  <c:v>11.46</c:v>
                </c:pt>
                <c:pt idx="44">
                  <c:v>11.281000000000001</c:v>
                </c:pt>
                <c:pt idx="45">
                  <c:v>12.462</c:v>
                </c:pt>
                <c:pt idx="46">
                  <c:v>14.414</c:v>
                </c:pt>
                <c:pt idx="47">
                  <c:v>12.375999999999999</c:v>
                </c:pt>
                <c:pt idx="48">
                  <c:v>14.984999999999999</c:v>
                </c:pt>
                <c:pt idx="49">
                  <c:v>11.906000000000001</c:v>
                </c:pt>
                <c:pt idx="50">
                  <c:v>19.507999999999999</c:v>
                </c:pt>
                <c:pt idx="51">
                  <c:v>16.779</c:v>
                </c:pt>
                <c:pt idx="52">
                  <c:v>15.29</c:v>
                </c:pt>
                <c:pt idx="53">
                  <c:v>19.035</c:v>
                </c:pt>
                <c:pt idx="54">
                  <c:v>14.061999999999999</c:v>
                </c:pt>
                <c:pt idx="55">
                  <c:v>10.615</c:v>
                </c:pt>
                <c:pt idx="56">
                  <c:v>11.288</c:v>
                </c:pt>
                <c:pt idx="57">
                  <c:v>12.333</c:v>
                </c:pt>
                <c:pt idx="58">
                  <c:v>10.811999999999999</c:v>
                </c:pt>
                <c:pt idx="59">
                  <c:v>12.314</c:v>
                </c:pt>
                <c:pt idx="60">
                  <c:v>12.215999999999999</c:v>
                </c:pt>
                <c:pt idx="61">
                  <c:v>13.116</c:v>
                </c:pt>
                <c:pt idx="62">
                  <c:v>11.56</c:v>
                </c:pt>
                <c:pt idx="63">
                  <c:v>15.826000000000001</c:v>
                </c:pt>
                <c:pt idx="64">
                  <c:v>15.234999999999999</c:v>
                </c:pt>
                <c:pt idx="65">
                  <c:v>17.690000000000001</c:v>
                </c:pt>
                <c:pt idx="66">
                  <c:v>17.494</c:v>
                </c:pt>
                <c:pt idx="67">
                  <c:v>17.864999999999998</c:v>
                </c:pt>
                <c:pt idx="68">
                  <c:v>13.433</c:v>
                </c:pt>
                <c:pt idx="69">
                  <c:v>17.917000000000002</c:v>
                </c:pt>
              </c:numCache>
            </c:numRef>
          </c:yVal>
          <c:smooth val="0"/>
        </c:ser>
        <c:ser>
          <c:idx val="3"/>
          <c:order val="3"/>
          <c:tx>
            <c:v>3rd Floor</c:v>
          </c:tx>
          <c:spPr>
            <a:ln w="28575">
              <a:noFill/>
            </a:ln>
          </c:spPr>
          <c:marker>
            <c:symbol val="x"/>
            <c:size val="4"/>
          </c:marker>
          <c:xVal>
            <c:numRef>
              <c:f>sr_ss1_10sta_Drop04!$C$236:$C$305</c:f>
              <c:numCache>
                <c:formatCode>General</c:formatCode>
                <c:ptCount val="70"/>
                <c:pt idx="0">
                  <c:v>5.8999999999999997E-2</c:v>
                </c:pt>
                <c:pt idx="1">
                  <c:v>9.2769999999999992</c:v>
                </c:pt>
                <c:pt idx="2">
                  <c:v>8.9049999999999994</c:v>
                </c:pt>
                <c:pt idx="3">
                  <c:v>4.3540000000000001</c:v>
                </c:pt>
                <c:pt idx="4">
                  <c:v>8.1489999999999991</c:v>
                </c:pt>
                <c:pt idx="5">
                  <c:v>1.1639999999999999</c:v>
                </c:pt>
                <c:pt idx="6">
                  <c:v>4.8419999999999996</c:v>
                </c:pt>
                <c:pt idx="7">
                  <c:v>3.464</c:v>
                </c:pt>
                <c:pt idx="8">
                  <c:v>7.1210000000000004</c:v>
                </c:pt>
                <c:pt idx="9">
                  <c:v>1.2450000000000001</c:v>
                </c:pt>
                <c:pt idx="10">
                  <c:v>37.414999999999999</c:v>
                </c:pt>
                <c:pt idx="11">
                  <c:v>30.033999999999999</c:v>
                </c:pt>
                <c:pt idx="12">
                  <c:v>30.114000000000001</c:v>
                </c:pt>
                <c:pt idx="13">
                  <c:v>31.516999999999999</c:v>
                </c:pt>
                <c:pt idx="14">
                  <c:v>33.055999999999997</c:v>
                </c:pt>
                <c:pt idx="15">
                  <c:v>30.003</c:v>
                </c:pt>
                <c:pt idx="16">
                  <c:v>34.447000000000003</c:v>
                </c:pt>
                <c:pt idx="17">
                  <c:v>39.003</c:v>
                </c:pt>
                <c:pt idx="18">
                  <c:v>36.884999999999998</c:v>
                </c:pt>
                <c:pt idx="19">
                  <c:v>31.007000000000001</c:v>
                </c:pt>
                <c:pt idx="20">
                  <c:v>64.941999999999993</c:v>
                </c:pt>
                <c:pt idx="21">
                  <c:v>60.682000000000002</c:v>
                </c:pt>
                <c:pt idx="22">
                  <c:v>64.11</c:v>
                </c:pt>
                <c:pt idx="23">
                  <c:v>62.64</c:v>
                </c:pt>
                <c:pt idx="24">
                  <c:v>60.100999999999999</c:v>
                </c:pt>
                <c:pt idx="25">
                  <c:v>67.908000000000001</c:v>
                </c:pt>
                <c:pt idx="26">
                  <c:v>64.382999999999996</c:v>
                </c:pt>
                <c:pt idx="27">
                  <c:v>69.608000000000004</c:v>
                </c:pt>
                <c:pt idx="28">
                  <c:v>60.488</c:v>
                </c:pt>
                <c:pt idx="29">
                  <c:v>63.017000000000003</c:v>
                </c:pt>
                <c:pt idx="30">
                  <c:v>98.483999999999995</c:v>
                </c:pt>
                <c:pt idx="31">
                  <c:v>99.13</c:v>
                </c:pt>
                <c:pt idx="32">
                  <c:v>94.141999999999996</c:v>
                </c:pt>
                <c:pt idx="33">
                  <c:v>98.799000000000007</c:v>
                </c:pt>
                <c:pt idx="34">
                  <c:v>99.203000000000003</c:v>
                </c:pt>
                <c:pt idx="35">
                  <c:v>91.45</c:v>
                </c:pt>
                <c:pt idx="36">
                  <c:v>99.784000000000006</c:v>
                </c:pt>
                <c:pt idx="37">
                  <c:v>90.138000000000005</c:v>
                </c:pt>
                <c:pt idx="38">
                  <c:v>90.302999999999997</c:v>
                </c:pt>
                <c:pt idx="39">
                  <c:v>91.783000000000001</c:v>
                </c:pt>
                <c:pt idx="40">
                  <c:v>25.57</c:v>
                </c:pt>
                <c:pt idx="41">
                  <c:v>28.302</c:v>
                </c:pt>
                <c:pt idx="42">
                  <c:v>20.696999999999999</c:v>
                </c:pt>
                <c:pt idx="43">
                  <c:v>20.363</c:v>
                </c:pt>
                <c:pt idx="44">
                  <c:v>24.39</c:v>
                </c:pt>
                <c:pt idx="45">
                  <c:v>25.984000000000002</c:v>
                </c:pt>
                <c:pt idx="46">
                  <c:v>22.58</c:v>
                </c:pt>
                <c:pt idx="47">
                  <c:v>28.395</c:v>
                </c:pt>
                <c:pt idx="48">
                  <c:v>21.754000000000001</c:v>
                </c:pt>
                <c:pt idx="49">
                  <c:v>21.518999999999998</c:v>
                </c:pt>
                <c:pt idx="50">
                  <c:v>54.892000000000003</c:v>
                </c:pt>
                <c:pt idx="51">
                  <c:v>50.274000000000001</c:v>
                </c:pt>
                <c:pt idx="52">
                  <c:v>52.426000000000002</c:v>
                </c:pt>
                <c:pt idx="53">
                  <c:v>50.12</c:v>
                </c:pt>
                <c:pt idx="54">
                  <c:v>54.329000000000001</c:v>
                </c:pt>
                <c:pt idx="55">
                  <c:v>51.927</c:v>
                </c:pt>
                <c:pt idx="56">
                  <c:v>55.101999999999997</c:v>
                </c:pt>
                <c:pt idx="57">
                  <c:v>58.356999999999999</c:v>
                </c:pt>
                <c:pt idx="58">
                  <c:v>53.262</c:v>
                </c:pt>
                <c:pt idx="59">
                  <c:v>58.215000000000003</c:v>
                </c:pt>
                <c:pt idx="60">
                  <c:v>85.772000000000006</c:v>
                </c:pt>
                <c:pt idx="61">
                  <c:v>82.927999999999997</c:v>
                </c:pt>
                <c:pt idx="62">
                  <c:v>85.518000000000001</c:v>
                </c:pt>
                <c:pt idx="63">
                  <c:v>83.477999999999994</c:v>
                </c:pt>
                <c:pt idx="64">
                  <c:v>81.347999999999999</c:v>
                </c:pt>
                <c:pt idx="65">
                  <c:v>84.126999999999995</c:v>
                </c:pt>
                <c:pt idx="66">
                  <c:v>83.932000000000002</c:v>
                </c:pt>
                <c:pt idx="67">
                  <c:v>87.158000000000001</c:v>
                </c:pt>
                <c:pt idx="68">
                  <c:v>88.215999999999994</c:v>
                </c:pt>
                <c:pt idx="69">
                  <c:v>85.457999999999998</c:v>
                </c:pt>
              </c:numCache>
            </c:numRef>
          </c:xVal>
          <c:yVal>
            <c:numRef>
              <c:f>sr_ss1_10sta_Drop04!$D$236:$D$305</c:f>
              <c:numCache>
                <c:formatCode>General</c:formatCode>
                <c:ptCount val="70"/>
                <c:pt idx="0">
                  <c:v>4.1689999999999996</c:v>
                </c:pt>
                <c:pt idx="1">
                  <c:v>7.484</c:v>
                </c:pt>
                <c:pt idx="2">
                  <c:v>9.5510000000000002</c:v>
                </c:pt>
                <c:pt idx="3">
                  <c:v>3.3479999999999999</c:v>
                </c:pt>
                <c:pt idx="4">
                  <c:v>5.8860000000000001</c:v>
                </c:pt>
                <c:pt idx="5">
                  <c:v>4.5599999999999996</c:v>
                </c:pt>
                <c:pt idx="6">
                  <c:v>1.56</c:v>
                </c:pt>
                <c:pt idx="7">
                  <c:v>1.9810000000000001</c:v>
                </c:pt>
                <c:pt idx="8">
                  <c:v>9.3680000000000003</c:v>
                </c:pt>
                <c:pt idx="9">
                  <c:v>1.8580000000000001</c:v>
                </c:pt>
                <c:pt idx="10">
                  <c:v>8.9559999999999995</c:v>
                </c:pt>
                <c:pt idx="11">
                  <c:v>1.2190000000000001</c:v>
                </c:pt>
                <c:pt idx="12">
                  <c:v>0.748</c:v>
                </c:pt>
                <c:pt idx="13">
                  <c:v>1.492</c:v>
                </c:pt>
                <c:pt idx="14">
                  <c:v>4.2880000000000003</c:v>
                </c:pt>
                <c:pt idx="15">
                  <c:v>0.80400000000000005</c:v>
                </c:pt>
                <c:pt idx="16">
                  <c:v>6.399</c:v>
                </c:pt>
                <c:pt idx="17">
                  <c:v>6.2709999999999999</c:v>
                </c:pt>
                <c:pt idx="18">
                  <c:v>5.7290000000000001</c:v>
                </c:pt>
                <c:pt idx="19">
                  <c:v>4.6479999999999997</c:v>
                </c:pt>
                <c:pt idx="20">
                  <c:v>5.7779999999999996</c:v>
                </c:pt>
                <c:pt idx="21">
                  <c:v>3.3759999999999999</c:v>
                </c:pt>
                <c:pt idx="22">
                  <c:v>3.8660000000000001</c:v>
                </c:pt>
                <c:pt idx="23">
                  <c:v>8.2309999999999999</c:v>
                </c:pt>
                <c:pt idx="24">
                  <c:v>3.415</c:v>
                </c:pt>
                <c:pt idx="25">
                  <c:v>8.2270000000000003</c:v>
                </c:pt>
                <c:pt idx="26">
                  <c:v>7.4619999999999997</c:v>
                </c:pt>
                <c:pt idx="27">
                  <c:v>3.468</c:v>
                </c:pt>
                <c:pt idx="28">
                  <c:v>6.9829999999999997</c:v>
                </c:pt>
                <c:pt idx="29">
                  <c:v>5.4020000000000001</c:v>
                </c:pt>
                <c:pt idx="30">
                  <c:v>9.1980000000000004</c:v>
                </c:pt>
                <c:pt idx="31">
                  <c:v>3.2</c:v>
                </c:pt>
                <c:pt idx="32">
                  <c:v>3.9670000000000001</c:v>
                </c:pt>
                <c:pt idx="33">
                  <c:v>3.8039999999999998</c:v>
                </c:pt>
                <c:pt idx="34">
                  <c:v>4.1340000000000003</c:v>
                </c:pt>
                <c:pt idx="35">
                  <c:v>6.52</c:v>
                </c:pt>
                <c:pt idx="36">
                  <c:v>1.4410000000000001</c:v>
                </c:pt>
                <c:pt idx="37">
                  <c:v>8.3019999999999996</c:v>
                </c:pt>
                <c:pt idx="38">
                  <c:v>0.92800000000000005</c:v>
                </c:pt>
                <c:pt idx="39">
                  <c:v>9.5549999999999997</c:v>
                </c:pt>
                <c:pt idx="40">
                  <c:v>14.772</c:v>
                </c:pt>
                <c:pt idx="41">
                  <c:v>13.13</c:v>
                </c:pt>
                <c:pt idx="42">
                  <c:v>18.379000000000001</c:v>
                </c:pt>
                <c:pt idx="43">
                  <c:v>16.202999999999999</c:v>
                </c:pt>
                <c:pt idx="44">
                  <c:v>18.29</c:v>
                </c:pt>
                <c:pt idx="45">
                  <c:v>18.489000000000001</c:v>
                </c:pt>
                <c:pt idx="46">
                  <c:v>13.573</c:v>
                </c:pt>
                <c:pt idx="47">
                  <c:v>11.734</c:v>
                </c:pt>
                <c:pt idx="48">
                  <c:v>11.539</c:v>
                </c:pt>
                <c:pt idx="49">
                  <c:v>14.311999999999999</c:v>
                </c:pt>
                <c:pt idx="50">
                  <c:v>19.853000000000002</c:v>
                </c:pt>
                <c:pt idx="51">
                  <c:v>16.707999999999998</c:v>
                </c:pt>
                <c:pt idx="52">
                  <c:v>12.981</c:v>
                </c:pt>
                <c:pt idx="53">
                  <c:v>11.217000000000001</c:v>
                </c:pt>
                <c:pt idx="54">
                  <c:v>15.14</c:v>
                </c:pt>
                <c:pt idx="55">
                  <c:v>19.477</c:v>
                </c:pt>
                <c:pt idx="56">
                  <c:v>10.366</c:v>
                </c:pt>
                <c:pt idx="57">
                  <c:v>17.018000000000001</c:v>
                </c:pt>
                <c:pt idx="58">
                  <c:v>16.494</c:v>
                </c:pt>
                <c:pt idx="59">
                  <c:v>15.974</c:v>
                </c:pt>
                <c:pt idx="60">
                  <c:v>11.451000000000001</c:v>
                </c:pt>
                <c:pt idx="61">
                  <c:v>16.757999999999999</c:v>
                </c:pt>
                <c:pt idx="62">
                  <c:v>15.164</c:v>
                </c:pt>
                <c:pt idx="63">
                  <c:v>18.77</c:v>
                </c:pt>
                <c:pt idx="64">
                  <c:v>17.733000000000001</c:v>
                </c:pt>
                <c:pt idx="65">
                  <c:v>15.898999999999999</c:v>
                </c:pt>
                <c:pt idx="66">
                  <c:v>15.721</c:v>
                </c:pt>
                <c:pt idx="67">
                  <c:v>17.811</c:v>
                </c:pt>
                <c:pt idx="68">
                  <c:v>12.449</c:v>
                </c:pt>
                <c:pt idx="69">
                  <c:v>14.355</c:v>
                </c:pt>
              </c:numCache>
            </c:numRef>
          </c:yVal>
          <c:smooth val="0"/>
        </c:ser>
        <c:ser>
          <c:idx val="2"/>
          <c:order val="2"/>
          <c:tx>
            <c:v>2nd Floor</c:v>
          </c:tx>
          <c:spPr>
            <a:ln w="28575">
              <a:noFill/>
            </a:ln>
          </c:spPr>
          <c:marker>
            <c:symbol val="triangle"/>
            <c:size val="4"/>
          </c:marker>
          <c:xVal>
            <c:numRef>
              <c:f>sr_ss1_10sta_Drop04!$C$176:$C$235</c:f>
              <c:numCache>
                <c:formatCode>General</c:formatCode>
                <c:ptCount val="60"/>
                <c:pt idx="0">
                  <c:v>23.622</c:v>
                </c:pt>
                <c:pt idx="1">
                  <c:v>22.957999999999998</c:v>
                </c:pt>
                <c:pt idx="2">
                  <c:v>21.02</c:v>
                </c:pt>
                <c:pt idx="3">
                  <c:v>26.122</c:v>
                </c:pt>
                <c:pt idx="4">
                  <c:v>28.608000000000001</c:v>
                </c:pt>
                <c:pt idx="5">
                  <c:v>27.859000000000002</c:v>
                </c:pt>
                <c:pt idx="6">
                  <c:v>20.126000000000001</c:v>
                </c:pt>
                <c:pt idx="7">
                  <c:v>22.853000000000002</c:v>
                </c:pt>
                <c:pt idx="8">
                  <c:v>29.108000000000001</c:v>
                </c:pt>
                <c:pt idx="9">
                  <c:v>21.044</c:v>
                </c:pt>
                <c:pt idx="10">
                  <c:v>57.246000000000002</c:v>
                </c:pt>
                <c:pt idx="11">
                  <c:v>55.377000000000002</c:v>
                </c:pt>
                <c:pt idx="12">
                  <c:v>56.841999999999999</c:v>
                </c:pt>
                <c:pt idx="13">
                  <c:v>55.643999999999998</c:v>
                </c:pt>
                <c:pt idx="14">
                  <c:v>53.639000000000003</c:v>
                </c:pt>
                <c:pt idx="15">
                  <c:v>58.000999999999998</c:v>
                </c:pt>
                <c:pt idx="16">
                  <c:v>55.582000000000001</c:v>
                </c:pt>
                <c:pt idx="17">
                  <c:v>52.048000000000002</c:v>
                </c:pt>
                <c:pt idx="18">
                  <c:v>55.668999999999997</c:v>
                </c:pt>
                <c:pt idx="19">
                  <c:v>50.048000000000002</c:v>
                </c:pt>
                <c:pt idx="20">
                  <c:v>83.602000000000004</c:v>
                </c:pt>
                <c:pt idx="21">
                  <c:v>81.63</c:v>
                </c:pt>
                <c:pt idx="22">
                  <c:v>88.814999999999998</c:v>
                </c:pt>
                <c:pt idx="23">
                  <c:v>85.873999999999995</c:v>
                </c:pt>
                <c:pt idx="24">
                  <c:v>87.14</c:v>
                </c:pt>
                <c:pt idx="25">
                  <c:v>88.076999999999998</c:v>
                </c:pt>
                <c:pt idx="26">
                  <c:v>87.602000000000004</c:v>
                </c:pt>
                <c:pt idx="27">
                  <c:v>80.861999999999995</c:v>
                </c:pt>
                <c:pt idx="28">
                  <c:v>85.968000000000004</c:v>
                </c:pt>
                <c:pt idx="29">
                  <c:v>84.375</c:v>
                </c:pt>
                <c:pt idx="30">
                  <c:v>15.855</c:v>
                </c:pt>
                <c:pt idx="31">
                  <c:v>15.324</c:v>
                </c:pt>
                <c:pt idx="32">
                  <c:v>17.344000000000001</c:v>
                </c:pt>
                <c:pt idx="33">
                  <c:v>11.673999999999999</c:v>
                </c:pt>
                <c:pt idx="34">
                  <c:v>18.91</c:v>
                </c:pt>
                <c:pt idx="35">
                  <c:v>16.259</c:v>
                </c:pt>
                <c:pt idx="36">
                  <c:v>10.693</c:v>
                </c:pt>
                <c:pt idx="37">
                  <c:v>18.359000000000002</c:v>
                </c:pt>
                <c:pt idx="38">
                  <c:v>11.329000000000001</c:v>
                </c:pt>
                <c:pt idx="39">
                  <c:v>11.628</c:v>
                </c:pt>
                <c:pt idx="40">
                  <c:v>43.805999999999997</c:v>
                </c:pt>
                <c:pt idx="41">
                  <c:v>47.856999999999999</c:v>
                </c:pt>
                <c:pt idx="42">
                  <c:v>45.655999999999999</c:v>
                </c:pt>
                <c:pt idx="43">
                  <c:v>44.994</c:v>
                </c:pt>
                <c:pt idx="44">
                  <c:v>45.481000000000002</c:v>
                </c:pt>
                <c:pt idx="45">
                  <c:v>46.316000000000003</c:v>
                </c:pt>
                <c:pt idx="46">
                  <c:v>40.901000000000003</c:v>
                </c:pt>
                <c:pt idx="47">
                  <c:v>49.601999999999997</c:v>
                </c:pt>
                <c:pt idx="48">
                  <c:v>45.033999999999999</c:v>
                </c:pt>
                <c:pt idx="49">
                  <c:v>42.615000000000002</c:v>
                </c:pt>
                <c:pt idx="50">
                  <c:v>74.792000000000002</c:v>
                </c:pt>
                <c:pt idx="51">
                  <c:v>77.948999999999998</c:v>
                </c:pt>
                <c:pt idx="52">
                  <c:v>71.539000000000001</c:v>
                </c:pt>
                <c:pt idx="53">
                  <c:v>79.463999999999999</c:v>
                </c:pt>
                <c:pt idx="54">
                  <c:v>73.698999999999998</c:v>
                </c:pt>
                <c:pt idx="55">
                  <c:v>71.933000000000007</c:v>
                </c:pt>
                <c:pt idx="56">
                  <c:v>79.361000000000004</c:v>
                </c:pt>
                <c:pt idx="57">
                  <c:v>74.822000000000003</c:v>
                </c:pt>
                <c:pt idx="58">
                  <c:v>77.600999999999999</c:v>
                </c:pt>
                <c:pt idx="59">
                  <c:v>78.763999999999996</c:v>
                </c:pt>
              </c:numCache>
            </c:numRef>
          </c:xVal>
          <c:yVal>
            <c:numRef>
              <c:f>sr_ss1_10sta_Drop04!$D$176:$D$235</c:f>
              <c:numCache>
                <c:formatCode>General</c:formatCode>
                <c:ptCount val="60"/>
                <c:pt idx="0">
                  <c:v>0.32700000000000001</c:v>
                </c:pt>
                <c:pt idx="1">
                  <c:v>7.46</c:v>
                </c:pt>
                <c:pt idx="2">
                  <c:v>3.9430000000000001</c:v>
                </c:pt>
                <c:pt idx="3">
                  <c:v>5.6539999999999999</c:v>
                </c:pt>
                <c:pt idx="4">
                  <c:v>9.6199999999999992</c:v>
                </c:pt>
                <c:pt idx="5">
                  <c:v>8.2690000000000001</c:v>
                </c:pt>
                <c:pt idx="6">
                  <c:v>2.476</c:v>
                </c:pt>
                <c:pt idx="7">
                  <c:v>8.7309999999999999</c:v>
                </c:pt>
                <c:pt idx="8">
                  <c:v>5.71</c:v>
                </c:pt>
                <c:pt idx="9">
                  <c:v>0.56699999999999995</c:v>
                </c:pt>
                <c:pt idx="10">
                  <c:v>2.742</c:v>
                </c:pt>
                <c:pt idx="11">
                  <c:v>3.2480000000000002</c:v>
                </c:pt>
                <c:pt idx="12">
                  <c:v>0.74199999999999999</c:v>
                </c:pt>
                <c:pt idx="13">
                  <c:v>6.2569999999999997</c:v>
                </c:pt>
                <c:pt idx="14">
                  <c:v>4.53</c:v>
                </c:pt>
                <c:pt idx="15">
                  <c:v>9.8219999999999992</c:v>
                </c:pt>
                <c:pt idx="16">
                  <c:v>8.2469999999999999</c:v>
                </c:pt>
                <c:pt idx="17">
                  <c:v>5.8789999999999996</c:v>
                </c:pt>
                <c:pt idx="18">
                  <c:v>8.02</c:v>
                </c:pt>
                <c:pt idx="19">
                  <c:v>7.4930000000000003</c:v>
                </c:pt>
                <c:pt idx="20">
                  <c:v>0.97399999999999998</c:v>
                </c:pt>
                <c:pt idx="21">
                  <c:v>0.19</c:v>
                </c:pt>
                <c:pt idx="22">
                  <c:v>8.1150000000000002</c:v>
                </c:pt>
                <c:pt idx="23">
                  <c:v>1.857</c:v>
                </c:pt>
                <c:pt idx="24">
                  <c:v>9.5419999999999998</c:v>
                </c:pt>
                <c:pt idx="25">
                  <c:v>2.9750000000000001</c:v>
                </c:pt>
                <c:pt idx="26">
                  <c:v>8.5449999999999999</c:v>
                </c:pt>
                <c:pt idx="27">
                  <c:v>8.8970000000000002</c:v>
                </c:pt>
                <c:pt idx="28">
                  <c:v>6.2709999999999999</c:v>
                </c:pt>
                <c:pt idx="29">
                  <c:v>1.3049999999999999</c:v>
                </c:pt>
                <c:pt idx="30">
                  <c:v>19.2</c:v>
                </c:pt>
                <c:pt idx="31">
                  <c:v>15.23</c:v>
                </c:pt>
                <c:pt idx="32">
                  <c:v>13.275</c:v>
                </c:pt>
                <c:pt idx="33">
                  <c:v>19.808</c:v>
                </c:pt>
                <c:pt idx="34">
                  <c:v>13.089</c:v>
                </c:pt>
                <c:pt idx="35">
                  <c:v>15.686999999999999</c:v>
                </c:pt>
                <c:pt idx="36">
                  <c:v>17.846</c:v>
                </c:pt>
                <c:pt idx="37">
                  <c:v>12.413</c:v>
                </c:pt>
                <c:pt idx="38">
                  <c:v>16.123000000000001</c:v>
                </c:pt>
                <c:pt idx="39">
                  <c:v>13.922000000000001</c:v>
                </c:pt>
                <c:pt idx="40">
                  <c:v>14.74</c:v>
                </c:pt>
                <c:pt idx="41">
                  <c:v>16.175000000000001</c:v>
                </c:pt>
                <c:pt idx="42">
                  <c:v>15.648</c:v>
                </c:pt>
                <c:pt idx="43">
                  <c:v>16.050999999999998</c:v>
                </c:pt>
                <c:pt idx="44">
                  <c:v>10.484</c:v>
                </c:pt>
                <c:pt idx="45">
                  <c:v>17.414000000000001</c:v>
                </c:pt>
                <c:pt idx="46">
                  <c:v>15.561999999999999</c:v>
                </c:pt>
                <c:pt idx="47">
                  <c:v>18.617999999999999</c:v>
                </c:pt>
                <c:pt idx="48">
                  <c:v>12.17</c:v>
                </c:pt>
                <c:pt idx="49">
                  <c:v>13.865</c:v>
                </c:pt>
                <c:pt idx="50">
                  <c:v>12.048</c:v>
                </c:pt>
                <c:pt idx="51">
                  <c:v>10.691000000000001</c:v>
                </c:pt>
                <c:pt idx="52">
                  <c:v>19.736999999999998</c:v>
                </c:pt>
                <c:pt idx="53">
                  <c:v>15.010999999999999</c:v>
                </c:pt>
                <c:pt idx="54">
                  <c:v>16.393999999999998</c:v>
                </c:pt>
                <c:pt idx="55">
                  <c:v>19.224</c:v>
                </c:pt>
                <c:pt idx="56">
                  <c:v>19.696000000000002</c:v>
                </c:pt>
                <c:pt idx="57">
                  <c:v>17.847999999999999</c:v>
                </c:pt>
                <c:pt idx="58">
                  <c:v>11.539</c:v>
                </c:pt>
                <c:pt idx="59">
                  <c:v>12.824</c:v>
                </c:pt>
              </c:numCache>
            </c:numRef>
          </c:yVal>
          <c:smooth val="0"/>
        </c:ser>
        <c:ser>
          <c:idx val="1"/>
          <c:order val="1"/>
          <c:tx>
            <c:v>1st Floor</c:v>
          </c:tx>
          <c:spPr>
            <a:ln w="28575">
              <a:noFill/>
            </a:ln>
          </c:spPr>
          <c:marker>
            <c:symbol val="square"/>
            <c:size val="4"/>
          </c:marker>
          <c:xVal>
            <c:numRef>
              <c:f>sr_ss1_10sta_Drop04!$C$106:$C$175</c:f>
              <c:numCache>
                <c:formatCode>General</c:formatCode>
                <c:ptCount val="70"/>
                <c:pt idx="0">
                  <c:v>17.454999999999998</c:v>
                </c:pt>
                <c:pt idx="1">
                  <c:v>10.692</c:v>
                </c:pt>
                <c:pt idx="2">
                  <c:v>10.597</c:v>
                </c:pt>
                <c:pt idx="3">
                  <c:v>18.436</c:v>
                </c:pt>
                <c:pt idx="4">
                  <c:v>14.318</c:v>
                </c:pt>
                <c:pt idx="5">
                  <c:v>15.05</c:v>
                </c:pt>
                <c:pt idx="6">
                  <c:v>10.29</c:v>
                </c:pt>
                <c:pt idx="7">
                  <c:v>12.683</c:v>
                </c:pt>
                <c:pt idx="8">
                  <c:v>14.427</c:v>
                </c:pt>
                <c:pt idx="9">
                  <c:v>16.416</c:v>
                </c:pt>
                <c:pt idx="10">
                  <c:v>47.75</c:v>
                </c:pt>
                <c:pt idx="11">
                  <c:v>46.040999999999997</c:v>
                </c:pt>
                <c:pt idx="12">
                  <c:v>42.899000000000001</c:v>
                </c:pt>
                <c:pt idx="13">
                  <c:v>47.915999999999997</c:v>
                </c:pt>
                <c:pt idx="14">
                  <c:v>42.356999999999999</c:v>
                </c:pt>
                <c:pt idx="15">
                  <c:v>41.814999999999998</c:v>
                </c:pt>
                <c:pt idx="16">
                  <c:v>47.179000000000002</c:v>
                </c:pt>
                <c:pt idx="17">
                  <c:v>44.036999999999999</c:v>
                </c:pt>
                <c:pt idx="18">
                  <c:v>46.595999999999997</c:v>
                </c:pt>
                <c:pt idx="19">
                  <c:v>42.628</c:v>
                </c:pt>
                <c:pt idx="20">
                  <c:v>71.524000000000001</c:v>
                </c:pt>
                <c:pt idx="21">
                  <c:v>76.799000000000007</c:v>
                </c:pt>
                <c:pt idx="22">
                  <c:v>70.165000000000006</c:v>
                </c:pt>
                <c:pt idx="23">
                  <c:v>70.674000000000007</c:v>
                </c:pt>
                <c:pt idx="24">
                  <c:v>74.971000000000004</c:v>
                </c:pt>
                <c:pt idx="25">
                  <c:v>79.838999999999999</c:v>
                </c:pt>
                <c:pt idx="26">
                  <c:v>78.367000000000004</c:v>
                </c:pt>
                <c:pt idx="27">
                  <c:v>78.653999999999996</c:v>
                </c:pt>
                <c:pt idx="28">
                  <c:v>72.037000000000006</c:v>
                </c:pt>
                <c:pt idx="29">
                  <c:v>71.837000000000003</c:v>
                </c:pt>
                <c:pt idx="30">
                  <c:v>0.94</c:v>
                </c:pt>
                <c:pt idx="31">
                  <c:v>6.6449999999999996</c:v>
                </c:pt>
                <c:pt idx="32">
                  <c:v>8.4809999999999999</c:v>
                </c:pt>
                <c:pt idx="33">
                  <c:v>8.5749999999999993</c:v>
                </c:pt>
                <c:pt idx="34">
                  <c:v>8.6999999999999994E-2</c:v>
                </c:pt>
                <c:pt idx="35">
                  <c:v>3.0059999999999998</c:v>
                </c:pt>
                <c:pt idx="36">
                  <c:v>7.3</c:v>
                </c:pt>
                <c:pt idx="37">
                  <c:v>5.1070000000000002</c:v>
                </c:pt>
                <c:pt idx="38">
                  <c:v>4.4089999999999998</c:v>
                </c:pt>
                <c:pt idx="39">
                  <c:v>5.0570000000000004</c:v>
                </c:pt>
                <c:pt idx="40">
                  <c:v>30.613</c:v>
                </c:pt>
                <c:pt idx="41">
                  <c:v>30.78</c:v>
                </c:pt>
                <c:pt idx="42">
                  <c:v>32.149000000000001</c:v>
                </c:pt>
                <c:pt idx="43">
                  <c:v>30.369</c:v>
                </c:pt>
                <c:pt idx="44">
                  <c:v>33.756999999999998</c:v>
                </c:pt>
                <c:pt idx="45">
                  <c:v>37.606000000000002</c:v>
                </c:pt>
                <c:pt idx="46">
                  <c:v>30.594000000000001</c:v>
                </c:pt>
                <c:pt idx="47">
                  <c:v>36.146999999999998</c:v>
                </c:pt>
                <c:pt idx="48">
                  <c:v>32.683999999999997</c:v>
                </c:pt>
                <c:pt idx="49">
                  <c:v>32.006</c:v>
                </c:pt>
                <c:pt idx="50">
                  <c:v>69.620999999999995</c:v>
                </c:pt>
                <c:pt idx="51">
                  <c:v>63.710999999999999</c:v>
                </c:pt>
                <c:pt idx="52">
                  <c:v>60.725999999999999</c:v>
                </c:pt>
                <c:pt idx="53">
                  <c:v>67.204999999999998</c:v>
                </c:pt>
                <c:pt idx="54">
                  <c:v>68.367000000000004</c:v>
                </c:pt>
                <c:pt idx="55">
                  <c:v>62.662999999999997</c:v>
                </c:pt>
                <c:pt idx="56">
                  <c:v>65.977999999999994</c:v>
                </c:pt>
                <c:pt idx="57">
                  <c:v>68.156999999999996</c:v>
                </c:pt>
                <c:pt idx="58">
                  <c:v>68.894000000000005</c:v>
                </c:pt>
                <c:pt idx="59">
                  <c:v>62.484000000000002</c:v>
                </c:pt>
                <c:pt idx="60">
                  <c:v>99.188000000000002</c:v>
                </c:pt>
                <c:pt idx="61">
                  <c:v>97.200999999999993</c:v>
                </c:pt>
                <c:pt idx="62">
                  <c:v>96.677000000000007</c:v>
                </c:pt>
                <c:pt idx="63">
                  <c:v>99.102000000000004</c:v>
                </c:pt>
                <c:pt idx="64">
                  <c:v>99.885999999999996</c:v>
                </c:pt>
                <c:pt idx="65">
                  <c:v>94.594999999999999</c:v>
                </c:pt>
                <c:pt idx="66">
                  <c:v>94.037000000000006</c:v>
                </c:pt>
                <c:pt idx="67">
                  <c:v>95.12</c:v>
                </c:pt>
                <c:pt idx="68">
                  <c:v>96.697000000000003</c:v>
                </c:pt>
                <c:pt idx="69">
                  <c:v>93.747</c:v>
                </c:pt>
              </c:numCache>
            </c:numRef>
          </c:xVal>
          <c:yVal>
            <c:numRef>
              <c:f>sr_ss1_10sta_Drop04!$D$106:$D$175</c:f>
              <c:numCache>
                <c:formatCode>General</c:formatCode>
                <c:ptCount val="70"/>
                <c:pt idx="0">
                  <c:v>5.6689999999999996</c:v>
                </c:pt>
                <c:pt idx="1">
                  <c:v>6.8179999999999996</c:v>
                </c:pt>
                <c:pt idx="2">
                  <c:v>4.4180000000000001</c:v>
                </c:pt>
                <c:pt idx="3">
                  <c:v>3.133</c:v>
                </c:pt>
                <c:pt idx="4">
                  <c:v>2.609</c:v>
                </c:pt>
                <c:pt idx="5">
                  <c:v>3.04</c:v>
                </c:pt>
                <c:pt idx="6">
                  <c:v>6.8849999999999998</c:v>
                </c:pt>
                <c:pt idx="7">
                  <c:v>0.59799999999999998</c:v>
                </c:pt>
                <c:pt idx="8">
                  <c:v>3.0150000000000001</c:v>
                </c:pt>
                <c:pt idx="9">
                  <c:v>8.8070000000000004</c:v>
                </c:pt>
                <c:pt idx="10">
                  <c:v>4.3579999999999997</c:v>
                </c:pt>
                <c:pt idx="11">
                  <c:v>8.5399999999999991</c:v>
                </c:pt>
                <c:pt idx="12">
                  <c:v>3.3319999999999999</c:v>
                </c:pt>
                <c:pt idx="13">
                  <c:v>6.2539999999999996</c:v>
                </c:pt>
                <c:pt idx="14">
                  <c:v>1.202</c:v>
                </c:pt>
                <c:pt idx="15">
                  <c:v>3.6560000000000001</c:v>
                </c:pt>
                <c:pt idx="16">
                  <c:v>5.306</c:v>
                </c:pt>
                <c:pt idx="17">
                  <c:v>9.41</c:v>
                </c:pt>
                <c:pt idx="18">
                  <c:v>7.3040000000000003</c:v>
                </c:pt>
                <c:pt idx="19">
                  <c:v>8.81</c:v>
                </c:pt>
                <c:pt idx="20">
                  <c:v>6.72</c:v>
                </c:pt>
                <c:pt idx="21">
                  <c:v>2.3570000000000002</c:v>
                </c:pt>
                <c:pt idx="22">
                  <c:v>2.5209999999999999</c:v>
                </c:pt>
                <c:pt idx="23">
                  <c:v>6.2359999999999998</c:v>
                </c:pt>
                <c:pt idx="24">
                  <c:v>9.2430000000000003</c:v>
                </c:pt>
                <c:pt idx="25">
                  <c:v>9.8040000000000003</c:v>
                </c:pt>
                <c:pt idx="26">
                  <c:v>3.7189999999999999</c:v>
                </c:pt>
                <c:pt idx="27">
                  <c:v>9.7539999999999996</c:v>
                </c:pt>
                <c:pt idx="28">
                  <c:v>6.4640000000000004</c:v>
                </c:pt>
                <c:pt idx="29">
                  <c:v>7.2610000000000001</c:v>
                </c:pt>
                <c:pt idx="30">
                  <c:v>12.992000000000001</c:v>
                </c:pt>
                <c:pt idx="31">
                  <c:v>18.129000000000001</c:v>
                </c:pt>
                <c:pt idx="32">
                  <c:v>10.154</c:v>
                </c:pt>
                <c:pt idx="33">
                  <c:v>14.241</c:v>
                </c:pt>
                <c:pt idx="34">
                  <c:v>11.773</c:v>
                </c:pt>
                <c:pt idx="35">
                  <c:v>16.393000000000001</c:v>
                </c:pt>
                <c:pt idx="36">
                  <c:v>18.812999999999999</c:v>
                </c:pt>
                <c:pt idx="37">
                  <c:v>11.41</c:v>
                </c:pt>
                <c:pt idx="38">
                  <c:v>10.815</c:v>
                </c:pt>
                <c:pt idx="39">
                  <c:v>14.114000000000001</c:v>
                </c:pt>
                <c:pt idx="40">
                  <c:v>13.108000000000001</c:v>
                </c:pt>
                <c:pt idx="41">
                  <c:v>12.257999999999999</c:v>
                </c:pt>
                <c:pt idx="42">
                  <c:v>19.364000000000001</c:v>
                </c:pt>
                <c:pt idx="43">
                  <c:v>17.55</c:v>
                </c:pt>
                <c:pt idx="44">
                  <c:v>19.745999999999999</c:v>
                </c:pt>
                <c:pt idx="45">
                  <c:v>17.898</c:v>
                </c:pt>
                <c:pt idx="46">
                  <c:v>18.652000000000001</c:v>
                </c:pt>
                <c:pt idx="47">
                  <c:v>10.298</c:v>
                </c:pt>
                <c:pt idx="48">
                  <c:v>18.103999999999999</c:v>
                </c:pt>
                <c:pt idx="49">
                  <c:v>11.952</c:v>
                </c:pt>
                <c:pt idx="50">
                  <c:v>12.494999999999999</c:v>
                </c:pt>
                <c:pt idx="51">
                  <c:v>10.117000000000001</c:v>
                </c:pt>
                <c:pt idx="52">
                  <c:v>13.259</c:v>
                </c:pt>
                <c:pt idx="53">
                  <c:v>10.113</c:v>
                </c:pt>
                <c:pt idx="54">
                  <c:v>15.526</c:v>
                </c:pt>
                <c:pt idx="55">
                  <c:v>10.441000000000001</c:v>
                </c:pt>
                <c:pt idx="56">
                  <c:v>15.292</c:v>
                </c:pt>
                <c:pt idx="57">
                  <c:v>14.236000000000001</c:v>
                </c:pt>
                <c:pt idx="58">
                  <c:v>17.172999999999998</c:v>
                </c:pt>
                <c:pt idx="59">
                  <c:v>12.432</c:v>
                </c:pt>
                <c:pt idx="60">
                  <c:v>15.744999999999999</c:v>
                </c:pt>
                <c:pt idx="61">
                  <c:v>16.257000000000001</c:v>
                </c:pt>
                <c:pt idx="62">
                  <c:v>15.218</c:v>
                </c:pt>
                <c:pt idx="63">
                  <c:v>16.931999999999999</c:v>
                </c:pt>
                <c:pt idx="64">
                  <c:v>18.251000000000001</c:v>
                </c:pt>
                <c:pt idx="65">
                  <c:v>12.116</c:v>
                </c:pt>
                <c:pt idx="66">
                  <c:v>18.704999999999998</c:v>
                </c:pt>
                <c:pt idx="67">
                  <c:v>18.39</c:v>
                </c:pt>
                <c:pt idx="68">
                  <c:v>18.486000000000001</c:v>
                </c:pt>
                <c:pt idx="69">
                  <c:v>12.333</c:v>
                </c:pt>
              </c:numCache>
            </c:numRef>
          </c:yVal>
          <c:smooth val="0"/>
        </c:ser>
        <c:ser>
          <c:idx val="0"/>
          <c:order val="0"/>
          <c:tx>
            <c:v>Ground Floor</c:v>
          </c:tx>
          <c:spPr>
            <a:ln w="28575">
              <a:noFill/>
            </a:ln>
          </c:spPr>
          <c:marker>
            <c:symbol val="diamond"/>
            <c:size val="4"/>
          </c:marker>
          <c:xVal>
            <c:numRef>
              <c:f>sr_ss1_10sta_Drop04!$C$36:$C$105</c:f>
              <c:numCache>
                <c:formatCode>General</c:formatCode>
                <c:ptCount val="70"/>
                <c:pt idx="0">
                  <c:v>0.99099999999999999</c:v>
                </c:pt>
                <c:pt idx="1">
                  <c:v>7.6109999999999998</c:v>
                </c:pt>
                <c:pt idx="2">
                  <c:v>8.4789999999999992</c:v>
                </c:pt>
                <c:pt idx="3">
                  <c:v>3.63</c:v>
                </c:pt>
                <c:pt idx="4">
                  <c:v>4.7220000000000004</c:v>
                </c:pt>
                <c:pt idx="5">
                  <c:v>8.4329999999999998</c:v>
                </c:pt>
                <c:pt idx="6">
                  <c:v>7.7149999999999999</c:v>
                </c:pt>
                <c:pt idx="7">
                  <c:v>0.73399999999999999</c:v>
                </c:pt>
                <c:pt idx="8">
                  <c:v>2.294</c:v>
                </c:pt>
                <c:pt idx="9">
                  <c:v>8.9239999999999995</c:v>
                </c:pt>
                <c:pt idx="10">
                  <c:v>33.161000000000001</c:v>
                </c:pt>
                <c:pt idx="11">
                  <c:v>32.302999999999997</c:v>
                </c:pt>
                <c:pt idx="12">
                  <c:v>30.489000000000001</c:v>
                </c:pt>
                <c:pt idx="13">
                  <c:v>30.670999999999999</c:v>
                </c:pt>
                <c:pt idx="14">
                  <c:v>30.709</c:v>
                </c:pt>
                <c:pt idx="15">
                  <c:v>35.503</c:v>
                </c:pt>
                <c:pt idx="16">
                  <c:v>33.085000000000001</c:v>
                </c:pt>
                <c:pt idx="17">
                  <c:v>37.718000000000004</c:v>
                </c:pt>
                <c:pt idx="18">
                  <c:v>37.71</c:v>
                </c:pt>
                <c:pt idx="19">
                  <c:v>31.748000000000001</c:v>
                </c:pt>
                <c:pt idx="20">
                  <c:v>67.177999999999997</c:v>
                </c:pt>
                <c:pt idx="21">
                  <c:v>65.375</c:v>
                </c:pt>
                <c:pt idx="22">
                  <c:v>65.832999999999998</c:v>
                </c:pt>
                <c:pt idx="23">
                  <c:v>67.097999999999999</c:v>
                </c:pt>
                <c:pt idx="24">
                  <c:v>63.66</c:v>
                </c:pt>
                <c:pt idx="25">
                  <c:v>66.319999999999993</c:v>
                </c:pt>
                <c:pt idx="26">
                  <c:v>69.766999999999996</c:v>
                </c:pt>
                <c:pt idx="27">
                  <c:v>63.081000000000003</c:v>
                </c:pt>
                <c:pt idx="28">
                  <c:v>67.427999999999997</c:v>
                </c:pt>
                <c:pt idx="29">
                  <c:v>63.869</c:v>
                </c:pt>
                <c:pt idx="30">
                  <c:v>95.736999999999995</c:v>
                </c:pt>
                <c:pt idx="31">
                  <c:v>96.950999999999993</c:v>
                </c:pt>
                <c:pt idx="32">
                  <c:v>95.56</c:v>
                </c:pt>
                <c:pt idx="33">
                  <c:v>99.787999999999997</c:v>
                </c:pt>
                <c:pt idx="34">
                  <c:v>91.501000000000005</c:v>
                </c:pt>
                <c:pt idx="35">
                  <c:v>97.010999999999996</c:v>
                </c:pt>
                <c:pt idx="36">
                  <c:v>93.492000000000004</c:v>
                </c:pt>
                <c:pt idx="37">
                  <c:v>93.381</c:v>
                </c:pt>
                <c:pt idx="38">
                  <c:v>99.944000000000003</c:v>
                </c:pt>
                <c:pt idx="39">
                  <c:v>94.884</c:v>
                </c:pt>
                <c:pt idx="40">
                  <c:v>28.972999999999999</c:v>
                </c:pt>
                <c:pt idx="41">
                  <c:v>21.484999999999999</c:v>
                </c:pt>
                <c:pt idx="42">
                  <c:v>25.949000000000002</c:v>
                </c:pt>
                <c:pt idx="43">
                  <c:v>23.82</c:v>
                </c:pt>
                <c:pt idx="44">
                  <c:v>26.097999999999999</c:v>
                </c:pt>
                <c:pt idx="45">
                  <c:v>22.117000000000001</c:v>
                </c:pt>
                <c:pt idx="46">
                  <c:v>28.215</c:v>
                </c:pt>
                <c:pt idx="47">
                  <c:v>27.222000000000001</c:v>
                </c:pt>
                <c:pt idx="48">
                  <c:v>28.347000000000001</c:v>
                </c:pt>
                <c:pt idx="49">
                  <c:v>20.988</c:v>
                </c:pt>
                <c:pt idx="50">
                  <c:v>51.706000000000003</c:v>
                </c:pt>
                <c:pt idx="51">
                  <c:v>52.470999999999997</c:v>
                </c:pt>
                <c:pt idx="52">
                  <c:v>56.85</c:v>
                </c:pt>
                <c:pt idx="53">
                  <c:v>59.966000000000001</c:v>
                </c:pt>
                <c:pt idx="54">
                  <c:v>51.487000000000002</c:v>
                </c:pt>
                <c:pt idx="55">
                  <c:v>59.417999999999999</c:v>
                </c:pt>
                <c:pt idx="56">
                  <c:v>55.036000000000001</c:v>
                </c:pt>
                <c:pt idx="57">
                  <c:v>55.527000000000001</c:v>
                </c:pt>
                <c:pt idx="58">
                  <c:v>58.832000000000001</c:v>
                </c:pt>
                <c:pt idx="59">
                  <c:v>59.234999999999999</c:v>
                </c:pt>
                <c:pt idx="60">
                  <c:v>83.063999999999993</c:v>
                </c:pt>
                <c:pt idx="61">
                  <c:v>86.843000000000004</c:v>
                </c:pt>
                <c:pt idx="62">
                  <c:v>85.6</c:v>
                </c:pt>
                <c:pt idx="63">
                  <c:v>86.933000000000007</c:v>
                </c:pt>
                <c:pt idx="64">
                  <c:v>83.869</c:v>
                </c:pt>
                <c:pt idx="65">
                  <c:v>84.771000000000001</c:v>
                </c:pt>
                <c:pt idx="66">
                  <c:v>83.454999999999998</c:v>
                </c:pt>
                <c:pt idx="67">
                  <c:v>80.954999999999998</c:v>
                </c:pt>
                <c:pt idx="68">
                  <c:v>83.182000000000002</c:v>
                </c:pt>
                <c:pt idx="69">
                  <c:v>80.584000000000003</c:v>
                </c:pt>
              </c:numCache>
            </c:numRef>
          </c:xVal>
          <c:yVal>
            <c:numRef>
              <c:f>sr_ss1_10sta_Drop04!$D$36:$D$105</c:f>
              <c:numCache>
                <c:formatCode>General</c:formatCode>
                <c:ptCount val="70"/>
                <c:pt idx="0">
                  <c:v>4.891</c:v>
                </c:pt>
                <c:pt idx="1">
                  <c:v>5.2290000000000001</c:v>
                </c:pt>
                <c:pt idx="2">
                  <c:v>5.2880000000000003</c:v>
                </c:pt>
                <c:pt idx="3">
                  <c:v>2.0230000000000001</c:v>
                </c:pt>
                <c:pt idx="4">
                  <c:v>6.0919999999999996</c:v>
                </c:pt>
                <c:pt idx="5">
                  <c:v>9.9060000000000006</c:v>
                </c:pt>
                <c:pt idx="6">
                  <c:v>6.1230000000000002</c:v>
                </c:pt>
                <c:pt idx="7">
                  <c:v>2.8260000000000001</c:v>
                </c:pt>
                <c:pt idx="8">
                  <c:v>2.0630000000000002</c:v>
                </c:pt>
                <c:pt idx="9">
                  <c:v>5.9329999999999998</c:v>
                </c:pt>
                <c:pt idx="10">
                  <c:v>0.69199999999999995</c:v>
                </c:pt>
                <c:pt idx="11">
                  <c:v>4.3959999999999999</c:v>
                </c:pt>
                <c:pt idx="12">
                  <c:v>0.36099999999999999</c:v>
                </c:pt>
                <c:pt idx="13">
                  <c:v>3.4860000000000002</c:v>
                </c:pt>
                <c:pt idx="14">
                  <c:v>2.802</c:v>
                </c:pt>
                <c:pt idx="15">
                  <c:v>5.96</c:v>
                </c:pt>
                <c:pt idx="16">
                  <c:v>8.6029999999999998</c:v>
                </c:pt>
                <c:pt idx="17">
                  <c:v>9.7650000000000006</c:v>
                </c:pt>
                <c:pt idx="18">
                  <c:v>9.4589999999999996</c:v>
                </c:pt>
                <c:pt idx="19">
                  <c:v>3.1859999999999999</c:v>
                </c:pt>
                <c:pt idx="20">
                  <c:v>3.16</c:v>
                </c:pt>
                <c:pt idx="21">
                  <c:v>4.9000000000000002E-2</c:v>
                </c:pt>
                <c:pt idx="22">
                  <c:v>3.9319999999999999</c:v>
                </c:pt>
                <c:pt idx="23">
                  <c:v>7.5730000000000004</c:v>
                </c:pt>
                <c:pt idx="24">
                  <c:v>6.9050000000000002</c:v>
                </c:pt>
                <c:pt idx="25">
                  <c:v>3.6110000000000002</c:v>
                </c:pt>
                <c:pt idx="26">
                  <c:v>6.2480000000000002</c:v>
                </c:pt>
                <c:pt idx="27">
                  <c:v>3.9169999999999998</c:v>
                </c:pt>
                <c:pt idx="28">
                  <c:v>3.101</c:v>
                </c:pt>
                <c:pt idx="29">
                  <c:v>1.831</c:v>
                </c:pt>
                <c:pt idx="30">
                  <c:v>0.48</c:v>
                </c:pt>
                <c:pt idx="31">
                  <c:v>7.1669999999999998</c:v>
                </c:pt>
                <c:pt idx="32">
                  <c:v>8.8059999999999992</c:v>
                </c:pt>
                <c:pt idx="33">
                  <c:v>0.81299999999999994</c:v>
                </c:pt>
                <c:pt idx="34">
                  <c:v>3.8519999999999999</c:v>
                </c:pt>
                <c:pt idx="35">
                  <c:v>1.256</c:v>
                </c:pt>
                <c:pt idx="36">
                  <c:v>4.0339999999999998</c:v>
                </c:pt>
                <c:pt idx="37">
                  <c:v>1.123</c:v>
                </c:pt>
                <c:pt idx="38">
                  <c:v>9.7590000000000003</c:v>
                </c:pt>
                <c:pt idx="39">
                  <c:v>3.964</c:v>
                </c:pt>
                <c:pt idx="40">
                  <c:v>19.922000000000001</c:v>
                </c:pt>
                <c:pt idx="41">
                  <c:v>15.641999999999999</c:v>
                </c:pt>
                <c:pt idx="42">
                  <c:v>15.39</c:v>
                </c:pt>
                <c:pt idx="43">
                  <c:v>16.902000000000001</c:v>
                </c:pt>
                <c:pt idx="44">
                  <c:v>13.551</c:v>
                </c:pt>
                <c:pt idx="45">
                  <c:v>19.91</c:v>
                </c:pt>
                <c:pt idx="46">
                  <c:v>14.752000000000001</c:v>
                </c:pt>
                <c:pt idx="47">
                  <c:v>11.504</c:v>
                </c:pt>
                <c:pt idx="48">
                  <c:v>14.563000000000001</c:v>
                </c:pt>
                <c:pt idx="49">
                  <c:v>16.355</c:v>
                </c:pt>
                <c:pt idx="50">
                  <c:v>11.244</c:v>
                </c:pt>
                <c:pt idx="51">
                  <c:v>12.112</c:v>
                </c:pt>
                <c:pt idx="52">
                  <c:v>10.106</c:v>
                </c:pt>
                <c:pt idx="53">
                  <c:v>13.39</c:v>
                </c:pt>
                <c:pt idx="54">
                  <c:v>11.055999999999999</c:v>
                </c:pt>
                <c:pt idx="55">
                  <c:v>14.826000000000001</c:v>
                </c:pt>
                <c:pt idx="56">
                  <c:v>16.623999999999999</c:v>
                </c:pt>
                <c:pt idx="57">
                  <c:v>17.905000000000001</c:v>
                </c:pt>
                <c:pt idx="58">
                  <c:v>19.536999999999999</c:v>
                </c:pt>
                <c:pt idx="59">
                  <c:v>19.097000000000001</c:v>
                </c:pt>
                <c:pt idx="60">
                  <c:v>10.997999999999999</c:v>
                </c:pt>
                <c:pt idx="61">
                  <c:v>10.044</c:v>
                </c:pt>
                <c:pt idx="62">
                  <c:v>12.951000000000001</c:v>
                </c:pt>
                <c:pt idx="63">
                  <c:v>18.347999999999999</c:v>
                </c:pt>
                <c:pt idx="64">
                  <c:v>17.07</c:v>
                </c:pt>
                <c:pt idx="65">
                  <c:v>19.298999999999999</c:v>
                </c:pt>
                <c:pt idx="66">
                  <c:v>15.587999999999999</c:v>
                </c:pt>
                <c:pt idx="67">
                  <c:v>17.702000000000002</c:v>
                </c:pt>
                <c:pt idx="68">
                  <c:v>16.198</c:v>
                </c:pt>
                <c:pt idx="69">
                  <c:v>14.352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2753152"/>
        <c:axId val="32754688"/>
      </c:scatterChart>
      <c:valAx>
        <c:axId val="32753152"/>
        <c:scaling>
          <c:orientation val="minMax"/>
          <c:max val="100"/>
        </c:scaling>
        <c:delete val="0"/>
        <c:axPos val="b"/>
        <c:majorGridlines/>
        <c:numFmt formatCode="General" sourceLinked="1"/>
        <c:majorTickMark val="out"/>
        <c:minorTickMark val="none"/>
        <c:tickLblPos val="none"/>
        <c:crossAx val="32754688"/>
        <c:crosses val="autoZero"/>
        <c:crossBetween val="midCat"/>
        <c:majorUnit val="10"/>
      </c:valAx>
      <c:valAx>
        <c:axId val="32754688"/>
        <c:scaling>
          <c:orientation val="minMax"/>
          <c:max val="20"/>
        </c:scaling>
        <c:delete val="0"/>
        <c:axPos val="l"/>
        <c:majorGridlines/>
        <c:numFmt formatCode="General" sourceLinked="1"/>
        <c:majorTickMark val="out"/>
        <c:minorTickMark val="none"/>
        <c:tickLblPos val="none"/>
        <c:crossAx val="32753152"/>
        <c:crosses val="autoZero"/>
        <c:crossBetween val="midCat"/>
        <c:majorUnit val="10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4"/>
          <c:order val="4"/>
          <c:tx>
            <c:v>4th Floor</c:v>
          </c:tx>
          <c:spPr>
            <a:ln w="28575">
              <a:noFill/>
            </a:ln>
          </c:spPr>
          <c:marker>
            <c:symbol val="star"/>
            <c:size val="4"/>
          </c:marker>
          <c:xVal>
            <c:numRef>
              <c:f>sr_ss1_10sta_Drop05!$C$306:$C$375</c:f>
              <c:numCache>
                <c:formatCode>General</c:formatCode>
                <c:ptCount val="70"/>
                <c:pt idx="0">
                  <c:v>11.882999999999999</c:v>
                </c:pt>
                <c:pt idx="1">
                  <c:v>10.57</c:v>
                </c:pt>
                <c:pt idx="2">
                  <c:v>15.332000000000001</c:v>
                </c:pt>
                <c:pt idx="3">
                  <c:v>11.321999999999999</c:v>
                </c:pt>
                <c:pt idx="4">
                  <c:v>13.279</c:v>
                </c:pt>
                <c:pt idx="5">
                  <c:v>13.945</c:v>
                </c:pt>
                <c:pt idx="6">
                  <c:v>15.654</c:v>
                </c:pt>
                <c:pt idx="7">
                  <c:v>14.994</c:v>
                </c:pt>
                <c:pt idx="8">
                  <c:v>10.879</c:v>
                </c:pt>
                <c:pt idx="9">
                  <c:v>11.835000000000001</c:v>
                </c:pt>
                <c:pt idx="10">
                  <c:v>49.97</c:v>
                </c:pt>
                <c:pt idx="11">
                  <c:v>44.328000000000003</c:v>
                </c:pt>
                <c:pt idx="12">
                  <c:v>46.454999999999998</c:v>
                </c:pt>
                <c:pt idx="13">
                  <c:v>42.78</c:v>
                </c:pt>
                <c:pt idx="14">
                  <c:v>43.048999999999999</c:v>
                </c:pt>
                <c:pt idx="15">
                  <c:v>45.45</c:v>
                </c:pt>
                <c:pt idx="16">
                  <c:v>40.99</c:v>
                </c:pt>
                <c:pt idx="17">
                  <c:v>44.027999999999999</c:v>
                </c:pt>
                <c:pt idx="18">
                  <c:v>48.512999999999998</c:v>
                </c:pt>
                <c:pt idx="19">
                  <c:v>40.890999999999998</c:v>
                </c:pt>
                <c:pt idx="20">
                  <c:v>74.927999999999997</c:v>
                </c:pt>
                <c:pt idx="21">
                  <c:v>78.585999999999999</c:v>
                </c:pt>
                <c:pt idx="22">
                  <c:v>76.838999999999999</c:v>
                </c:pt>
                <c:pt idx="23">
                  <c:v>70.643000000000001</c:v>
                </c:pt>
                <c:pt idx="24">
                  <c:v>75.058999999999997</c:v>
                </c:pt>
                <c:pt idx="25">
                  <c:v>73.587999999999994</c:v>
                </c:pt>
                <c:pt idx="26">
                  <c:v>74.59</c:v>
                </c:pt>
                <c:pt idx="27">
                  <c:v>75.322999999999993</c:v>
                </c:pt>
                <c:pt idx="28">
                  <c:v>71.994</c:v>
                </c:pt>
                <c:pt idx="29">
                  <c:v>71.525000000000006</c:v>
                </c:pt>
                <c:pt idx="30">
                  <c:v>7.9320000000000004</c:v>
                </c:pt>
                <c:pt idx="31">
                  <c:v>4.117</c:v>
                </c:pt>
                <c:pt idx="32">
                  <c:v>6.4889999999999999</c:v>
                </c:pt>
                <c:pt idx="33">
                  <c:v>3.5710000000000002</c:v>
                </c:pt>
                <c:pt idx="34">
                  <c:v>3.1829999999999998</c:v>
                </c:pt>
                <c:pt idx="35">
                  <c:v>7.7690000000000001</c:v>
                </c:pt>
                <c:pt idx="36">
                  <c:v>9.6069999999999993</c:v>
                </c:pt>
                <c:pt idx="37">
                  <c:v>2.6779999999999999</c:v>
                </c:pt>
                <c:pt idx="38">
                  <c:v>1.6870000000000001</c:v>
                </c:pt>
                <c:pt idx="39">
                  <c:v>2.665</c:v>
                </c:pt>
                <c:pt idx="40">
                  <c:v>37.637999999999998</c:v>
                </c:pt>
                <c:pt idx="41">
                  <c:v>32.384999999999998</c:v>
                </c:pt>
                <c:pt idx="42">
                  <c:v>30.396000000000001</c:v>
                </c:pt>
                <c:pt idx="43">
                  <c:v>31.728999999999999</c:v>
                </c:pt>
                <c:pt idx="44">
                  <c:v>30.539000000000001</c:v>
                </c:pt>
                <c:pt idx="45">
                  <c:v>32.646999999999998</c:v>
                </c:pt>
                <c:pt idx="46">
                  <c:v>36.32</c:v>
                </c:pt>
                <c:pt idx="47">
                  <c:v>33.183999999999997</c:v>
                </c:pt>
                <c:pt idx="48">
                  <c:v>38.837000000000003</c:v>
                </c:pt>
                <c:pt idx="49">
                  <c:v>37.192</c:v>
                </c:pt>
                <c:pt idx="50">
                  <c:v>62.451000000000001</c:v>
                </c:pt>
                <c:pt idx="51">
                  <c:v>66.984999999999999</c:v>
                </c:pt>
                <c:pt idx="52">
                  <c:v>63.555999999999997</c:v>
                </c:pt>
                <c:pt idx="53">
                  <c:v>64.096999999999994</c:v>
                </c:pt>
                <c:pt idx="54">
                  <c:v>62.488</c:v>
                </c:pt>
                <c:pt idx="55">
                  <c:v>65.239000000000004</c:v>
                </c:pt>
                <c:pt idx="56">
                  <c:v>63.819000000000003</c:v>
                </c:pt>
                <c:pt idx="57">
                  <c:v>63.67</c:v>
                </c:pt>
                <c:pt idx="58">
                  <c:v>68.947000000000003</c:v>
                </c:pt>
                <c:pt idx="59">
                  <c:v>60.802</c:v>
                </c:pt>
                <c:pt idx="60">
                  <c:v>91.43</c:v>
                </c:pt>
                <c:pt idx="61">
                  <c:v>92.486000000000004</c:v>
                </c:pt>
                <c:pt idx="62">
                  <c:v>92.736000000000004</c:v>
                </c:pt>
                <c:pt idx="63">
                  <c:v>91.216999999999999</c:v>
                </c:pt>
                <c:pt idx="64">
                  <c:v>98.004999999999995</c:v>
                </c:pt>
                <c:pt idx="65">
                  <c:v>91.113</c:v>
                </c:pt>
                <c:pt idx="66">
                  <c:v>90.248999999999995</c:v>
                </c:pt>
                <c:pt idx="67">
                  <c:v>95.436000000000007</c:v>
                </c:pt>
                <c:pt idx="68">
                  <c:v>96.275000000000006</c:v>
                </c:pt>
                <c:pt idx="69">
                  <c:v>98.656000000000006</c:v>
                </c:pt>
              </c:numCache>
            </c:numRef>
          </c:xVal>
          <c:yVal>
            <c:numRef>
              <c:f>sr_ss1_10sta_Drop05!$D$306:$D$375</c:f>
              <c:numCache>
                <c:formatCode>General</c:formatCode>
                <c:ptCount val="70"/>
                <c:pt idx="0">
                  <c:v>3.988</c:v>
                </c:pt>
                <c:pt idx="1">
                  <c:v>2.3639999999999999</c:v>
                </c:pt>
                <c:pt idx="2">
                  <c:v>5.6909999999999998</c:v>
                </c:pt>
                <c:pt idx="3">
                  <c:v>9.7309999999999999</c:v>
                </c:pt>
                <c:pt idx="4">
                  <c:v>4.2</c:v>
                </c:pt>
                <c:pt idx="5">
                  <c:v>0.81</c:v>
                </c:pt>
                <c:pt idx="6">
                  <c:v>8.2919999999999998</c:v>
                </c:pt>
                <c:pt idx="7">
                  <c:v>7.0629999999999997</c:v>
                </c:pt>
                <c:pt idx="8">
                  <c:v>1.0069999999999999</c:v>
                </c:pt>
                <c:pt idx="9">
                  <c:v>0.108</c:v>
                </c:pt>
                <c:pt idx="10">
                  <c:v>8.1809999999999992</c:v>
                </c:pt>
                <c:pt idx="11">
                  <c:v>3.8359999999999999</c:v>
                </c:pt>
                <c:pt idx="12">
                  <c:v>3.1E-2</c:v>
                </c:pt>
                <c:pt idx="13">
                  <c:v>2.5710000000000002</c:v>
                </c:pt>
                <c:pt idx="14">
                  <c:v>5.5750000000000002</c:v>
                </c:pt>
                <c:pt idx="15">
                  <c:v>1.9530000000000001</c:v>
                </c:pt>
                <c:pt idx="16">
                  <c:v>4.915</c:v>
                </c:pt>
                <c:pt idx="17">
                  <c:v>1</c:v>
                </c:pt>
                <c:pt idx="18">
                  <c:v>1.647</c:v>
                </c:pt>
                <c:pt idx="19">
                  <c:v>7.1360000000000001</c:v>
                </c:pt>
                <c:pt idx="20">
                  <c:v>5.1319999999999997</c:v>
                </c:pt>
                <c:pt idx="21">
                  <c:v>4.0049999999999999</c:v>
                </c:pt>
                <c:pt idx="22">
                  <c:v>9.3840000000000003</c:v>
                </c:pt>
                <c:pt idx="23">
                  <c:v>5.5830000000000002</c:v>
                </c:pt>
                <c:pt idx="24">
                  <c:v>2.5640000000000001</c:v>
                </c:pt>
                <c:pt idx="25">
                  <c:v>5.069</c:v>
                </c:pt>
                <c:pt idx="26">
                  <c:v>7.7539999999999996</c:v>
                </c:pt>
                <c:pt idx="27">
                  <c:v>1.3089999999999999</c:v>
                </c:pt>
                <c:pt idx="28">
                  <c:v>7.7380000000000004</c:v>
                </c:pt>
                <c:pt idx="29">
                  <c:v>2.2549999999999999</c:v>
                </c:pt>
                <c:pt idx="30">
                  <c:v>17.457000000000001</c:v>
                </c:pt>
                <c:pt idx="31">
                  <c:v>11.542999999999999</c:v>
                </c:pt>
                <c:pt idx="32">
                  <c:v>17.271000000000001</c:v>
                </c:pt>
                <c:pt idx="33">
                  <c:v>17.003</c:v>
                </c:pt>
                <c:pt idx="34">
                  <c:v>10.952999999999999</c:v>
                </c:pt>
                <c:pt idx="35">
                  <c:v>10.994999999999999</c:v>
                </c:pt>
                <c:pt idx="36">
                  <c:v>13.882999999999999</c:v>
                </c:pt>
                <c:pt idx="37">
                  <c:v>12.771000000000001</c:v>
                </c:pt>
                <c:pt idx="38">
                  <c:v>13.141</c:v>
                </c:pt>
                <c:pt idx="39">
                  <c:v>14.291</c:v>
                </c:pt>
                <c:pt idx="40">
                  <c:v>11.846</c:v>
                </c:pt>
                <c:pt idx="41">
                  <c:v>12.186</c:v>
                </c:pt>
                <c:pt idx="42">
                  <c:v>11.609</c:v>
                </c:pt>
                <c:pt idx="43">
                  <c:v>10.859</c:v>
                </c:pt>
                <c:pt idx="44">
                  <c:v>13.747999999999999</c:v>
                </c:pt>
                <c:pt idx="45">
                  <c:v>16.785</c:v>
                </c:pt>
                <c:pt idx="46">
                  <c:v>14.039</c:v>
                </c:pt>
                <c:pt idx="47">
                  <c:v>13.805</c:v>
                </c:pt>
                <c:pt idx="48">
                  <c:v>14.525</c:v>
                </c:pt>
                <c:pt idx="49">
                  <c:v>15.6</c:v>
                </c:pt>
                <c:pt idx="50">
                  <c:v>18.998999999999999</c:v>
                </c:pt>
                <c:pt idx="51">
                  <c:v>17.629000000000001</c:v>
                </c:pt>
                <c:pt idx="52">
                  <c:v>14.597</c:v>
                </c:pt>
                <c:pt idx="53">
                  <c:v>14.122999999999999</c:v>
                </c:pt>
                <c:pt idx="54">
                  <c:v>15.353999999999999</c:v>
                </c:pt>
                <c:pt idx="55">
                  <c:v>16.158000000000001</c:v>
                </c:pt>
                <c:pt idx="56">
                  <c:v>14.067</c:v>
                </c:pt>
                <c:pt idx="57">
                  <c:v>11.215999999999999</c:v>
                </c:pt>
                <c:pt idx="58">
                  <c:v>14.891999999999999</c:v>
                </c:pt>
                <c:pt idx="59">
                  <c:v>17.847999999999999</c:v>
                </c:pt>
                <c:pt idx="60">
                  <c:v>19.818999999999999</c:v>
                </c:pt>
                <c:pt idx="61">
                  <c:v>12.526999999999999</c:v>
                </c:pt>
                <c:pt idx="62">
                  <c:v>13.535</c:v>
                </c:pt>
                <c:pt idx="63">
                  <c:v>15.596</c:v>
                </c:pt>
                <c:pt idx="64">
                  <c:v>15.741</c:v>
                </c:pt>
                <c:pt idx="65">
                  <c:v>13.207000000000001</c:v>
                </c:pt>
                <c:pt idx="66">
                  <c:v>13.148</c:v>
                </c:pt>
                <c:pt idx="67">
                  <c:v>13.86</c:v>
                </c:pt>
                <c:pt idx="68">
                  <c:v>14.114000000000001</c:v>
                </c:pt>
                <c:pt idx="69">
                  <c:v>15.823</c:v>
                </c:pt>
              </c:numCache>
            </c:numRef>
          </c:yVal>
          <c:smooth val="0"/>
        </c:ser>
        <c:ser>
          <c:idx val="3"/>
          <c:order val="3"/>
          <c:tx>
            <c:v>3rd Floor</c:v>
          </c:tx>
          <c:spPr>
            <a:ln w="28575">
              <a:noFill/>
            </a:ln>
          </c:spPr>
          <c:marker>
            <c:symbol val="x"/>
            <c:size val="4"/>
          </c:marker>
          <c:xVal>
            <c:numRef>
              <c:f>sr_ss1_10sta_Drop05!$C$236:$C$305</c:f>
              <c:numCache>
                <c:formatCode>General</c:formatCode>
                <c:ptCount val="70"/>
                <c:pt idx="0">
                  <c:v>8.2729999999999997</c:v>
                </c:pt>
                <c:pt idx="1">
                  <c:v>8.625</c:v>
                </c:pt>
                <c:pt idx="2">
                  <c:v>1.417</c:v>
                </c:pt>
                <c:pt idx="3">
                  <c:v>6.6740000000000004</c:v>
                </c:pt>
                <c:pt idx="4">
                  <c:v>9.3309999999999995</c:v>
                </c:pt>
                <c:pt idx="5">
                  <c:v>8.5809999999999995</c:v>
                </c:pt>
                <c:pt idx="6">
                  <c:v>3.4000000000000002E-2</c:v>
                </c:pt>
                <c:pt idx="7">
                  <c:v>8.0060000000000002</c:v>
                </c:pt>
                <c:pt idx="8">
                  <c:v>8.2550000000000008</c:v>
                </c:pt>
                <c:pt idx="9">
                  <c:v>5.4569999999999999</c:v>
                </c:pt>
                <c:pt idx="10">
                  <c:v>35.26</c:v>
                </c:pt>
                <c:pt idx="11">
                  <c:v>37.762999999999998</c:v>
                </c:pt>
                <c:pt idx="12">
                  <c:v>38.543999999999997</c:v>
                </c:pt>
                <c:pt idx="13">
                  <c:v>31.771999999999998</c:v>
                </c:pt>
                <c:pt idx="14">
                  <c:v>38.451999999999998</c:v>
                </c:pt>
                <c:pt idx="15">
                  <c:v>32.915999999999997</c:v>
                </c:pt>
                <c:pt idx="16">
                  <c:v>32.030999999999999</c:v>
                </c:pt>
                <c:pt idx="17">
                  <c:v>39.112000000000002</c:v>
                </c:pt>
                <c:pt idx="18">
                  <c:v>39.359000000000002</c:v>
                </c:pt>
                <c:pt idx="19">
                  <c:v>31.306000000000001</c:v>
                </c:pt>
                <c:pt idx="20">
                  <c:v>64.721999999999994</c:v>
                </c:pt>
                <c:pt idx="21">
                  <c:v>61.186999999999998</c:v>
                </c:pt>
                <c:pt idx="22">
                  <c:v>61.915999999999997</c:v>
                </c:pt>
                <c:pt idx="23">
                  <c:v>62.524999999999999</c:v>
                </c:pt>
                <c:pt idx="24">
                  <c:v>68.486999999999995</c:v>
                </c:pt>
                <c:pt idx="25">
                  <c:v>63.039000000000001</c:v>
                </c:pt>
                <c:pt idx="26">
                  <c:v>61.94</c:v>
                </c:pt>
                <c:pt idx="27">
                  <c:v>67.144999999999996</c:v>
                </c:pt>
                <c:pt idx="28">
                  <c:v>66.48</c:v>
                </c:pt>
                <c:pt idx="29">
                  <c:v>64.475999999999999</c:v>
                </c:pt>
                <c:pt idx="30">
                  <c:v>97.959000000000003</c:v>
                </c:pt>
                <c:pt idx="31">
                  <c:v>97.709000000000003</c:v>
                </c:pt>
                <c:pt idx="32">
                  <c:v>94.906999999999996</c:v>
                </c:pt>
                <c:pt idx="33">
                  <c:v>90.230999999999995</c:v>
                </c:pt>
                <c:pt idx="34">
                  <c:v>99.911000000000001</c:v>
                </c:pt>
                <c:pt idx="35">
                  <c:v>93.138999999999996</c:v>
                </c:pt>
                <c:pt idx="36">
                  <c:v>98.241</c:v>
                </c:pt>
                <c:pt idx="37">
                  <c:v>90.31</c:v>
                </c:pt>
                <c:pt idx="38">
                  <c:v>93.326999999999998</c:v>
                </c:pt>
                <c:pt idx="39">
                  <c:v>92.543000000000006</c:v>
                </c:pt>
                <c:pt idx="40">
                  <c:v>25.3</c:v>
                </c:pt>
                <c:pt idx="41">
                  <c:v>23.07</c:v>
                </c:pt>
                <c:pt idx="42">
                  <c:v>20.919</c:v>
                </c:pt>
                <c:pt idx="43">
                  <c:v>25.405000000000001</c:v>
                </c:pt>
                <c:pt idx="44">
                  <c:v>25.856000000000002</c:v>
                </c:pt>
                <c:pt idx="45">
                  <c:v>29.859000000000002</c:v>
                </c:pt>
                <c:pt idx="46">
                  <c:v>21.158000000000001</c:v>
                </c:pt>
                <c:pt idx="47">
                  <c:v>22.896000000000001</c:v>
                </c:pt>
                <c:pt idx="48">
                  <c:v>21.013000000000002</c:v>
                </c:pt>
                <c:pt idx="49">
                  <c:v>24.187999999999999</c:v>
                </c:pt>
                <c:pt idx="50">
                  <c:v>51</c:v>
                </c:pt>
                <c:pt idx="51">
                  <c:v>57.173000000000002</c:v>
                </c:pt>
                <c:pt idx="52">
                  <c:v>59.151000000000003</c:v>
                </c:pt>
                <c:pt idx="53">
                  <c:v>56.302999999999997</c:v>
                </c:pt>
                <c:pt idx="54">
                  <c:v>50.203000000000003</c:v>
                </c:pt>
                <c:pt idx="55">
                  <c:v>58.125999999999998</c:v>
                </c:pt>
                <c:pt idx="56">
                  <c:v>54.932000000000002</c:v>
                </c:pt>
                <c:pt idx="57">
                  <c:v>53.262</c:v>
                </c:pt>
                <c:pt idx="58">
                  <c:v>54.322000000000003</c:v>
                </c:pt>
                <c:pt idx="59">
                  <c:v>50.625999999999998</c:v>
                </c:pt>
                <c:pt idx="60">
                  <c:v>83.647999999999996</c:v>
                </c:pt>
                <c:pt idx="61">
                  <c:v>83.251999999999995</c:v>
                </c:pt>
                <c:pt idx="62">
                  <c:v>80.92</c:v>
                </c:pt>
                <c:pt idx="63">
                  <c:v>84.921000000000006</c:v>
                </c:pt>
                <c:pt idx="64">
                  <c:v>84.518000000000001</c:v>
                </c:pt>
                <c:pt idx="65">
                  <c:v>87.156000000000006</c:v>
                </c:pt>
                <c:pt idx="66">
                  <c:v>88.438999999999993</c:v>
                </c:pt>
                <c:pt idx="67">
                  <c:v>84.927999999999997</c:v>
                </c:pt>
                <c:pt idx="68">
                  <c:v>81.372</c:v>
                </c:pt>
                <c:pt idx="69">
                  <c:v>84.709000000000003</c:v>
                </c:pt>
              </c:numCache>
            </c:numRef>
          </c:xVal>
          <c:yVal>
            <c:numRef>
              <c:f>sr_ss1_10sta_Drop05!$D$236:$D$305</c:f>
              <c:numCache>
                <c:formatCode>General</c:formatCode>
                <c:ptCount val="70"/>
                <c:pt idx="0">
                  <c:v>3.778</c:v>
                </c:pt>
                <c:pt idx="1">
                  <c:v>1.117</c:v>
                </c:pt>
                <c:pt idx="2">
                  <c:v>0.67800000000000005</c:v>
                </c:pt>
                <c:pt idx="3">
                  <c:v>6.6059999999999999</c:v>
                </c:pt>
                <c:pt idx="4">
                  <c:v>9.5220000000000002</c:v>
                </c:pt>
                <c:pt idx="5">
                  <c:v>9.077</c:v>
                </c:pt>
                <c:pt idx="6">
                  <c:v>3.4569999999999999</c:v>
                </c:pt>
                <c:pt idx="7">
                  <c:v>4.1870000000000003</c:v>
                </c:pt>
                <c:pt idx="8">
                  <c:v>0.33900000000000002</c:v>
                </c:pt>
                <c:pt idx="9">
                  <c:v>3.9950000000000001</c:v>
                </c:pt>
                <c:pt idx="10">
                  <c:v>3.11</c:v>
                </c:pt>
                <c:pt idx="11">
                  <c:v>9.5150000000000006</c:v>
                </c:pt>
                <c:pt idx="12">
                  <c:v>1.675</c:v>
                </c:pt>
                <c:pt idx="13">
                  <c:v>8.5839999999999996</c:v>
                </c:pt>
                <c:pt idx="14">
                  <c:v>3.3239999999999998</c:v>
                </c:pt>
                <c:pt idx="15">
                  <c:v>8.4250000000000007</c:v>
                </c:pt>
                <c:pt idx="16">
                  <c:v>1.6359999999999999</c:v>
                </c:pt>
                <c:pt idx="17">
                  <c:v>9.5730000000000004</c:v>
                </c:pt>
                <c:pt idx="18">
                  <c:v>3.7280000000000002</c:v>
                </c:pt>
                <c:pt idx="19">
                  <c:v>7.3339999999999996</c:v>
                </c:pt>
                <c:pt idx="20">
                  <c:v>8.7509999999999994</c:v>
                </c:pt>
                <c:pt idx="21">
                  <c:v>0.24099999999999999</c:v>
                </c:pt>
                <c:pt idx="22">
                  <c:v>0.48899999999999999</c:v>
                </c:pt>
                <c:pt idx="23">
                  <c:v>9.5960000000000001</c:v>
                </c:pt>
                <c:pt idx="24">
                  <c:v>2.718</c:v>
                </c:pt>
                <c:pt idx="25">
                  <c:v>2.5190000000000001</c:v>
                </c:pt>
                <c:pt idx="26">
                  <c:v>6.1230000000000002</c:v>
                </c:pt>
                <c:pt idx="27">
                  <c:v>2.3769999999999998</c:v>
                </c:pt>
                <c:pt idx="28">
                  <c:v>4.6349999999999998</c:v>
                </c:pt>
                <c:pt idx="29">
                  <c:v>1.7529999999999999</c:v>
                </c:pt>
                <c:pt idx="30">
                  <c:v>0.26200000000000001</c:v>
                </c:pt>
                <c:pt idx="31">
                  <c:v>0.78700000000000003</c:v>
                </c:pt>
                <c:pt idx="32">
                  <c:v>0.51900000000000002</c:v>
                </c:pt>
                <c:pt idx="33">
                  <c:v>0.61099999999999999</c:v>
                </c:pt>
                <c:pt idx="34">
                  <c:v>5.5019999999999998</c:v>
                </c:pt>
                <c:pt idx="35">
                  <c:v>1.327</c:v>
                </c:pt>
                <c:pt idx="36">
                  <c:v>2.5750000000000002</c:v>
                </c:pt>
                <c:pt idx="37">
                  <c:v>9.1050000000000004</c:v>
                </c:pt>
                <c:pt idx="38">
                  <c:v>4.7919999999999998</c:v>
                </c:pt>
                <c:pt idx="39">
                  <c:v>6.3280000000000003</c:v>
                </c:pt>
                <c:pt idx="40">
                  <c:v>11.456</c:v>
                </c:pt>
                <c:pt idx="41">
                  <c:v>15.115</c:v>
                </c:pt>
                <c:pt idx="42">
                  <c:v>11.625</c:v>
                </c:pt>
                <c:pt idx="43">
                  <c:v>14.115</c:v>
                </c:pt>
                <c:pt idx="44">
                  <c:v>19.036999999999999</c:v>
                </c:pt>
                <c:pt idx="45">
                  <c:v>15.191000000000001</c:v>
                </c:pt>
                <c:pt idx="46">
                  <c:v>16.696999999999999</c:v>
                </c:pt>
                <c:pt idx="47">
                  <c:v>19.213999999999999</c:v>
                </c:pt>
                <c:pt idx="48">
                  <c:v>14.266999999999999</c:v>
                </c:pt>
                <c:pt idx="49">
                  <c:v>11.177</c:v>
                </c:pt>
                <c:pt idx="50">
                  <c:v>18.655999999999999</c:v>
                </c:pt>
                <c:pt idx="51">
                  <c:v>11.989000000000001</c:v>
                </c:pt>
                <c:pt idx="52">
                  <c:v>18.085000000000001</c:v>
                </c:pt>
                <c:pt idx="53">
                  <c:v>17.268000000000001</c:v>
                </c:pt>
                <c:pt idx="54">
                  <c:v>12.76</c:v>
                </c:pt>
                <c:pt idx="55">
                  <c:v>17.158999999999999</c:v>
                </c:pt>
                <c:pt idx="56">
                  <c:v>18.044</c:v>
                </c:pt>
                <c:pt idx="57">
                  <c:v>12.901</c:v>
                </c:pt>
                <c:pt idx="58">
                  <c:v>13.840999999999999</c:v>
                </c:pt>
                <c:pt idx="59">
                  <c:v>17.404</c:v>
                </c:pt>
                <c:pt idx="60">
                  <c:v>13.92</c:v>
                </c:pt>
                <c:pt idx="61">
                  <c:v>19.574000000000002</c:v>
                </c:pt>
                <c:pt idx="62">
                  <c:v>12.78</c:v>
                </c:pt>
                <c:pt idx="63">
                  <c:v>19.552</c:v>
                </c:pt>
                <c:pt idx="64">
                  <c:v>18.581</c:v>
                </c:pt>
                <c:pt idx="65">
                  <c:v>15.879</c:v>
                </c:pt>
                <c:pt idx="66">
                  <c:v>10.962999999999999</c:v>
                </c:pt>
                <c:pt idx="67">
                  <c:v>16.856999999999999</c:v>
                </c:pt>
                <c:pt idx="68">
                  <c:v>16.617999999999999</c:v>
                </c:pt>
                <c:pt idx="69">
                  <c:v>14.33</c:v>
                </c:pt>
              </c:numCache>
            </c:numRef>
          </c:yVal>
          <c:smooth val="0"/>
        </c:ser>
        <c:ser>
          <c:idx val="2"/>
          <c:order val="2"/>
          <c:tx>
            <c:v>2nd Floor</c:v>
          </c:tx>
          <c:spPr>
            <a:ln w="28575">
              <a:noFill/>
            </a:ln>
          </c:spPr>
          <c:marker>
            <c:symbol val="triangle"/>
            <c:size val="4"/>
          </c:marker>
          <c:xVal>
            <c:numRef>
              <c:f>sr_ss1_10sta_Drop05!$C$176:$C$235</c:f>
              <c:numCache>
                <c:formatCode>General</c:formatCode>
                <c:ptCount val="60"/>
                <c:pt idx="0">
                  <c:v>25.893999999999998</c:v>
                </c:pt>
                <c:pt idx="1">
                  <c:v>20.035</c:v>
                </c:pt>
                <c:pt idx="2">
                  <c:v>20.111000000000001</c:v>
                </c:pt>
                <c:pt idx="3">
                  <c:v>25.251000000000001</c:v>
                </c:pt>
                <c:pt idx="4">
                  <c:v>21.065999999999999</c:v>
                </c:pt>
                <c:pt idx="5">
                  <c:v>26.765999999999998</c:v>
                </c:pt>
                <c:pt idx="6">
                  <c:v>29.391999999999999</c:v>
                </c:pt>
                <c:pt idx="7">
                  <c:v>22.774999999999999</c:v>
                </c:pt>
                <c:pt idx="8">
                  <c:v>28.719000000000001</c:v>
                </c:pt>
                <c:pt idx="9">
                  <c:v>24.53</c:v>
                </c:pt>
                <c:pt idx="10">
                  <c:v>53.387999999999998</c:v>
                </c:pt>
                <c:pt idx="11">
                  <c:v>55.942999999999998</c:v>
                </c:pt>
                <c:pt idx="12">
                  <c:v>54.783000000000001</c:v>
                </c:pt>
                <c:pt idx="13">
                  <c:v>53.265999999999998</c:v>
                </c:pt>
                <c:pt idx="14">
                  <c:v>51.052999999999997</c:v>
                </c:pt>
                <c:pt idx="15">
                  <c:v>52.957999999999998</c:v>
                </c:pt>
                <c:pt idx="16">
                  <c:v>54.377000000000002</c:v>
                </c:pt>
                <c:pt idx="17">
                  <c:v>56.246000000000002</c:v>
                </c:pt>
                <c:pt idx="18">
                  <c:v>53.588000000000001</c:v>
                </c:pt>
                <c:pt idx="19">
                  <c:v>57.901000000000003</c:v>
                </c:pt>
                <c:pt idx="20">
                  <c:v>83.638999999999996</c:v>
                </c:pt>
                <c:pt idx="21">
                  <c:v>81.858000000000004</c:v>
                </c:pt>
                <c:pt idx="22">
                  <c:v>85.173000000000002</c:v>
                </c:pt>
                <c:pt idx="23">
                  <c:v>87.558000000000007</c:v>
                </c:pt>
                <c:pt idx="24">
                  <c:v>85.415999999999997</c:v>
                </c:pt>
                <c:pt idx="25">
                  <c:v>89.935000000000002</c:v>
                </c:pt>
                <c:pt idx="26">
                  <c:v>81.927999999999997</c:v>
                </c:pt>
                <c:pt idx="27">
                  <c:v>88.186000000000007</c:v>
                </c:pt>
                <c:pt idx="28">
                  <c:v>88.54</c:v>
                </c:pt>
                <c:pt idx="29">
                  <c:v>82.525000000000006</c:v>
                </c:pt>
                <c:pt idx="30">
                  <c:v>18.323</c:v>
                </c:pt>
                <c:pt idx="31">
                  <c:v>14.753</c:v>
                </c:pt>
                <c:pt idx="32">
                  <c:v>17.669</c:v>
                </c:pt>
                <c:pt idx="33">
                  <c:v>12.865</c:v>
                </c:pt>
                <c:pt idx="34">
                  <c:v>18.038</c:v>
                </c:pt>
                <c:pt idx="35">
                  <c:v>14.346</c:v>
                </c:pt>
                <c:pt idx="36">
                  <c:v>10.827</c:v>
                </c:pt>
                <c:pt idx="37">
                  <c:v>16.105</c:v>
                </c:pt>
                <c:pt idx="38">
                  <c:v>18.178999999999998</c:v>
                </c:pt>
                <c:pt idx="39">
                  <c:v>14.414999999999999</c:v>
                </c:pt>
                <c:pt idx="40">
                  <c:v>49.088000000000001</c:v>
                </c:pt>
                <c:pt idx="41">
                  <c:v>45.33</c:v>
                </c:pt>
                <c:pt idx="42">
                  <c:v>43.857999999999997</c:v>
                </c:pt>
                <c:pt idx="43">
                  <c:v>41.854999999999997</c:v>
                </c:pt>
                <c:pt idx="44">
                  <c:v>47.360999999999997</c:v>
                </c:pt>
                <c:pt idx="45">
                  <c:v>48.213000000000001</c:v>
                </c:pt>
                <c:pt idx="46">
                  <c:v>47.506999999999998</c:v>
                </c:pt>
                <c:pt idx="47">
                  <c:v>46.225000000000001</c:v>
                </c:pt>
                <c:pt idx="48">
                  <c:v>47.970999999999997</c:v>
                </c:pt>
                <c:pt idx="49">
                  <c:v>46.308999999999997</c:v>
                </c:pt>
                <c:pt idx="50">
                  <c:v>72.13</c:v>
                </c:pt>
                <c:pt idx="51">
                  <c:v>71.343999999999994</c:v>
                </c:pt>
                <c:pt idx="52">
                  <c:v>77.721000000000004</c:v>
                </c:pt>
                <c:pt idx="53">
                  <c:v>72.683999999999997</c:v>
                </c:pt>
                <c:pt idx="54">
                  <c:v>74.567999999999998</c:v>
                </c:pt>
                <c:pt idx="55">
                  <c:v>72.97</c:v>
                </c:pt>
                <c:pt idx="56">
                  <c:v>70.584999999999994</c:v>
                </c:pt>
                <c:pt idx="57">
                  <c:v>77.167000000000002</c:v>
                </c:pt>
                <c:pt idx="58">
                  <c:v>78.629000000000005</c:v>
                </c:pt>
                <c:pt idx="59">
                  <c:v>78.908000000000001</c:v>
                </c:pt>
              </c:numCache>
            </c:numRef>
          </c:xVal>
          <c:yVal>
            <c:numRef>
              <c:f>sr_ss1_10sta_Drop05!$D$176:$D$235</c:f>
              <c:numCache>
                <c:formatCode>General</c:formatCode>
                <c:ptCount val="60"/>
                <c:pt idx="0">
                  <c:v>4.6959999999999997</c:v>
                </c:pt>
                <c:pt idx="1">
                  <c:v>2.6970000000000001</c:v>
                </c:pt>
                <c:pt idx="2">
                  <c:v>5.2519999999999998</c:v>
                </c:pt>
                <c:pt idx="3">
                  <c:v>4.2990000000000004</c:v>
                </c:pt>
                <c:pt idx="4">
                  <c:v>8.3030000000000008</c:v>
                </c:pt>
                <c:pt idx="5">
                  <c:v>9.2859999999999996</c:v>
                </c:pt>
                <c:pt idx="6">
                  <c:v>4.9539999999999997</c:v>
                </c:pt>
                <c:pt idx="7">
                  <c:v>1.7629999999999999</c:v>
                </c:pt>
                <c:pt idx="8">
                  <c:v>1.98</c:v>
                </c:pt>
                <c:pt idx="9">
                  <c:v>2.5419999999999998</c:v>
                </c:pt>
                <c:pt idx="10">
                  <c:v>6.24</c:v>
                </c:pt>
                <c:pt idx="11">
                  <c:v>0.378</c:v>
                </c:pt>
                <c:pt idx="12">
                  <c:v>7.5140000000000002</c:v>
                </c:pt>
                <c:pt idx="13">
                  <c:v>0.623</c:v>
                </c:pt>
                <c:pt idx="14">
                  <c:v>2.077</c:v>
                </c:pt>
                <c:pt idx="15">
                  <c:v>3.069</c:v>
                </c:pt>
                <c:pt idx="16">
                  <c:v>9.3409999999999993</c:v>
                </c:pt>
                <c:pt idx="17">
                  <c:v>9.0039999999999996</c:v>
                </c:pt>
                <c:pt idx="18">
                  <c:v>0.80300000000000005</c:v>
                </c:pt>
                <c:pt idx="19">
                  <c:v>3.5659999999999998</c:v>
                </c:pt>
                <c:pt idx="20">
                  <c:v>2.6139999999999999</c:v>
                </c:pt>
                <c:pt idx="21">
                  <c:v>4</c:v>
                </c:pt>
                <c:pt idx="22">
                  <c:v>9.4489999999999998</c:v>
                </c:pt>
                <c:pt idx="23">
                  <c:v>8.8079999999999998</c:v>
                </c:pt>
                <c:pt idx="24">
                  <c:v>0.66</c:v>
                </c:pt>
                <c:pt idx="25">
                  <c:v>6.2969999999999997</c:v>
                </c:pt>
                <c:pt idx="26">
                  <c:v>7.0990000000000002</c:v>
                </c:pt>
                <c:pt idx="27">
                  <c:v>6.2830000000000004</c:v>
                </c:pt>
                <c:pt idx="28">
                  <c:v>4.274</c:v>
                </c:pt>
                <c:pt idx="29">
                  <c:v>5.5579999999999998</c:v>
                </c:pt>
                <c:pt idx="30">
                  <c:v>12.568</c:v>
                </c:pt>
                <c:pt idx="31">
                  <c:v>10.29</c:v>
                </c:pt>
                <c:pt idx="32">
                  <c:v>16.527999999999999</c:v>
                </c:pt>
                <c:pt idx="33">
                  <c:v>19.12</c:v>
                </c:pt>
                <c:pt idx="34">
                  <c:v>18.149000000000001</c:v>
                </c:pt>
                <c:pt idx="35">
                  <c:v>18.742999999999999</c:v>
                </c:pt>
                <c:pt idx="36">
                  <c:v>18.885999999999999</c:v>
                </c:pt>
                <c:pt idx="37">
                  <c:v>10.789</c:v>
                </c:pt>
                <c:pt idx="38">
                  <c:v>12.587999999999999</c:v>
                </c:pt>
                <c:pt idx="39">
                  <c:v>11.256</c:v>
                </c:pt>
                <c:pt idx="40">
                  <c:v>13.537000000000001</c:v>
                </c:pt>
                <c:pt idx="41">
                  <c:v>13.718999999999999</c:v>
                </c:pt>
                <c:pt idx="42">
                  <c:v>17.106000000000002</c:v>
                </c:pt>
                <c:pt idx="43">
                  <c:v>15.189</c:v>
                </c:pt>
                <c:pt idx="44">
                  <c:v>16.713999999999999</c:v>
                </c:pt>
                <c:pt idx="45">
                  <c:v>16.573</c:v>
                </c:pt>
                <c:pt idx="46">
                  <c:v>15.754</c:v>
                </c:pt>
                <c:pt idx="47">
                  <c:v>16.567</c:v>
                </c:pt>
                <c:pt idx="48">
                  <c:v>18.760000000000002</c:v>
                </c:pt>
                <c:pt idx="49">
                  <c:v>13.673</c:v>
                </c:pt>
                <c:pt idx="50">
                  <c:v>19.187000000000001</c:v>
                </c:pt>
                <c:pt idx="51">
                  <c:v>16.802</c:v>
                </c:pt>
                <c:pt idx="52">
                  <c:v>13.57</c:v>
                </c:pt>
                <c:pt idx="53">
                  <c:v>16.277999999999999</c:v>
                </c:pt>
                <c:pt idx="54">
                  <c:v>18.283000000000001</c:v>
                </c:pt>
                <c:pt idx="55">
                  <c:v>10.957000000000001</c:v>
                </c:pt>
                <c:pt idx="56">
                  <c:v>13.96</c:v>
                </c:pt>
                <c:pt idx="57">
                  <c:v>18.402999999999999</c:v>
                </c:pt>
                <c:pt idx="58">
                  <c:v>19.591000000000001</c:v>
                </c:pt>
                <c:pt idx="59">
                  <c:v>14.141999999999999</c:v>
                </c:pt>
              </c:numCache>
            </c:numRef>
          </c:yVal>
          <c:smooth val="0"/>
        </c:ser>
        <c:ser>
          <c:idx val="1"/>
          <c:order val="1"/>
          <c:tx>
            <c:v>1st Floor</c:v>
          </c:tx>
          <c:spPr>
            <a:ln w="28575">
              <a:noFill/>
            </a:ln>
          </c:spPr>
          <c:marker>
            <c:symbol val="square"/>
            <c:size val="4"/>
          </c:marker>
          <c:xVal>
            <c:numRef>
              <c:f>sr_ss1_10sta_Drop05!$C$106:$C$175</c:f>
              <c:numCache>
                <c:formatCode>General</c:formatCode>
                <c:ptCount val="70"/>
                <c:pt idx="0">
                  <c:v>13.586</c:v>
                </c:pt>
                <c:pt idx="1">
                  <c:v>15.747</c:v>
                </c:pt>
                <c:pt idx="2">
                  <c:v>16.86</c:v>
                </c:pt>
                <c:pt idx="3">
                  <c:v>10.032</c:v>
                </c:pt>
                <c:pt idx="4">
                  <c:v>10.135</c:v>
                </c:pt>
                <c:pt idx="5">
                  <c:v>14.375999999999999</c:v>
                </c:pt>
                <c:pt idx="6">
                  <c:v>19.863</c:v>
                </c:pt>
                <c:pt idx="7">
                  <c:v>17.134</c:v>
                </c:pt>
                <c:pt idx="8">
                  <c:v>17.486000000000001</c:v>
                </c:pt>
                <c:pt idx="9">
                  <c:v>17.728999999999999</c:v>
                </c:pt>
                <c:pt idx="10">
                  <c:v>44.465000000000003</c:v>
                </c:pt>
                <c:pt idx="11">
                  <c:v>40.692999999999998</c:v>
                </c:pt>
                <c:pt idx="12">
                  <c:v>49.701000000000001</c:v>
                </c:pt>
                <c:pt idx="13">
                  <c:v>42.067</c:v>
                </c:pt>
                <c:pt idx="14">
                  <c:v>45.45</c:v>
                </c:pt>
                <c:pt idx="15">
                  <c:v>40.621000000000002</c:v>
                </c:pt>
                <c:pt idx="16">
                  <c:v>40.308</c:v>
                </c:pt>
                <c:pt idx="17">
                  <c:v>46.874000000000002</c:v>
                </c:pt>
                <c:pt idx="18">
                  <c:v>46.898000000000003</c:v>
                </c:pt>
                <c:pt idx="19">
                  <c:v>48.843000000000004</c:v>
                </c:pt>
                <c:pt idx="20">
                  <c:v>71.311000000000007</c:v>
                </c:pt>
                <c:pt idx="21">
                  <c:v>78.724999999999994</c:v>
                </c:pt>
                <c:pt idx="22">
                  <c:v>71.400999999999996</c:v>
                </c:pt>
                <c:pt idx="23">
                  <c:v>71.608999999999995</c:v>
                </c:pt>
                <c:pt idx="24">
                  <c:v>72.373000000000005</c:v>
                </c:pt>
                <c:pt idx="25">
                  <c:v>70.694000000000003</c:v>
                </c:pt>
                <c:pt idx="26">
                  <c:v>78.555999999999997</c:v>
                </c:pt>
                <c:pt idx="27">
                  <c:v>72.694999999999993</c:v>
                </c:pt>
                <c:pt idx="28">
                  <c:v>71.36</c:v>
                </c:pt>
                <c:pt idx="29">
                  <c:v>70.516999999999996</c:v>
                </c:pt>
                <c:pt idx="30">
                  <c:v>7.6909999999999998</c:v>
                </c:pt>
                <c:pt idx="31">
                  <c:v>3.3639999999999999</c:v>
                </c:pt>
                <c:pt idx="32">
                  <c:v>4.8159999999999998</c:v>
                </c:pt>
                <c:pt idx="33">
                  <c:v>8.6470000000000002</c:v>
                </c:pt>
                <c:pt idx="34">
                  <c:v>5.2519999999999998</c:v>
                </c:pt>
                <c:pt idx="35">
                  <c:v>5.6029999999999998</c:v>
                </c:pt>
                <c:pt idx="36">
                  <c:v>8.6590000000000007</c:v>
                </c:pt>
                <c:pt idx="37">
                  <c:v>0.98299999999999998</c:v>
                </c:pt>
                <c:pt idx="38">
                  <c:v>5.9459999999999997</c:v>
                </c:pt>
                <c:pt idx="39">
                  <c:v>2.617</c:v>
                </c:pt>
                <c:pt idx="40">
                  <c:v>39.957999999999998</c:v>
                </c:pt>
                <c:pt idx="41">
                  <c:v>30.056999999999999</c:v>
                </c:pt>
                <c:pt idx="42">
                  <c:v>32.645000000000003</c:v>
                </c:pt>
                <c:pt idx="43">
                  <c:v>35.390999999999998</c:v>
                </c:pt>
                <c:pt idx="44">
                  <c:v>32.284999999999997</c:v>
                </c:pt>
                <c:pt idx="45">
                  <c:v>30.846</c:v>
                </c:pt>
                <c:pt idx="46">
                  <c:v>35.781999999999996</c:v>
                </c:pt>
                <c:pt idx="47">
                  <c:v>32.450000000000003</c:v>
                </c:pt>
                <c:pt idx="48">
                  <c:v>30.728999999999999</c:v>
                </c:pt>
                <c:pt idx="49">
                  <c:v>33.576000000000001</c:v>
                </c:pt>
                <c:pt idx="50">
                  <c:v>62.412999999999997</c:v>
                </c:pt>
                <c:pt idx="51">
                  <c:v>62.408999999999999</c:v>
                </c:pt>
                <c:pt idx="52">
                  <c:v>60.591000000000001</c:v>
                </c:pt>
                <c:pt idx="53">
                  <c:v>61.994</c:v>
                </c:pt>
                <c:pt idx="54">
                  <c:v>66.736999999999995</c:v>
                </c:pt>
                <c:pt idx="55">
                  <c:v>67.569000000000003</c:v>
                </c:pt>
                <c:pt idx="56">
                  <c:v>66.046999999999997</c:v>
                </c:pt>
                <c:pt idx="57">
                  <c:v>62.274000000000001</c:v>
                </c:pt>
                <c:pt idx="58">
                  <c:v>63.536000000000001</c:v>
                </c:pt>
                <c:pt idx="59">
                  <c:v>66.73</c:v>
                </c:pt>
                <c:pt idx="60">
                  <c:v>90.171000000000006</c:v>
                </c:pt>
                <c:pt idx="61">
                  <c:v>95.445999999999998</c:v>
                </c:pt>
                <c:pt idx="62">
                  <c:v>97.108999999999995</c:v>
                </c:pt>
                <c:pt idx="63">
                  <c:v>99.477000000000004</c:v>
                </c:pt>
                <c:pt idx="64">
                  <c:v>93.495999999999995</c:v>
                </c:pt>
                <c:pt idx="65">
                  <c:v>90.097999999999999</c:v>
                </c:pt>
                <c:pt idx="66">
                  <c:v>97.986999999999995</c:v>
                </c:pt>
                <c:pt idx="67">
                  <c:v>95.156999999999996</c:v>
                </c:pt>
                <c:pt idx="68">
                  <c:v>91.484999999999999</c:v>
                </c:pt>
                <c:pt idx="69">
                  <c:v>98.844999999999999</c:v>
                </c:pt>
              </c:numCache>
            </c:numRef>
          </c:xVal>
          <c:yVal>
            <c:numRef>
              <c:f>sr_ss1_10sta_Drop05!$D$106:$D$175</c:f>
              <c:numCache>
                <c:formatCode>General</c:formatCode>
                <c:ptCount val="70"/>
                <c:pt idx="0">
                  <c:v>5.9589999999999996</c:v>
                </c:pt>
                <c:pt idx="1">
                  <c:v>2.9969999999999999</c:v>
                </c:pt>
                <c:pt idx="2">
                  <c:v>3.4470000000000001</c:v>
                </c:pt>
                <c:pt idx="3">
                  <c:v>9.84</c:v>
                </c:pt>
                <c:pt idx="4">
                  <c:v>2.3119999999999998</c:v>
                </c:pt>
                <c:pt idx="5">
                  <c:v>9.1869999999999994</c:v>
                </c:pt>
                <c:pt idx="6">
                  <c:v>9.3249999999999993</c:v>
                </c:pt>
                <c:pt idx="7">
                  <c:v>7.6109999999999998</c:v>
                </c:pt>
                <c:pt idx="8">
                  <c:v>1.284</c:v>
                </c:pt>
                <c:pt idx="9">
                  <c:v>1.73</c:v>
                </c:pt>
                <c:pt idx="10">
                  <c:v>2.1659999999999999</c:v>
                </c:pt>
                <c:pt idx="11">
                  <c:v>4.8440000000000003</c:v>
                </c:pt>
                <c:pt idx="12">
                  <c:v>7.6749999999999998</c:v>
                </c:pt>
                <c:pt idx="13">
                  <c:v>7.2859999999999996</c:v>
                </c:pt>
                <c:pt idx="14">
                  <c:v>5.8019999999999996</c:v>
                </c:pt>
                <c:pt idx="15">
                  <c:v>7.0839999999999996</c:v>
                </c:pt>
                <c:pt idx="16">
                  <c:v>4.9320000000000004</c:v>
                </c:pt>
                <c:pt idx="17">
                  <c:v>2.669</c:v>
                </c:pt>
                <c:pt idx="18">
                  <c:v>3.9489999999999998</c:v>
                </c:pt>
                <c:pt idx="19">
                  <c:v>6.94</c:v>
                </c:pt>
                <c:pt idx="20">
                  <c:v>7.1529999999999996</c:v>
                </c:pt>
                <c:pt idx="21">
                  <c:v>6.5259999999999998</c:v>
                </c:pt>
                <c:pt idx="22">
                  <c:v>2.8159999999999998</c:v>
                </c:pt>
                <c:pt idx="23">
                  <c:v>6.125</c:v>
                </c:pt>
                <c:pt idx="24">
                  <c:v>9.093</c:v>
                </c:pt>
                <c:pt idx="25">
                  <c:v>6.7779999999999996</c:v>
                </c:pt>
                <c:pt idx="26">
                  <c:v>0.307</c:v>
                </c:pt>
                <c:pt idx="27">
                  <c:v>6.58</c:v>
                </c:pt>
                <c:pt idx="28">
                  <c:v>7.7060000000000004</c:v>
                </c:pt>
                <c:pt idx="29">
                  <c:v>8.9250000000000007</c:v>
                </c:pt>
                <c:pt idx="30">
                  <c:v>16.405000000000001</c:v>
                </c:pt>
                <c:pt idx="31">
                  <c:v>17.673999999999999</c:v>
                </c:pt>
                <c:pt idx="32">
                  <c:v>10.83</c:v>
                </c:pt>
                <c:pt idx="33">
                  <c:v>17.295000000000002</c:v>
                </c:pt>
                <c:pt idx="34">
                  <c:v>18.483000000000001</c:v>
                </c:pt>
                <c:pt idx="35">
                  <c:v>16.699000000000002</c:v>
                </c:pt>
                <c:pt idx="36">
                  <c:v>13.18</c:v>
                </c:pt>
                <c:pt idx="37">
                  <c:v>10.646000000000001</c:v>
                </c:pt>
                <c:pt idx="38">
                  <c:v>13.013</c:v>
                </c:pt>
                <c:pt idx="39">
                  <c:v>19.164999999999999</c:v>
                </c:pt>
                <c:pt idx="40">
                  <c:v>11.343</c:v>
                </c:pt>
                <c:pt idx="41">
                  <c:v>17.100000000000001</c:v>
                </c:pt>
                <c:pt idx="42">
                  <c:v>11.409000000000001</c:v>
                </c:pt>
                <c:pt idx="43">
                  <c:v>18.803000000000001</c:v>
                </c:pt>
                <c:pt idx="44">
                  <c:v>12.103</c:v>
                </c:pt>
                <c:pt idx="45">
                  <c:v>11.834</c:v>
                </c:pt>
                <c:pt idx="46">
                  <c:v>15.673</c:v>
                </c:pt>
                <c:pt idx="47">
                  <c:v>11.12</c:v>
                </c:pt>
                <c:pt idx="48">
                  <c:v>12.474</c:v>
                </c:pt>
                <c:pt idx="49">
                  <c:v>19.401</c:v>
                </c:pt>
                <c:pt idx="50">
                  <c:v>16.259</c:v>
                </c:pt>
                <c:pt idx="51">
                  <c:v>13.186</c:v>
                </c:pt>
                <c:pt idx="52">
                  <c:v>12.866</c:v>
                </c:pt>
                <c:pt idx="53">
                  <c:v>19.643999999999998</c:v>
                </c:pt>
                <c:pt idx="54">
                  <c:v>16.056000000000001</c:v>
                </c:pt>
                <c:pt idx="55">
                  <c:v>10.468</c:v>
                </c:pt>
                <c:pt idx="56">
                  <c:v>15.366</c:v>
                </c:pt>
                <c:pt idx="57">
                  <c:v>14.058</c:v>
                </c:pt>
                <c:pt idx="58">
                  <c:v>16.611000000000001</c:v>
                </c:pt>
                <c:pt idx="59">
                  <c:v>13.573</c:v>
                </c:pt>
                <c:pt idx="60">
                  <c:v>11.177</c:v>
                </c:pt>
                <c:pt idx="61">
                  <c:v>11.839</c:v>
                </c:pt>
                <c:pt idx="62">
                  <c:v>11.247999999999999</c:v>
                </c:pt>
                <c:pt idx="63">
                  <c:v>18.948</c:v>
                </c:pt>
                <c:pt idx="64">
                  <c:v>13.999000000000001</c:v>
                </c:pt>
                <c:pt idx="65">
                  <c:v>18.57</c:v>
                </c:pt>
                <c:pt idx="66">
                  <c:v>13.606</c:v>
                </c:pt>
                <c:pt idx="67">
                  <c:v>18.864999999999998</c:v>
                </c:pt>
                <c:pt idx="68">
                  <c:v>14.475</c:v>
                </c:pt>
                <c:pt idx="69">
                  <c:v>10.507</c:v>
                </c:pt>
              </c:numCache>
            </c:numRef>
          </c:yVal>
          <c:smooth val="0"/>
        </c:ser>
        <c:ser>
          <c:idx val="0"/>
          <c:order val="0"/>
          <c:tx>
            <c:v>Ground Floor</c:v>
          </c:tx>
          <c:spPr>
            <a:ln w="28575">
              <a:noFill/>
            </a:ln>
          </c:spPr>
          <c:marker>
            <c:symbol val="diamond"/>
            <c:size val="4"/>
          </c:marker>
          <c:xVal>
            <c:numRef>
              <c:f>sr_ss1_10sta_Drop05!$C$36:$C$105</c:f>
              <c:numCache>
                <c:formatCode>General</c:formatCode>
                <c:ptCount val="70"/>
                <c:pt idx="0">
                  <c:v>0.96799999999999997</c:v>
                </c:pt>
                <c:pt idx="1">
                  <c:v>6.7859999999999996</c:v>
                </c:pt>
                <c:pt idx="2">
                  <c:v>6.5170000000000003</c:v>
                </c:pt>
                <c:pt idx="3">
                  <c:v>3.6339999999999999</c:v>
                </c:pt>
                <c:pt idx="4">
                  <c:v>8.6859999999999999</c:v>
                </c:pt>
                <c:pt idx="5">
                  <c:v>4.7160000000000002</c:v>
                </c:pt>
                <c:pt idx="6">
                  <c:v>1.4610000000000001</c:v>
                </c:pt>
                <c:pt idx="7">
                  <c:v>7.7679999999999998</c:v>
                </c:pt>
                <c:pt idx="8">
                  <c:v>0.40899999999999997</c:v>
                </c:pt>
                <c:pt idx="9">
                  <c:v>3.5139999999999998</c:v>
                </c:pt>
                <c:pt idx="10">
                  <c:v>37.204999999999998</c:v>
                </c:pt>
                <c:pt idx="11">
                  <c:v>33.511000000000003</c:v>
                </c:pt>
                <c:pt idx="12">
                  <c:v>34.036000000000001</c:v>
                </c:pt>
                <c:pt idx="13">
                  <c:v>36.951000000000001</c:v>
                </c:pt>
                <c:pt idx="14">
                  <c:v>39.901000000000003</c:v>
                </c:pt>
                <c:pt idx="15">
                  <c:v>34.436</c:v>
                </c:pt>
                <c:pt idx="16">
                  <c:v>37.231999999999999</c:v>
                </c:pt>
                <c:pt idx="17">
                  <c:v>30.173999999999999</c:v>
                </c:pt>
                <c:pt idx="18">
                  <c:v>37.170999999999999</c:v>
                </c:pt>
                <c:pt idx="19">
                  <c:v>30.788</c:v>
                </c:pt>
                <c:pt idx="20">
                  <c:v>65.701999999999998</c:v>
                </c:pt>
                <c:pt idx="21">
                  <c:v>66.349999999999994</c:v>
                </c:pt>
                <c:pt idx="22">
                  <c:v>65.114000000000004</c:v>
                </c:pt>
                <c:pt idx="23">
                  <c:v>66.087999999999994</c:v>
                </c:pt>
                <c:pt idx="24">
                  <c:v>61.893000000000001</c:v>
                </c:pt>
                <c:pt idx="25">
                  <c:v>67.066999999999993</c:v>
                </c:pt>
                <c:pt idx="26">
                  <c:v>68.301000000000002</c:v>
                </c:pt>
                <c:pt idx="27">
                  <c:v>65.849999999999994</c:v>
                </c:pt>
                <c:pt idx="28">
                  <c:v>63.22</c:v>
                </c:pt>
                <c:pt idx="29">
                  <c:v>68.34</c:v>
                </c:pt>
                <c:pt idx="30">
                  <c:v>94.628</c:v>
                </c:pt>
                <c:pt idx="31">
                  <c:v>94.498000000000005</c:v>
                </c:pt>
                <c:pt idx="32">
                  <c:v>94.394000000000005</c:v>
                </c:pt>
                <c:pt idx="33">
                  <c:v>96.57</c:v>
                </c:pt>
                <c:pt idx="34">
                  <c:v>90.043999999999997</c:v>
                </c:pt>
                <c:pt idx="35">
                  <c:v>91.516999999999996</c:v>
                </c:pt>
                <c:pt idx="36">
                  <c:v>97.959000000000003</c:v>
                </c:pt>
                <c:pt idx="37">
                  <c:v>92.010999999999996</c:v>
                </c:pt>
                <c:pt idx="38">
                  <c:v>96.376000000000005</c:v>
                </c:pt>
                <c:pt idx="39">
                  <c:v>98.858999999999995</c:v>
                </c:pt>
                <c:pt idx="40">
                  <c:v>27.754999999999999</c:v>
                </c:pt>
                <c:pt idx="41">
                  <c:v>25.869</c:v>
                </c:pt>
                <c:pt idx="42">
                  <c:v>22.971</c:v>
                </c:pt>
                <c:pt idx="43">
                  <c:v>21.134</c:v>
                </c:pt>
                <c:pt idx="44">
                  <c:v>21.832000000000001</c:v>
                </c:pt>
                <c:pt idx="45">
                  <c:v>28.152000000000001</c:v>
                </c:pt>
                <c:pt idx="46">
                  <c:v>24.172000000000001</c:v>
                </c:pt>
                <c:pt idx="47">
                  <c:v>29.768999999999998</c:v>
                </c:pt>
                <c:pt idx="48">
                  <c:v>28.986000000000001</c:v>
                </c:pt>
                <c:pt idx="49">
                  <c:v>26.655000000000001</c:v>
                </c:pt>
                <c:pt idx="50">
                  <c:v>56.820999999999998</c:v>
                </c:pt>
                <c:pt idx="51">
                  <c:v>54.610999999999997</c:v>
                </c:pt>
                <c:pt idx="52">
                  <c:v>54.758000000000003</c:v>
                </c:pt>
                <c:pt idx="53">
                  <c:v>58.908999999999999</c:v>
                </c:pt>
                <c:pt idx="54">
                  <c:v>52.790999999999997</c:v>
                </c:pt>
                <c:pt idx="55">
                  <c:v>54.247</c:v>
                </c:pt>
                <c:pt idx="56">
                  <c:v>53.372</c:v>
                </c:pt>
                <c:pt idx="57">
                  <c:v>52.021999999999998</c:v>
                </c:pt>
                <c:pt idx="58">
                  <c:v>53.046999999999997</c:v>
                </c:pt>
                <c:pt idx="59">
                  <c:v>59.987000000000002</c:v>
                </c:pt>
                <c:pt idx="60">
                  <c:v>82.885999999999996</c:v>
                </c:pt>
                <c:pt idx="61">
                  <c:v>85.289000000000001</c:v>
                </c:pt>
                <c:pt idx="62">
                  <c:v>85.454999999999998</c:v>
                </c:pt>
                <c:pt idx="63">
                  <c:v>89.085999999999999</c:v>
                </c:pt>
                <c:pt idx="64">
                  <c:v>88.611000000000004</c:v>
                </c:pt>
                <c:pt idx="65">
                  <c:v>81.534999999999997</c:v>
                </c:pt>
                <c:pt idx="66">
                  <c:v>89.747</c:v>
                </c:pt>
                <c:pt idx="67">
                  <c:v>80.191999999999993</c:v>
                </c:pt>
                <c:pt idx="68">
                  <c:v>85.81</c:v>
                </c:pt>
                <c:pt idx="69">
                  <c:v>85</c:v>
                </c:pt>
              </c:numCache>
            </c:numRef>
          </c:xVal>
          <c:yVal>
            <c:numRef>
              <c:f>sr_ss1_10sta_Drop05!$D$36:$D$105</c:f>
              <c:numCache>
                <c:formatCode>General</c:formatCode>
                <c:ptCount val="70"/>
                <c:pt idx="0">
                  <c:v>2.3119999999999998</c:v>
                </c:pt>
                <c:pt idx="1">
                  <c:v>5.81</c:v>
                </c:pt>
                <c:pt idx="2">
                  <c:v>4.7110000000000003</c:v>
                </c:pt>
                <c:pt idx="3">
                  <c:v>9.0999999999999998E-2</c:v>
                </c:pt>
                <c:pt idx="4">
                  <c:v>6.6820000000000004</c:v>
                </c:pt>
                <c:pt idx="5">
                  <c:v>4.7270000000000003</c:v>
                </c:pt>
                <c:pt idx="6">
                  <c:v>0.94599999999999995</c:v>
                </c:pt>
                <c:pt idx="7">
                  <c:v>6.218</c:v>
                </c:pt>
                <c:pt idx="8">
                  <c:v>4.7300000000000004</c:v>
                </c:pt>
                <c:pt idx="9">
                  <c:v>8.0589999999999993</c:v>
                </c:pt>
                <c:pt idx="10">
                  <c:v>8.8409999999999993</c:v>
                </c:pt>
                <c:pt idx="11">
                  <c:v>3.8210000000000002</c:v>
                </c:pt>
                <c:pt idx="12">
                  <c:v>4.157</c:v>
                </c:pt>
                <c:pt idx="13">
                  <c:v>5.97</c:v>
                </c:pt>
                <c:pt idx="14">
                  <c:v>7.415</c:v>
                </c:pt>
                <c:pt idx="15">
                  <c:v>2.14</c:v>
                </c:pt>
                <c:pt idx="16">
                  <c:v>2.629</c:v>
                </c:pt>
                <c:pt idx="17">
                  <c:v>8.6430000000000007</c:v>
                </c:pt>
                <c:pt idx="18">
                  <c:v>6.3449999999999998</c:v>
                </c:pt>
                <c:pt idx="19">
                  <c:v>5.3330000000000002</c:v>
                </c:pt>
                <c:pt idx="20">
                  <c:v>1.5580000000000001</c:v>
                </c:pt>
                <c:pt idx="21">
                  <c:v>0.309</c:v>
                </c:pt>
                <c:pt idx="22">
                  <c:v>8.7810000000000006</c:v>
                </c:pt>
                <c:pt idx="23">
                  <c:v>7.8959999999999999</c:v>
                </c:pt>
                <c:pt idx="24">
                  <c:v>6.24</c:v>
                </c:pt>
                <c:pt idx="25">
                  <c:v>7.5410000000000004</c:v>
                </c:pt>
                <c:pt idx="26">
                  <c:v>5.3419999999999996</c:v>
                </c:pt>
                <c:pt idx="27">
                  <c:v>9.7240000000000002</c:v>
                </c:pt>
                <c:pt idx="28">
                  <c:v>1.5680000000000001</c:v>
                </c:pt>
                <c:pt idx="29">
                  <c:v>1.3720000000000001</c:v>
                </c:pt>
                <c:pt idx="30">
                  <c:v>9.5519999999999996</c:v>
                </c:pt>
                <c:pt idx="31">
                  <c:v>1.8089999999999999</c:v>
                </c:pt>
                <c:pt idx="32">
                  <c:v>4.4550000000000001</c:v>
                </c:pt>
                <c:pt idx="33">
                  <c:v>8.8369999999999997</c:v>
                </c:pt>
                <c:pt idx="34">
                  <c:v>8.548</c:v>
                </c:pt>
                <c:pt idx="35">
                  <c:v>1.157</c:v>
                </c:pt>
                <c:pt idx="36">
                  <c:v>5.0170000000000003</c:v>
                </c:pt>
                <c:pt idx="37">
                  <c:v>8.6210000000000004</c:v>
                </c:pt>
                <c:pt idx="38">
                  <c:v>2.6080000000000001</c:v>
                </c:pt>
                <c:pt idx="39">
                  <c:v>4.9870000000000001</c:v>
                </c:pt>
                <c:pt idx="40">
                  <c:v>17.36</c:v>
                </c:pt>
                <c:pt idx="41">
                  <c:v>19.003</c:v>
                </c:pt>
                <c:pt idx="42">
                  <c:v>10.214</c:v>
                </c:pt>
                <c:pt idx="43">
                  <c:v>12.666</c:v>
                </c:pt>
                <c:pt idx="44">
                  <c:v>10.972</c:v>
                </c:pt>
                <c:pt idx="45">
                  <c:v>17.965</c:v>
                </c:pt>
                <c:pt idx="46">
                  <c:v>16.616</c:v>
                </c:pt>
                <c:pt idx="47">
                  <c:v>18.899999999999999</c:v>
                </c:pt>
                <c:pt idx="48">
                  <c:v>19.803999999999998</c:v>
                </c:pt>
                <c:pt idx="49">
                  <c:v>15.563000000000001</c:v>
                </c:pt>
                <c:pt idx="50">
                  <c:v>13.5</c:v>
                </c:pt>
                <c:pt idx="51">
                  <c:v>15.868</c:v>
                </c:pt>
                <c:pt idx="52">
                  <c:v>12.367000000000001</c:v>
                </c:pt>
                <c:pt idx="53">
                  <c:v>13.196</c:v>
                </c:pt>
                <c:pt idx="54">
                  <c:v>13.395</c:v>
                </c:pt>
                <c:pt idx="55">
                  <c:v>13.525</c:v>
                </c:pt>
                <c:pt idx="56">
                  <c:v>11.583</c:v>
                </c:pt>
                <c:pt idx="57">
                  <c:v>18.856000000000002</c:v>
                </c:pt>
                <c:pt idx="58">
                  <c:v>10.105</c:v>
                </c:pt>
                <c:pt idx="59">
                  <c:v>14.574999999999999</c:v>
                </c:pt>
                <c:pt idx="60">
                  <c:v>15.443</c:v>
                </c:pt>
                <c:pt idx="61">
                  <c:v>10.256</c:v>
                </c:pt>
                <c:pt idx="62">
                  <c:v>12.18</c:v>
                </c:pt>
                <c:pt idx="63">
                  <c:v>15.647</c:v>
                </c:pt>
                <c:pt idx="64">
                  <c:v>12.239000000000001</c:v>
                </c:pt>
                <c:pt idx="65">
                  <c:v>11.276</c:v>
                </c:pt>
                <c:pt idx="66">
                  <c:v>17.823</c:v>
                </c:pt>
                <c:pt idx="67">
                  <c:v>12.468999999999999</c:v>
                </c:pt>
                <c:pt idx="68">
                  <c:v>10.856999999999999</c:v>
                </c:pt>
                <c:pt idx="69">
                  <c:v>19.858000000000001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2987008"/>
        <c:axId val="32988544"/>
      </c:scatterChart>
      <c:valAx>
        <c:axId val="32987008"/>
        <c:scaling>
          <c:orientation val="minMax"/>
          <c:max val="100"/>
        </c:scaling>
        <c:delete val="0"/>
        <c:axPos val="b"/>
        <c:majorGridlines/>
        <c:numFmt formatCode="General" sourceLinked="1"/>
        <c:majorTickMark val="out"/>
        <c:minorTickMark val="none"/>
        <c:tickLblPos val="none"/>
        <c:crossAx val="32988544"/>
        <c:crosses val="autoZero"/>
        <c:crossBetween val="midCat"/>
        <c:majorUnit val="10"/>
      </c:valAx>
      <c:valAx>
        <c:axId val="32988544"/>
        <c:scaling>
          <c:orientation val="minMax"/>
          <c:max val="20"/>
        </c:scaling>
        <c:delete val="0"/>
        <c:axPos val="l"/>
        <c:majorGridlines/>
        <c:numFmt formatCode="General" sourceLinked="1"/>
        <c:majorTickMark val="out"/>
        <c:minorTickMark val="none"/>
        <c:tickLblPos val="none"/>
        <c:crossAx val="32987008"/>
        <c:crosses val="autoZero"/>
        <c:crossBetween val="midCat"/>
        <c:majorUnit val="10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1"/>
          <c:order val="1"/>
          <c:tx>
            <c:v>BSS1</c:v>
          </c:tx>
          <c:spPr>
            <a:ln w="28575">
              <a:noFill/>
            </a:ln>
          </c:spPr>
          <c:marker>
            <c:symbol val="square"/>
            <c:size val="2"/>
          </c:marker>
          <c:xVal>
            <c:numRef>
              <c:f>'SS2 Drop1'!$C$10:$C$73</c:f>
              <c:numCache>
                <c:formatCode>General</c:formatCode>
                <c:ptCount val="64"/>
                <c:pt idx="0">
                  <c:v>0.65200000000000002</c:v>
                </c:pt>
                <c:pt idx="1">
                  <c:v>0.64</c:v>
                </c:pt>
                <c:pt idx="2">
                  <c:v>2.4529999999999998</c:v>
                </c:pt>
                <c:pt idx="3">
                  <c:v>0.73399999999999999</c:v>
                </c:pt>
                <c:pt idx="4">
                  <c:v>3.496</c:v>
                </c:pt>
                <c:pt idx="5">
                  <c:v>2.5169999999999999</c:v>
                </c:pt>
                <c:pt idx="6">
                  <c:v>3.0219999999999998</c:v>
                </c:pt>
                <c:pt idx="7">
                  <c:v>2.99</c:v>
                </c:pt>
                <c:pt idx="8">
                  <c:v>1.296</c:v>
                </c:pt>
                <c:pt idx="9">
                  <c:v>1.2190000000000001</c:v>
                </c:pt>
                <c:pt idx="10">
                  <c:v>1.655</c:v>
                </c:pt>
                <c:pt idx="11">
                  <c:v>1.929</c:v>
                </c:pt>
                <c:pt idx="12">
                  <c:v>4.1109999999999998</c:v>
                </c:pt>
                <c:pt idx="13">
                  <c:v>3.6930000000000001</c:v>
                </c:pt>
                <c:pt idx="14">
                  <c:v>3.4849999999999999</c:v>
                </c:pt>
                <c:pt idx="15">
                  <c:v>4.4820000000000002</c:v>
                </c:pt>
                <c:pt idx="16">
                  <c:v>1.276</c:v>
                </c:pt>
                <c:pt idx="17">
                  <c:v>2.024</c:v>
                </c:pt>
                <c:pt idx="18">
                  <c:v>1.7030000000000001</c:v>
                </c:pt>
                <c:pt idx="19">
                  <c:v>1.615</c:v>
                </c:pt>
                <c:pt idx="20">
                  <c:v>4.335</c:v>
                </c:pt>
                <c:pt idx="21">
                  <c:v>2.9950000000000001</c:v>
                </c:pt>
                <c:pt idx="22">
                  <c:v>3.2549999999999999</c:v>
                </c:pt>
                <c:pt idx="23">
                  <c:v>3.4329999999999998</c:v>
                </c:pt>
                <c:pt idx="24">
                  <c:v>1.468</c:v>
                </c:pt>
                <c:pt idx="25">
                  <c:v>0.503</c:v>
                </c:pt>
                <c:pt idx="26">
                  <c:v>1.6890000000000001</c:v>
                </c:pt>
                <c:pt idx="27">
                  <c:v>0.51100000000000001</c:v>
                </c:pt>
                <c:pt idx="28">
                  <c:v>3.137</c:v>
                </c:pt>
                <c:pt idx="29">
                  <c:v>3.4140000000000001</c:v>
                </c:pt>
                <c:pt idx="30">
                  <c:v>3.7469999999999999</c:v>
                </c:pt>
                <c:pt idx="31">
                  <c:v>4.4820000000000002</c:v>
                </c:pt>
                <c:pt idx="32">
                  <c:v>5.7850000000000001</c:v>
                </c:pt>
                <c:pt idx="33">
                  <c:v>7.2839999999999998</c:v>
                </c:pt>
                <c:pt idx="34">
                  <c:v>6.6349999999999998</c:v>
                </c:pt>
                <c:pt idx="35">
                  <c:v>6.6790000000000003</c:v>
                </c:pt>
                <c:pt idx="36">
                  <c:v>9.2940000000000005</c:v>
                </c:pt>
                <c:pt idx="37">
                  <c:v>8.67</c:v>
                </c:pt>
                <c:pt idx="38">
                  <c:v>9.3439999999999994</c:v>
                </c:pt>
                <c:pt idx="39">
                  <c:v>9.3659999999999997</c:v>
                </c:pt>
                <c:pt idx="40">
                  <c:v>6.82</c:v>
                </c:pt>
                <c:pt idx="41">
                  <c:v>6.5190000000000001</c:v>
                </c:pt>
                <c:pt idx="42">
                  <c:v>5.7220000000000004</c:v>
                </c:pt>
                <c:pt idx="43">
                  <c:v>7.4210000000000003</c:v>
                </c:pt>
                <c:pt idx="44">
                  <c:v>9.4770000000000003</c:v>
                </c:pt>
                <c:pt idx="45">
                  <c:v>7.8540000000000001</c:v>
                </c:pt>
                <c:pt idx="46">
                  <c:v>8.7379999999999995</c:v>
                </c:pt>
                <c:pt idx="47">
                  <c:v>8.1959999999999997</c:v>
                </c:pt>
                <c:pt idx="48">
                  <c:v>6.42</c:v>
                </c:pt>
                <c:pt idx="49">
                  <c:v>5.9059999999999997</c:v>
                </c:pt>
                <c:pt idx="50">
                  <c:v>6.8620000000000001</c:v>
                </c:pt>
                <c:pt idx="51">
                  <c:v>6.399</c:v>
                </c:pt>
                <c:pt idx="52">
                  <c:v>8.9770000000000003</c:v>
                </c:pt>
                <c:pt idx="53">
                  <c:v>9.4160000000000004</c:v>
                </c:pt>
                <c:pt idx="54">
                  <c:v>8.73</c:v>
                </c:pt>
                <c:pt idx="55">
                  <c:v>7.6340000000000003</c:v>
                </c:pt>
                <c:pt idx="56">
                  <c:v>7.242</c:v>
                </c:pt>
                <c:pt idx="57">
                  <c:v>6.6970000000000001</c:v>
                </c:pt>
                <c:pt idx="58">
                  <c:v>7.3120000000000003</c:v>
                </c:pt>
                <c:pt idx="59">
                  <c:v>7.06</c:v>
                </c:pt>
                <c:pt idx="60">
                  <c:v>8.282</c:v>
                </c:pt>
                <c:pt idx="61">
                  <c:v>8.109</c:v>
                </c:pt>
                <c:pt idx="62">
                  <c:v>8.1760000000000002</c:v>
                </c:pt>
                <c:pt idx="63">
                  <c:v>7.6</c:v>
                </c:pt>
              </c:numCache>
            </c:numRef>
          </c:xVal>
          <c:yVal>
            <c:numRef>
              <c:f>'SS2 Drop1'!$D$10:$D$73</c:f>
              <c:numCache>
                <c:formatCode>General</c:formatCode>
                <c:ptCount val="64"/>
                <c:pt idx="0">
                  <c:v>2.427</c:v>
                </c:pt>
                <c:pt idx="1">
                  <c:v>2.2679999999999998</c:v>
                </c:pt>
                <c:pt idx="2">
                  <c:v>1.623</c:v>
                </c:pt>
                <c:pt idx="3">
                  <c:v>2.355</c:v>
                </c:pt>
                <c:pt idx="4">
                  <c:v>0.93799999999999994</c:v>
                </c:pt>
                <c:pt idx="5">
                  <c:v>1.9830000000000001</c:v>
                </c:pt>
                <c:pt idx="6">
                  <c:v>2.488</c:v>
                </c:pt>
                <c:pt idx="7">
                  <c:v>2.129</c:v>
                </c:pt>
                <c:pt idx="8">
                  <c:v>2.9390000000000001</c:v>
                </c:pt>
                <c:pt idx="9">
                  <c:v>2.8450000000000002</c:v>
                </c:pt>
                <c:pt idx="10">
                  <c:v>3.9830000000000001</c:v>
                </c:pt>
                <c:pt idx="11">
                  <c:v>3.234</c:v>
                </c:pt>
                <c:pt idx="12">
                  <c:v>4.1639999999999997</c:v>
                </c:pt>
                <c:pt idx="13">
                  <c:v>2.8580000000000001</c:v>
                </c:pt>
                <c:pt idx="14">
                  <c:v>3.081</c:v>
                </c:pt>
                <c:pt idx="15">
                  <c:v>4.3449999999999998</c:v>
                </c:pt>
                <c:pt idx="16">
                  <c:v>6.8479999999999999</c:v>
                </c:pt>
                <c:pt idx="17">
                  <c:v>5.8</c:v>
                </c:pt>
                <c:pt idx="18">
                  <c:v>6.4909999999999997</c:v>
                </c:pt>
                <c:pt idx="19">
                  <c:v>7.0810000000000004</c:v>
                </c:pt>
                <c:pt idx="20">
                  <c:v>6.0110000000000001</c:v>
                </c:pt>
                <c:pt idx="21">
                  <c:v>7.0380000000000003</c:v>
                </c:pt>
                <c:pt idx="22">
                  <c:v>6.7309999999999999</c:v>
                </c:pt>
                <c:pt idx="23">
                  <c:v>5.7279999999999998</c:v>
                </c:pt>
                <c:pt idx="24">
                  <c:v>7.5049999999999999</c:v>
                </c:pt>
                <c:pt idx="25">
                  <c:v>8.75</c:v>
                </c:pt>
                <c:pt idx="26">
                  <c:v>8.1530000000000005</c:v>
                </c:pt>
                <c:pt idx="27">
                  <c:v>7.7279999999999998</c:v>
                </c:pt>
                <c:pt idx="28">
                  <c:v>9.3190000000000008</c:v>
                </c:pt>
                <c:pt idx="29">
                  <c:v>8.1329999999999991</c:v>
                </c:pt>
                <c:pt idx="30">
                  <c:v>9.1609999999999996</c:v>
                </c:pt>
                <c:pt idx="31">
                  <c:v>8.1679999999999993</c:v>
                </c:pt>
                <c:pt idx="32">
                  <c:v>0.995</c:v>
                </c:pt>
                <c:pt idx="33">
                  <c:v>0.66700000000000004</c:v>
                </c:pt>
                <c:pt idx="34">
                  <c:v>0.754</c:v>
                </c:pt>
                <c:pt idx="35">
                  <c:v>1.3620000000000001</c:v>
                </c:pt>
                <c:pt idx="36">
                  <c:v>0.84299999999999997</c:v>
                </c:pt>
                <c:pt idx="37">
                  <c:v>1.75</c:v>
                </c:pt>
                <c:pt idx="38">
                  <c:v>0.81599999999999995</c:v>
                </c:pt>
                <c:pt idx="39">
                  <c:v>0.65700000000000003</c:v>
                </c:pt>
                <c:pt idx="40">
                  <c:v>4.3959999999999999</c:v>
                </c:pt>
                <c:pt idx="41">
                  <c:v>2.573</c:v>
                </c:pt>
                <c:pt idx="42">
                  <c:v>3.1230000000000002</c:v>
                </c:pt>
                <c:pt idx="43">
                  <c:v>2.714</c:v>
                </c:pt>
                <c:pt idx="44">
                  <c:v>2.87</c:v>
                </c:pt>
                <c:pt idx="45">
                  <c:v>3.34</c:v>
                </c:pt>
                <c:pt idx="46">
                  <c:v>4.2060000000000004</c:v>
                </c:pt>
                <c:pt idx="47">
                  <c:v>3.0270000000000001</c:v>
                </c:pt>
                <c:pt idx="48">
                  <c:v>6.6760000000000002</c:v>
                </c:pt>
                <c:pt idx="49">
                  <c:v>6.3170000000000002</c:v>
                </c:pt>
                <c:pt idx="50">
                  <c:v>7.1959999999999997</c:v>
                </c:pt>
                <c:pt idx="51">
                  <c:v>6.2240000000000002</c:v>
                </c:pt>
                <c:pt idx="52">
                  <c:v>7.3570000000000002</c:v>
                </c:pt>
                <c:pt idx="53">
                  <c:v>5.5179999999999998</c:v>
                </c:pt>
                <c:pt idx="54">
                  <c:v>6.0229999999999997</c:v>
                </c:pt>
                <c:pt idx="55">
                  <c:v>6.548</c:v>
                </c:pt>
                <c:pt idx="56">
                  <c:v>9.4540000000000006</c:v>
                </c:pt>
                <c:pt idx="57">
                  <c:v>7.8250000000000002</c:v>
                </c:pt>
                <c:pt idx="58">
                  <c:v>7.9820000000000002</c:v>
                </c:pt>
                <c:pt idx="59">
                  <c:v>7.5839999999999996</c:v>
                </c:pt>
                <c:pt idx="60">
                  <c:v>8.4510000000000005</c:v>
                </c:pt>
                <c:pt idx="61">
                  <c:v>8.2810000000000006</c:v>
                </c:pt>
                <c:pt idx="62">
                  <c:v>9.4130000000000003</c:v>
                </c:pt>
                <c:pt idx="63">
                  <c:v>8.0129999999999999</c:v>
                </c:pt>
              </c:numCache>
            </c:numRef>
          </c:yVal>
          <c:smooth val="0"/>
        </c:ser>
        <c:ser>
          <c:idx val="2"/>
          <c:order val="2"/>
          <c:tx>
            <c:v>BSS5</c:v>
          </c:tx>
          <c:spPr>
            <a:ln w="28575">
              <a:noFill/>
            </a:ln>
          </c:spPr>
          <c:marker>
            <c:symbol val="triangle"/>
            <c:size val="2"/>
          </c:marker>
          <c:xVal>
            <c:numRef>
              <c:f>'SS2 Drop1'!$C$74:$C$137</c:f>
              <c:numCache>
                <c:formatCode>General</c:formatCode>
                <c:ptCount val="64"/>
                <c:pt idx="0">
                  <c:v>21.184999999999999</c:v>
                </c:pt>
                <c:pt idx="1">
                  <c:v>21.349</c:v>
                </c:pt>
                <c:pt idx="2">
                  <c:v>22.332000000000001</c:v>
                </c:pt>
                <c:pt idx="3">
                  <c:v>21.233000000000001</c:v>
                </c:pt>
                <c:pt idx="4">
                  <c:v>23.157</c:v>
                </c:pt>
                <c:pt idx="5">
                  <c:v>24.488</c:v>
                </c:pt>
                <c:pt idx="6">
                  <c:v>24.338999999999999</c:v>
                </c:pt>
                <c:pt idx="7">
                  <c:v>22.902000000000001</c:v>
                </c:pt>
                <c:pt idx="8">
                  <c:v>21.318999999999999</c:v>
                </c:pt>
                <c:pt idx="9">
                  <c:v>22.085999999999999</c:v>
                </c:pt>
                <c:pt idx="10">
                  <c:v>20.651</c:v>
                </c:pt>
                <c:pt idx="11">
                  <c:v>20.666</c:v>
                </c:pt>
                <c:pt idx="12">
                  <c:v>24.390999999999998</c:v>
                </c:pt>
                <c:pt idx="13">
                  <c:v>22.93</c:v>
                </c:pt>
                <c:pt idx="14">
                  <c:v>22.704000000000001</c:v>
                </c:pt>
                <c:pt idx="15">
                  <c:v>22.989000000000001</c:v>
                </c:pt>
                <c:pt idx="16">
                  <c:v>22.332999999999998</c:v>
                </c:pt>
                <c:pt idx="17">
                  <c:v>22.166</c:v>
                </c:pt>
                <c:pt idx="18">
                  <c:v>22.052</c:v>
                </c:pt>
                <c:pt idx="19">
                  <c:v>21.073</c:v>
                </c:pt>
                <c:pt idx="20">
                  <c:v>23.885000000000002</c:v>
                </c:pt>
                <c:pt idx="21">
                  <c:v>23.85</c:v>
                </c:pt>
                <c:pt idx="22">
                  <c:v>23.366</c:v>
                </c:pt>
                <c:pt idx="23">
                  <c:v>23.355</c:v>
                </c:pt>
                <c:pt idx="24">
                  <c:v>21.652000000000001</c:v>
                </c:pt>
                <c:pt idx="25">
                  <c:v>22.425000000000001</c:v>
                </c:pt>
                <c:pt idx="26">
                  <c:v>20.550999999999998</c:v>
                </c:pt>
                <c:pt idx="27">
                  <c:v>22.475000000000001</c:v>
                </c:pt>
                <c:pt idx="28">
                  <c:v>23.513000000000002</c:v>
                </c:pt>
                <c:pt idx="29">
                  <c:v>23.242999999999999</c:v>
                </c:pt>
                <c:pt idx="30">
                  <c:v>23.268000000000001</c:v>
                </c:pt>
                <c:pt idx="31">
                  <c:v>24.341000000000001</c:v>
                </c:pt>
                <c:pt idx="32">
                  <c:v>26.381</c:v>
                </c:pt>
                <c:pt idx="33">
                  <c:v>26.428000000000001</c:v>
                </c:pt>
                <c:pt idx="34">
                  <c:v>26.196000000000002</c:v>
                </c:pt>
                <c:pt idx="35">
                  <c:v>26.126999999999999</c:v>
                </c:pt>
                <c:pt idx="36">
                  <c:v>28.696000000000002</c:v>
                </c:pt>
                <c:pt idx="37">
                  <c:v>28.196000000000002</c:v>
                </c:pt>
                <c:pt idx="38">
                  <c:v>28.814</c:v>
                </c:pt>
                <c:pt idx="39">
                  <c:v>28.260999999999999</c:v>
                </c:pt>
                <c:pt idx="40">
                  <c:v>26.518000000000001</c:v>
                </c:pt>
                <c:pt idx="41">
                  <c:v>25.518999999999998</c:v>
                </c:pt>
                <c:pt idx="42">
                  <c:v>27.206</c:v>
                </c:pt>
                <c:pt idx="43">
                  <c:v>26.835000000000001</c:v>
                </c:pt>
                <c:pt idx="44">
                  <c:v>28.969000000000001</c:v>
                </c:pt>
                <c:pt idx="45">
                  <c:v>28.832000000000001</c:v>
                </c:pt>
                <c:pt idx="46">
                  <c:v>28.959</c:v>
                </c:pt>
                <c:pt idx="47">
                  <c:v>28.358000000000001</c:v>
                </c:pt>
                <c:pt idx="48">
                  <c:v>25.673999999999999</c:v>
                </c:pt>
                <c:pt idx="49">
                  <c:v>26.274000000000001</c:v>
                </c:pt>
                <c:pt idx="50">
                  <c:v>26.754999999999999</c:v>
                </c:pt>
                <c:pt idx="51">
                  <c:v>27.332999999999998</c:v>
                </c:pt>
                <c:pt idx="52">
                  <c:v>27.74</c:v>
                </c:pt>
                <c:pt idx="53">
                  <c:v>28.936</c:v>
                </c:pt>
                <c:pt idx="54">
                  <c:v>28.757000000000001</c:v>
                </c:pt>
                <c:pt idx="55">
                  <c:v>27.597999999999999</c:v>
                </c:pt>
                <c:pt idx="56">
                  <c:v>25.827000000000002</c:v>
                </c:pt>
                <c:pt idx="57">
                  <c:v>27.271999999999998</c:v>
                </c:pt>
                <c:pt idx="58">
                  <c:v>25.792999999999999</c:v>
                </c:pt>
                <c:pt idx="59">
                  <c:v>25.902999999999999</c:v>
                </c:pt>
                <c:pt idx="60">
                  <c:v>27.576000000000001</c:v>
                </c:pt>
                <c:pt idx="61">
                  <c:v>29.445</c:v>
                </c:pt>
                <c:pt idx="62">
                  <c:v>28.555</c:v>
                </c:pt>
                <c:pt idx="63">
                  <c:v>27.792999999999999</c:v>
                </c:pt>
              </c:numCache>
            </c:numRef>
          </c:xVal>
          <c:yVal>
            <c:numRef>
              <c:f>'SS2 Drop1'!$D$74:$D$137</c:f>
              <c:numCache>
                <c:formatCode>General</c:formatCode>
                <c:ptCount val="64"/>
                <c:pt idx="0">
                  <c:v>2.137</c:v>
                </c:pt>
                <c:pt idx="1">
                  <c:v>1.3129999999999999</c:v>
                </c:pt>
                <c:pt idx="2">
                  <c:v>0.67800000000000005</c:v>
                </c:pt>
                <c:pt idx="3">
                  <c:v>2.319</c:v>
                </c:pt>
                <c:pt idx="4">
                  <c:v>2.4049999999999998</c:v>
                </c:pt>
                <c:pt idx="5">
                  <c:v>1.742</c:v>
                </c:pt>
                <c:pt idx="6">
                  <c:v>1.383</c:v>
                </c:pt>
                <c:pt idx="7">
                  <c:v>2.48</c:v>
                </c:pt>
                <c:pt idx="8">
                  <c:v>2.766</c:v>
                </c:pt>
                <c:pt idx="9">
                  <c:v>2.665</c:v>
                </c:pt>
                <c:pt idx="10">
                  <c:v>3.9039999999999999</c:v>
                </c:pt>
                <c:pt idx="11">
                  <c:v>3.4409999999999998</c:v>
                </c:pt>
                <c:pt idx="12">
                  <c:v>2.605</c:v>
                </c:pt>
                <c:pt idx="13">
                  <c:v>4.3209999999999997</c:v>
                </c:pt>
                <c:pt idx="14">
                  <c:v>2.8940000000000001</c:v>
                </c:pt>
                <c:pt idx="15">
                  <c:v>2.9350000000000001</c:v>
                </c:pt>
                <c:pt idx="16">
                  <c:v>6.649</c:v>
                </c:pt>
                <c:pt idx="17">
                  <c:v>6.7140000000000004</c:v>
                </c:pt>
                <c:pt idx="18">
                  <c:v>5.6449999999999996</c:v>
                </c:pt>
                <c:pt idx="19">
                  <c:v>6.2930000000000001</c:v>
                </c:pt>
                <c:pt idx="20">
                  <c:v>5.7430000000000003</c:v>
                </c:pt>
                <c:pt idx="21">
                  <c:v>7.0469999999999997</c:v>
                </c:pt>
                <c:pt idx="22">
                  <c:v>6.4669999999999996</c:v>
                </c:pt>
                <c:pt idx="23">
                  <c:v>6.165</c:v>
                </c:pt>
                <c:pt idx="24">
                  <c:v>7.53</c:v>
                </c:pt>
                <c:pt idx="25">
                  <c:v>8.5449999999999999</c:v>
                </c:pt>
                <c:pt idx="26">
                  <c:v>8.6039999999999992</c:v>
                </c:pt>
                <c:pt idx="27">
                  <c:v>9.2189999999999994</c:v>
                </c:pt>
                <c:pt idx="28">
                  <c:v>8.3989999999999991</c:v>
                </c:pt>
                <c:pt idx="29">
                  <c:v>8.0259999999999998</c:v>
                </c:pt>
                <c:pt idx="30">
                  <c:v>8.1560000000000006</c:v>
                </c:pt>
                <c:pt idx="31">
                  <c:v>8.423</c:v>
                </c:pt>
                <c:pt idx="32">
                  <c:v>1.0229999999999999</c:v>
                </c:pt>
                <c:pt idx="33">
                  <c:v>0.64200000000000002</c:v>
                </c:pt>
                <c:pt idx="34">
                  <c:v>1.694</c:v>
                </c:pt>
                <c:pt idx="35">
                  <c:v>0.96</c:v>
                </c:pt>
                <c:pt idx="36">
                  <c:v>1.42</c:v>
                </c:pt>
                <c:pt idx="37">
                  <c:v>1.9319999999999999</c:v>
                </c:pt>
                <c:pt idx="38">
                  <c:v>1.8480000000000001</c:v>
                </c:pt>
                <c:pt idx="39">
                  <c:v>2.2330000000000001</c:v>
                </c:pt>
                <c:pt idx="40">
                  <c:v>3.448</c:v>
                </c:pt>
                <c:pt idx="41">
                  <c:v>3.4689999999999999</c:v>
                </c:pt>
                <c:pt idx="42">
                  <c:v>2.9689999999999999</c:v>
                </c:pt>
                <c:pt idx="43">
                  <c:v>2.5089999999999999</c:v>
                </c:pt>
                <c:pt idx="44">
                  <c:v>4.2969999999999997</c:v>
                </c:pt>
                <c:pt idx="45">
                  <c:v>4.3860000000000001</c:v>
                </c:pt>
                <c:pt idx="46">
                  <c:v>4.0670000000000002</c:v>
                </c:pt>
                <c:pt idx="47">
                  <c:v>3.86</c:v>
                </c:pt>
                <c:pt idx="48">
                  <c:v>7.3120000000000003</c:v>
                </c:pt>
                <c:pt idx="49">
                  <c:v>7.1619999999999999</c:v>
                </c:pt>
                <c:pt idx="50">
                  <c:v>6.8620000000000001</c:v>
                </c:pt>
                <c:pt idx="51">
                  <c:v>6.0369999999999999</c:v>
                </c:pt>
                <c:pt idx="52">
                  <c:v>5.5170000000000003</c:v>
                </c:pt>
                <c:pt idx="53">
                  <c:v>5.6689999999999996</c:v>
                </c:pt>
                <c:pt idx="54">
                  <c:v>6.76</c:v>
                </c:pt>
                <c:pt idx="55">
                  <c:v>6.2350000000000003</c:v>
                </c:pt>
                <c:pt idx="56">
                  <c:v>8.8620000000000001</c:v>
                </c:pt>
                <c:pt idx="57">
                  <c:v>7.5839999999999996</c:v>
                </c:pt>
                <c:pt idx="58">
                  <c:v>8.7970000000000006</c:v>
                </c:pt>
                <c:pt idx="59">
                  <c:v>8.2910000000000004</c:v>
                </c:pt>
                <c:pt idx="60">
                  <c:v>8.0340000000000007</c:v>
                </c:pt>
                <c:pt idx="61">
                  <c:v>8.2759999999999998</c:v>
                </c:pt>
                <c:pt idx="62">
                  <c:v>8.4960000000000004</c:v>
                </c:pt>
                <c:pt idx="63">
                  <c:v>8.6969999999999992</c:v>
                </c:pt>
              </c:numCache>
            </c:numRef>
          </c:yVal>
          <c:smooth val="0"/>
        </c:ser>
        <c:ser>
          <c:idx val="3"/>
          <c:order val="3"/>
          <c:tx>
            <c:v>BSS9</c:v>
          </c:tx>
          <c:spPr>
            <a:ln w="28575">
              <a:noFill/>
            </a:ln>
          </c:spPr>
          <c:marker>
            <c:symbol val="x"/>
            <c:size val="2"/>
          </c:marker>
          <c:xVal>
            <c:numRef>
              <c:f>'SS2 Drop1'!$C$138:$C$201</c:f>
              <c:numCache>
                <c:formatCode>General</c:formatCode>
                <c:ptCount val="64"/>
                <c:pt idx="0">
                  <c:v>1.5149999999999999</c:v>
                </c:pt>
                <c:pt idx="1">
                  <c:v>0.82799999999999996</c:v>
                </c:pt>
                <c:pt idx="2">
                  <c:v>1.3260000000000001</c:v>
                </c:pt>
                <c:pt idx="3">
                  <c:v>0.51500000000000001</c:v>
                </c:pt>
                <c:pt idx="4">
                  <c:v>2.8410000000000002</c:v>
                </c:pt>
                <c:pt idx="5">
                  <c:v>4.1619999999999999</c:v>
                </c:pt>
                <c:pt idx="6">
                  <c:v>3.9910000000000001</c:v>
                </c:pt>
                <c:pt idx="7">
                  <c:v>3.8250000000000002</c:v>
                </c:pt>
                <c:pt idx="8">
                  <c:v>0.749</c:v>
                </c:pt>
                <c:pt idx="9">
                  <c:v>1.012</c:v>
                </c:pt>
                <c:pt idx="10">
                  <c:v>0.67</c:v>
                </c:pt>
                <c:pt idx="11">
                  <c:v>1.7010000000000001</c:v>
                </c:pt>
                <c:pt idx="12">
                  <c:v>2.5089999999999999</c:v>
                </c:pt>
                <c:pt idx="13">
                  <c:v>3.7490000000000001</c:v>
                </c:pt>
                <c:pt idx="14">
                  <c:v>3.7010000000000001</c:v>
                </c:pt>
                <c:pt idx="15">
                  <c:v>3.5710000000000002</c:v>
                </c:pt>
                <c:pt idx="16">
                  <c:v>1.8029999999999999</c:v>
                </c:pt>
                <c:pt idx="17">
                  <c:v>2.4500000000000002</c:v>
                </c:pt>
                <c:pt idx="18">
                  <c:v>0.874</c:v>
                </c:pt>
                <c:pt idx="19">
                  <c:v>2.2650000000000001</c:v>
                </c:pt>
                <c:pt idx="20">
                  <c:v>2.641</c:v>
                </c:pt>
                <c:pt idx="21">
                  <c:v>3.9020000000000001</c:v>
                </c:pt>
                <c:pt idx="22">
                  <c:v>3.6819999999999999</c:v>
                </c:pt>
                <c:pt idx="23">
                  <c:v>4.306</c:v>
                </c:pt>
                <c:pt idx="24">
                  <c:v>2.2829999999999999</c:v>
                </c:pt>
                <c:pt idx="25">
                  <c:v>1.8420000000000001</c:v>
                </c:pt>
                <c:pt idx="26">
                  <c:v>1.86</c:v>
                </c:pt>
                <c:pt idx="27">
                  <c:v>1.1060000000000001</c:v>
                </c:pt>
                <c:pt idx="28">
                  <c:v>3.262</c:v>
                </c:pt>
                <c:pt idx="29">
                  <c:v>3.5640000000000001</c:v>
                </c:pt>
                <c:pt idx="30">
                  <c:v>3.08</c:v>
                </c:pt>
                <c:pt idx="31">
                  <c:v>4.2560000000000002</c:v>
                </c:pt>
                <c:pt idx="32">
                  <c:v>6.5640000000000001</c:v>
                </c:pt>
                <c:pt idx="33">
                  <c:v>6.2679999999999998</c:v>
                </c:pt>
                <c:pt idx="34">
                  <c:v>5.8140000000000001</c:v>
                </c:pt>
                <c:pt idx="35">
                  <c:v>6.1859999999999999</c:v>
                </c:pt>
                <c:pt idx="36">
                  <c:v>8.0139999999999993</c:v>
                </c:pt>
                <c:pt idx="37">
                  <c:v>7.5039999999999996</c:v>
                </c:pt>
                <c:pt idx="38">
                  <c:v>7.7880000000000003</c:v>
                </c:pt>
                <c:pt idx="39">
                  <c:v>9.1340000000000003</c:v>
                </c:pt>
                <c:pt idx="40">
                  <c:v>7.3789999999999996</c:v>
                </c:pt>
                <c:pt idx="41">
                  <c:v>5.9619999999999997</c:v>
                </c:pt>
                <c:pt idx="42">
                  <c:v>6.7359999999999998</c:v>
                </c:pt>
                <c:pt idx="43">
                  <c:v>6.3760000000000003</c:v>
                </c:pt>
                <c:pt idx="44">
                  <c:v>9.2279999999999998</c:v>
                </c:pt>
                <c:pt idx="45">
                  <c:v>7.7679999999999998</c:v>
                </c:pt>
                <c:pt idx="46">
                  <c:v>7.9409999999999998</c:v>
                </c:pt>
                <c:pt idx="47">
                  <c:v>8.3330000000000002</c:v>
                </c:pt>
                <c:pt idx="48">
                  <c:v>5.5519999999999996</c:v>
                </c:pt>
                <c:pt idx="49">
                  <c:v>6.931</c:v>
                </c:pt>
                <c:pt idx="50">
                  <c:v>7.2779999999999996</c:v>
                </c:pt>
                <c:pt idx="51">
                  <c:v>7.0960000000000001</c:v>
                </c:pt>
                <c:pt idx="52">
                  <c:v>7.6559999999999997</c:v>
                </c:pt>
                <c:pt idx="53">
                  <c:v>8.0739999999999998</c:v>
                </c:pt>
                <c:pt idx="54">
                  <c:v>7.55</c:v>
                </c:pt>
                <c:pt idx="55">
                  <c:v>8.1059999999999999</c:v>
                </c:pt>
                <c:pt idx="56">
                  <c:v>7.0780000000000003</c:v>
                </c:pt>
                <c:pt idx="57">
                  <c:v>6.0890000000000004</c:v>
                </c:pt>
                <c:pt idx="58">
                  <c:v>5.9080000000000004</c:v>
                </c:pt>
                <c:pt idx="59">
                  <c:v>6.968</c:v>
                </c:pt>
                <c:pt idx="60">
                  <c:v>9.0180000000000007</c:v>
                </c:pt>
                <c:pt idx="61">
                  <c:v>7.8860000000000001</c:v>
                </c:pt>
                <c:pt idx="62">
                  <c:v>8.4130000000000003</c:v>
                </c:pt>
                <c:pt idx="63">
                  <c:v>7.8630000000000004</c:v>
                </c:pt>
              </c:numCache>
            </c:numRef>
          </c:xVal>
          <c:yVal>
            <c:numRef>
              <c:f>'SS2 Drop1'!$D$138:$D$201</c:f>
              <c:numCache>
                <c:formatCode>General</c:formatCode>
                <c:ptCount val="64"/>
                <c:pt idx="0">
                  <c:v>20.739000000000001</c:v>
                </c:pt>
                <c:pt idx="1">
                  <c:v>21.54</c:v>
                </c:pt>
                <c:pt idx="2">
                  <c:v>21.648</c:v>
                </c:pt>
                <c:pt idx="3">
                  <c:v>21.686</c:v>
                </c:pt>
                <c:pt idx="4">
                  <c:v>20.623000000000001</c:v>
                </c:pt>
                <c:pt idx="5">
                  <c:v>21.841000000000001</c:v>
                </c:pt>
                <c:pt idx="6">
                  <c:v>20.963999999999999</c:v>
                </c:pt>
                <c:pt idx="7">
                  <c:v>22.155000000000001</c:v>
                </c:pt>
                <c:pt idx="8">
                  <c:v>23.863</c:v>
                </c:pt>
                <c:pt idx="9">
                  <c:v>22.939</c:v>
                </c:pt>
                <c:pt idx="10">
                  <c:v>23.271999999999998</c:v>
                </c:pt>
                <c:pt idx="11">
                  <c:v>24.451000000000001</c:v>
                </c:pt>
                <c:pt idx="12">
                  <c:v>23.581</c:v>
                </c:pt>
                <c:pt idx="13">
                  <c:v>23.715</c:v>
                </c:pt>
                <c:pt idx="14">
                  <c:v>23.172999999999998</c:v>
                </c:pt>
                <c:pt idx="15">
                  <c:v>23.777999999999999</c:v>
                </c:pt>
                <c:pt idx="16">
                  <c:v>25.564</c:v>
                </c:pt>
                <c:pt idx="17">
                  <c:v>25.661999999999999</c:v>
                </c:pt>
                <c:pt idx="18">
                  <c:v>27.227</c:v>
                </c:pt>
                <c:pt idx="19">
                  <c:v>27.356000000000002</c:v>
                </c:pt>
                <c:pt idx="20">
                  <c:v>26.126000000000001</c:v>
                </c:pt>
                <c:pt idx="21">
                  <c:v>27.408000000000001</c:v>
                </c:pt>
                <c:pt idx="22">
                  <c:v>25.626999999999999</c:v>
                </c:pt>
                <c:pt idx="23">
                  <c:v>26.981999999999999</c:v>
                </c:pt>
                <c:pt idx="24">
                  <c:v>28.201000000000001</c:v>
                </c:pt>
                <c:pt idx="25">
                  <c:v>29.292000000000002</c:v>
                </c:pt>
                <c:pt idx="26">
                  <c:v>28.373999999999999</c:v>
                </c:pt>
                <c:pt idx="27">
                  <c:v>28.212</c:v>
                </c:pt>
                <c:pt idx="28">
                  <c:v>29.353000000000002</c:v>
                </c:pt>
                <c:pt idx="29">
                  <c:v>28.545000000000002</c:v>
                </c:pt>
                <c:pt idx="30">
                  <c:v>27.963000000000001</c:v>
                </c:pt>
                <c:pt idx="31">
                  <c:v>28.373999999999999</c:v>
                </c:pt>
                <c:pt idx="32">
                  <c:v>22.013999999999999</c:v>
                </c:pt>
                <c:pt idx="33">
                  <c:v>22.347999999999999</c:v>
                </c:pt>
                <c:pt idx="34">
                  <c:v>22.37</c:v>
                </c:pt>
                <c:pt idx="35">
                  <c:v>20.623999999999999</c:v>
                </c:pt>
                <c:pt idx="36">
                  <c:v>20.748999999999999</c:v>
                </c:pt>
                <c:pt idx="37">
                  <c:v>22.097000000000001</c:v>
                </c:pt>
                <c:pt idx="38">
                  <c:v>20.774000000000001</c:v>
                </c:pt>
                <c:pt idx="39">
                  <c:v>21.140999999999998</c:v>
                </c:pt>
                <c:pt idx="40">
                  <c:v>23.827000000000002</c:v>
                </c:pt>
                <c:pt idx="41">
                  <c:v>23.448</c:v>
                </c:pt>
                <c:pt idx="42">
                  <c:v>23.239000000000001</c:v>
                </c:pt>
                <c:pt idx="43">
                  <c:v>22.710999999999999</c:v>
                </c:pt>
                <c:pt idx="44">
                  <c:v>22.86</c:v>
                </c:pt>
                <c:pt idx="45">
                  <c:v>24.422999999999998</c:v>
                </c:pt>
                <c:pt idx="46">
                  <c:v>23.893999999999998</c:v>
                </c:pt>
                <c:pt idx="47">
                  <c:v>23.036999999999999</c:v>
                </c:pt>
                <c:pt idx="48">
                  <c:v>27.29</c:v>
                </c:pt>
                <c:pt idx="49">
                  <c:v>25.614999999999998</c:v>
                </c:pt>
                <c:pt idx="50">
                  <c:v>27.195</c:v>
                </c:pt>
                <c:pt idx="51">
                  <c:v>26.036000000000001</c:v>
                </c:pt>
                <c:pt idx="52">
                  <c:v>26.14</c:v>
                </c:pt>
                <c:pt idx="53">
                  <c:v>26.75</c:v>
                </c:pt>
                <c:pt idx="54">
                  <c:v>25.625</c:v>
                </c:pt>
                <c:pt idx="55">
                  <c:v>25.641999999999999</c:v>
                </c:pt>
                <c:pt idx="56">
                  <c:v>28.31</c:v>
                </c:pt>
                <c:pt idx="57">
                  <c:v>28.222000000000001</c:v>
                </c:pt>
                <c:pt idx="58">
                  <c:v>28.556000000000001</c:v>
                </c:pt>
                <c:pt idx="59">
                  <c:v>29.335000000000001</c:v>
                </c:pt>
                <c:pt idx="60">
                  <c:v>29.355</c:v>
                </c:pt>
                <c:pt idx="61">
                  <c:v>29.16</c:v>
                </c:pt>
                <c:pt idx="62">
                  <c:v>28.247</c:v>
                </c:pt>
                <c:pt idx="63">
                  <c:v>28.672000000000001</c:v>
                </c:pt>
              </c:numCache>
            </c:numRef>
          </c:yVal>
          <c:smooth val="0"/>
        </c:ser>
        <c:ser>
          <c:idx val="4"/>
          <c:order val="4"/>
          <c:tx>
            <c:v>BSS13</c:v>
          </c:tx>
          <c:spPr>
            <a:ln w="28575">
              <a:noFill/>
            </a:ln>
          </c:spPr>
          <c:marker>
            <c:symbol val="star"/>
            <c:size val="2"/>
          </c:marker>
          <c:xVal>
            <c:numRef>
              <c:f>'SS2 Drop1'!$C$202:$C$265</c:f>
              <c:numCache>
                <c:formatCode>General</c:formatCode>
                <c:ptCount val="64"/>
                <c:pt idx="0">
                  <c:v>20.786000000000001</c:v>
                </c:pt>
                <c:pt idx="1">
                  <c:v>22.317</c:v>
                </c:pt>
                <c:pt idx="2">
                  <c:v>21.623999999999999</c:v>
                </c:pt>
                <c:pt idx="3">
                  <c:v>21.370999999999999</c:v>
                </c:pt>
                <c:pt idx="4">
                  <c:v>22.663</c:v>
                </c:pt>
                <c:pt idx="5">
                  <c:v>23.169</c:v>
                </c:pt>
                <c:pt idx="6">
                  <c:v>23.992999999999999</c:v>
                </c:pt>
                <c:pt idx="7">
                  <c:v>22.873999999999999</c:v>
                </c:pt>
                <c:pt idx="8">
                  <c:v>20.747</c:v>
                </c:pt>
                <c:pt idx="9">
                  <c:v>22.105</c:v>
                </c:pt>
                <c:pt idx="10">
                  <c:v>21.838999999999999</c:v>
                </c:pt>
                <c:pt idx="11">
                  <c:v>22.347000000000001</c:v>
                </c:pt>
                <c:pt idx="12">
                  <c:v>22.745000000000001</c:v>
                </c:pt>
                <c:pt idx="13">
                  <c:v>23.678999999999998</c:v>
                </c:pt>
                <c:pt idx="14">
                  <c:v>24.335999999999999</c:v>
                </c:pt>
                <c:pt idx="15">
                  <c:v>23.884</c:v>
                </c:pt>
                <c:pt idx="16">
                  <c:v>20.742000000000001</c:v>
                </c:pt>
                <c:pt idx="17">
                  <c:v>22.350999999999999</c:v>
                </c:pt>
                <c:pt idx="18">
                  <c:v>21.815999999999999</c:v>
                </c:pt>
                <c:pt idx="19">
                  <c:v>22.445</c:v>
                </c:pt>
                <c:pt idx="20">
                  <c:v>23.507000000000001</c:v>
                </c:pt>
                <c:pt idx="21">
                  <c:v>22.513000000000002</c:v>
                </c:pt>
                <c:pt idx="22">
                  <c:v>24.234000000000002</c:v>
                </c:pt>
                <c:pt idx="23">
                  <c:v>23.358000000000001</c:v>
                </c:pt>
                <c:pt idx="24">
                  <c:v>22.353000000000002</c:v>
                </c:pt>
                <c:pt idx="25">
                  <c:v>21.699000000000002</c:v>
                </c:pt>
                <c:pt idx="26">
                  <c:v>21.28</c:v>
                </c:pt>
                <c:pt idx="27">
                  <c:v>22.491</c:v>
                </c:pt>
                <c:pt idx="28">
                  <c:v>24.449000000000002</c:v>
                </c:pt>
                <c:pt idx="29">
                  <c:v>22.815999999999999</c:v>
                </c:pt>
                <c:pt idx="30">
                  <c:v>22.584</c:v>
                </c:pt>
                <c:pt idx="31">
                  <c:v>22.827000000000002</c:v>
                </c:pt>
                <c:pt idx="32">
                  <c:v>27.167999999999999</c:v>
                </c:pt>
                <c:pt idx="33">
                  <c:v>26.18</c:v>
                </c:pt>
                <c:pt idx="34">
                  <c:v>27.123999999999999</c:v>
                </c:pt>
                <c:pt idx="35">
                  <c:v>26.885999999999999</c:v>
                </c:pt>
                <c:pt idx="36">
                  <c:v>28.774999999999999</c:v>
                </c:pt>
                <c:pt idx="37">
                  <c:v>29.231999999999999</c:v>
                </c:pt>
                <c:pt idx="38">
                  <c:v>28.579000000000001</c:v>
                </c:pt>
                <c:pt idx="39">
                  <c:v>28.314</c:v>
                </c:pt>
                <c:pt idx="40">
                  <c:v>27.448</c:v>
                </c:pt>
                <c:pt idx="41">
                  <c:v>26.306000000000001</c:v>
                </c:pt>
                <c:pt idx="42">
                  <c:v>25.568999999999999</c:v>
                </c:pt>
                <c:pt idx="43">
                  <c:v>27.277000000000001</c:v>
                </c:pt>
                <c:pt idx="44">
                  <c:v>29.088000000000001</c:v>
                </c:pt>
                <c:pt idx="45">
                  <c:v>28.460999999999999</c:v>
                </c:pt>
                <c:pt idx="46">
                  <c:v>28.693000000000001</c:v>
                </c:pt>
                <c:pt idx="47">
                  <c:v>29.285</c:v>
                </c:pt>
                <c:pt idx="48">
                  <c:v>26.504999999999999</c:v>
                </c:pt>
                <c:pt idx="49">
                  <c:v>27.219000000000001</c:v>
                </c:pt>
                <c:pt idx="50">
                  <c:v>27.329000000000001</c:v>
                </c:pt>
                <c:pt idx="51">
                  <c:v>26.925999999999998</c:v>
                </c:pt>
                <c:pt idx="52">
                  <c:v>28.568999999999999</c:v>
                </c:pt>
                <c:pt idx="53">
                  <c:v>29.181999999999999</c:v>
                </c:pt>
                <c:pt idx="54">
                  <c:v>28.859000000000002</c:v>
                </c:pt>
                <c:pt idx="55">
                  <c:v>28.265000000000001</c:v>
                </c:pt>
                <c:pt idx="56">
                  <c:v>26.808</c:v>
                </c:pt>
                <c:pt idx="57">
                  <c:v>26.434000000000001</c:v>
                </c:pt>
                <c:pt idx="58">
                  <c:v>26.741</c:v>
                </c:pt>
                <c:pt idx="59">
                  <c:v>26.07</c:v>
                </c:pt>
                <c:pt idx="60">
                  <c:v>29.495000000000001</c:v>
                </c:pt>
                <c:pt idx="61">
                  <c:v>27.613</c:v>
                </c:pt>
                <c:pt idx="62">
                  <c:v>27.596</c:v>
                </c:pt>
                <c:pt idx="63">
                  <c:v>28.123000000000001</c:v>
                </c:pt>
              </c:numCache>
            </c:numRef>
          </c:xVal>
          <c:yVal>
            <c:numRef>
              <c:f>'SS2 Drop1'!$D$202:$D$265</c:f>
              <c:numCache>
                <c:formatCode>General</c:formatCode>
                <c:ptCount val="64"/>
                <c:pt idx="0">
                  <c:v>22.207000000000001</c:v>
                </c:pt>
                <c:pt idx="1">
                  <c:v>20.858000000000001</c:v>
                </c:pt>
                <c:pt idx="2">
                  <c:v>20.655999999999999</c:v>
                </c:pt>
                <c:pt idx="3">
                  <c:v>21.32</c:v>
                </c:pt>
                <c:pt idx="4">
                  <c:v>20.696999999999999</c:v>
                </c:pt>
                <c:pt idx="5">
                  <c:v>20.952000000000002</c:v>
                </c:pt>
                <c:pt idx="6">
                  <c:v>22.33</c:v>
                </c:pt>
                <c:pt idx="7">
                  <c:v>22.157</c:v>
                </c:pt>
                <c:pt idx="8">
                  <c:v>23.039000000000001</c:v>
                </c:pt>
                <c:pt idx="9">
                  <c:v>22.978999999999999</c:v>
                </c:pt>
                <c:pt idx="10">
                  <c:v>23.12</c:v>
                </c:pt>
                <c:pt idx="11">
                  <c:v>24.491</c:v>
                </c:pt>
                <c:pt idx="12">
                  <c:v>23.710999999999999</c:v>
                </c:pt>
                <c:pt idx="13">
                  <c:v>22.826000000000001</c:v>
                </c:pt>
                <c:pt idx="14">
                  <c:v>22.792999999999999</c:v>
                </c:pt>
                <c:pt idx="15">
                  <c:v>23.06</c:v>
                </c:pt>
                <c:pt idx="16">
                  <c:v>26.670999999999999</c:v>
                </c:pt>
                <c:pt idx="17">
                  <c:v>25.701000000000001</c:v>
                </c:pt>
                <c:pt idx="18">
                  <c:v>26.376000000000001</c:v>
                </c:pt>
                <c:pt idx="19">
                  <c:v>27.289000000000001</c:v>
                </c:pt>
                <c:pt idx="20">
                  <c:v>26.119</c:v>
                </c:pt>
                <c:pt idx="21">
                  <c:v>26.757000000000001</c:v>
                </c:pt>
                <c:pt idx="22">
                  <c:v>27.437999999999999</c:v>
                </c:pt>
                <c:pt idx="23">
                  <c:v>26.495999999999999</c:v>
                </c:pt>
                <c:pt idx="24">
                  <c:v>29.318999999999999</c:v>
                </c:pt>
                <c:pt idx="25">
                  <c:v>27.704999999999998</c:v>
                </c:pt>
                <c:pt idx="26">
                  <c:v>28.594000000000001</c:v>
                </c:pt>
                <c:pt idx="27">
                  <c:v>29.323</c:v>
                </c:pt>
                <c:pt idx="28">
                  <c:v>29.292999999999999</c:v>
                </c:pt>
                <c:pt idx="29">
                  <c:v>28.209</c:v>
                </c:pt>
                <c:pt idx="30">
                  <c:v>28.786999999999999</c:v>
                </c:pt>
                <c:pt idx="31">
                  <c:v>28.754000000000001</c:v>
                </c:pt>
                <c:pt idx="32">
                  <c:v>20.599</c:v>
                </c:pt>
                <c:pt idx="33">
                  <c:v>21.666</c:v>
                </c:pt>
                <c:pt idx="34">
                  <c:v>20.858000000000001</c:v>
                </c:pt>
                <c:pt idx="35">
                  <c:v>22.169</c:v>
                </c:pt>
                <c:pt idx="36">
                  <c:v>22.49</c:v>
                </c:pt>
                <c:pt idx="37">
                  <c:v>22.274000000000001</c:v>
                </c:pt>
                <c:pt idx="38">
                  <c:v>20.545000000000002</c:v>
                </c:pt>
                <c:pt idx="39">
                  <c:v>20.97</c:v>
                </c:pt>
                <c:pt idx="40">
                  <c:v>22.562000000000001</c:v>
                </c:pt>
                <c:pt idx="41">
                  <c:v>23.873000000000001</c:v>
                </c:pt>
                <c:pt idx="42">
                  <c:v>23.818999999999999</c:v>
                </c:pt>
                <c:pt idx="43">
                  <c:v>24.231000000000002</c:v>
                </c:pt>
                <c:pt idx="44">
                  <c:v>23.989000000000001</c:v>
                </c:pt>
                <c:pt idx="45">
                  <c:v>23.916</c:v>
                </c:pt>
                <c:pt idx="46">
                  <c:v>23.245999999999999</c:v>
                </c:pt>
                <c:pt idx="47">
                  <c:v>23.122</c:v>
                </c:pt>
                <c:pt idx="48">
                  <c:v>25.771999999999998</c:v>
                </c:pt>
                <c:pt idx="49">
                  <c:v>26.844000000000001</c:v>
                </c:pt>
                <c:pt idx="50">
                  <c:v>25.738</c:v>
                </c:pt>
                <c:pt idx="51">
                  <c:v>27.33</c:v>
                </c:pt>
                <c:pt idx="52">
                  <c:v>26.879000000000001</c:v>
                </c:pt>
                <c:pt idx="53">
                  <c:v>25.936</c:v>
                </c:pt>
                <c:pt idx="54">
                  <c:v>26.280999999999999</c:v>
                </c:pt>
                <c:pt idx="55">
                  <c:v>26.184000000000001</c:v>
                </c:pt>
                <c:pt idx="56">
                  <c:v>27.582999999999998</c:v>
                </c:pt>
                <c:pt idx="57">
                  <c:v>28.954000000000001</c:v>
                </c:pt>
                <c:pt idx="58">
                  <c:v>28.661000000000001</c:v>
                </c:pt>
                <c:pt idx="59">
                  <c:v>27.509</c:v>
                </c:pt>
                <c:pt idx="60">
                  <c:v>27.699000000000002</c:v>
                </c:pt>
                <c:pt idx="61">
                  <c:v>29.129000000000001</c:v>
                </c:pt>
                <c:pt idx="62">
                  <c:v>28.838999999999999</c:v>
                </c:pt>
                <c:pt idx="63">
                  <c:v>29.37</c:v>
                </c:pt>
              </c:numCache>
            </c:numRef>
          </c:yVal>
          <c:smooth val="0"/>
        </c:ser>
        <c:ser>
          <c:idx val="5"/>
          <c:order val="5"/>
          <c:tx>
            <c:v>BSS17</c:v>
          </c:tx>
          <c:spPr>
            <a:ln w="28575">
              <a:noFill/>
            </a:ln>
          </c:spPr>
          <c:marker>
            <c:symbol val="circle"/>
            <c:size val="2"/>
          </c:marker>
          <c:xVal>
            <c:numRef>
              <c:f>'SS2 Drop1'!$C$266:$C$329</c:f>
              <c:numCache>
                <c:formatCode>General</c:formatCode>
                <c:ptCount val="64"/>
                <c:pt idx="0">
                  <c:v>40.616</c:v>
                </c:pt>
                <c:pt idx="1">
                  <c:v>41.975000000000001</c:v>
                </c:pt>
                <c:pt idx="2">
                  <c:v>42.231999999999999</c:v>
                </c:pt>
                <c:pt idx="3">
                  <c:v>41.463000000000001</c:v>
                </c:pt>
                <c:pt idx="4">
                  <c:v>43.109000000000002</c:v>
                </c:pt>
                <c:pt idx="5">
                  <c:v>43.713000000000001</c:v>
                </c:pt>
                <c:pt idx="6">
                  <c:v>43.853999999999999</c:v>
                </c:pt>
                <c:pt idx="7">
                  <c:v>42.746000000000002</c:v>
                </c:pt>
                <c:pt idx="8">
                  <c:v>42.393000000000001</c:v>
                </c:pt>
                <c:pt idx="9">
                  <c:v>42.234000000000002</c:v>
                </c:pt>
                <c:pt idx="10">
                  <c:v>40.744</c:v>
                </c:pt>
                <c:pt idx="11">
                  <c:v>40.725000000000001</c:v>
                </c:pt>
                <c:pt idx="12">
                  <c:v>44.109000000000002</c:v>
                </c:pt>
                <c:pt idx="13">
                  <c:v>43.704999999999998</c:v>
                </c:pt>
                <c:pt idx="14">
                  <c:v>43.097000000000001</c:v>
                </c:pt>
                <c:pt idx="15">
                  <c:v>42.683999999999997</c:v>
                </c:pt>
                <c:pt idx="16">
                  <c:v>41.164000000000001</c:v>
                </c:pt>
                <c:pt idx="17">
                  <c:v>40.880000000000003</c:v>
                </c:pt>
                <c:pt idx="18">
                  <c:v>41.18</c:v>
                </c:pt>
                <c:pt idx="19">
                  <c:v>42.496000000000002</c:v>
                </c:pt>
                <c:pt idx="20">
                  <c:v>44.49</c:v>
                </c:pt>
                <c:pt idx="21">
                  <c:v>44.195</c:v>
                </c:pt>
                <c:pt idx="22">
                  <c:v>44.38</c:v>
                </c:pt>
                <c:pt idx="23">
                  <c:v>43.831000000000003</c:v>
                </c:pt>
                <c:pt idx="24">
                  <c:v>41.195</c:v>
                </c:pt>
                <c:pt idx="25">
                  <c:v>41.002000000000002</c:v>
                </c:pt>
                <c:pt idx="26">
                  <c:v>41.206000000000003</c:v>
                </c:pt>
                <c:pt idx="27">
                  <c:v>41.500999999999998</c:v>
                </c:pt>
                <c:pt idx="28">
                  <c:v>44.152000000000001</c:v>
                </c:pt>
                <c:pt idx="29">
                  <c:v>42.841999999999999</c:v>
                </c:pt>
                <c:pt idx="30">
                  <c:v>42.938000000000002</c:v>
                </c:pt>
                <c:pt idx="31">
                  <c:v>44.113999999999997</c:v>
                </c:pt>
                <c:pt idx="32">
                  <c:v>45.884999999999998</c:v>
                </c:pt>
                <c:pt idx="33">
                  <c:v>46.188000000000002</c:v>
                </c:pt>
                <c:pt idx="34">
                  <c:v>46.106999999999999</c:v>
                </c:pt>
                <c:pt idx="35">
                  <c:v>46.247999999999998</c:v>
                </c:pt>
                <c:pt idx="36">
                  <c:v>49.17</c:v>
                </c:pt>
                <c:pt idx="37">
                  <c:v>48.631</c:v>
                </c:pt>
                <c:pt idx="38">
                  <c:v>49.146999999999998</c:v>
                </c:pt>
                <c:pt idx="39">
                  <c:v>49.3</c:v>
                </c:pt>
                <c:pt idx="40">
                  <c:v>46.316000000000003</c:v>
                </c:pt>
                <c:pt idx="41">
                  <c:v>46.581000000000003</c:v>
                </c:pt>
                <c:pt idx="42">
                  <c:v>46.152000000000001</c:v>
                </c:pt>
                <c:pt idx="43">
                  <c:v>46.627000000000002</c:v>
                </c:pt>
                <c:pt idx="44">
                  <c:v>47.911999999999999</c:v>
                </c:pt>
                <c:pt idx="45">
                  <c:v>48.201000000000001</c:v>
                </c:pt>
                <c:pt idx="46">
                  <c:v>48.633000000000003</c:v>
                </c:pt>
                <c:pt idx="47">
                  <c:v>48.707999999999998</c:v>
                </c:pt>
                <c:pt idx="48">
                  <c:v>45.615000000000002</c:v>
                </c:pt>
                <c:pt idx="49">
                  <c:v>45.811999999999998</c:v>
                </c:pt>
                <c:pt idx="50">
                  <c:v>47.209000000000003</c:v>
                </c:pt>
                <c:pt idx="51">
                  <c:v>45.558</c:v>
                </c:pt>
                <c:pt idx="52">
                  <c:v>47.674999999999997</c:v>
                </c:pt>
                <c:pt idx="53">
                  <c:v>49.316000000000003</c:v>
                </c:pt>
                <c:pt idx="54">
                  <c:v>48.65</c:v>
                </c:pt>
                <c:pt idx="55">
                  <c:v>48.783999999999999</c:v>
                </c:pt>
                <c:pt idx="56">
                  <c:v>45.872</c:v>
                </c:pt>
                <c:pt idx="57">
                  <c:v>46.335000000000001</c:v>
                </c:pt>
                <c:pt idx="58">
                  <c:v>46.875</c:v>
                </c:pt>
                <c:pt idx="59">
                  <c:v>45.744</c:v>
                </c:pt>
                <c:pt idx="60">
                  <c:v>47.954000000000001</c:v>
                </c:pt>
                <c:pt idx="61">
                  <c:v>47.636000000000003</c:v>
                </c:pt>
                <c:pt idx="62">
                  <c:v>49.421999999999997</c:v>
                </c:pt>
                <c:pt idx="63">
                  <c:v>48.029000000000003</c:v>
                </c:pt>
              </c:numCache>
            </c:numRef>
          </c:xVal>
          <c:yVal>
            <c:numRef>
              <c:f>'SS2 Drop1'!$D$266:$D$329</c:f>
              <c:numCache>
                <c:formatCode>General</c:formatCode>
                <c:ptCount val="64"/>
                <c:pt idx="0">
                  <c:v>1.304</c:v>
                </c:pt>
                <c:pt idx="1">
                  <c:v>1.663</c:v>
                </c:pt>
                <c:pt idx="2">
                  <c:v>1.702</c:v>
                </c:pt>
                <c:pt idx="3">
                  <c:v>1.825</c:v>
                </c:pt>
                <c:pt idx="4">
                  <c:v>1.0960000000000001</c:v>
                </c:pt>
                <c:pt idx="5">
                  <c:v>2.2949999999999999</c:v>
                </c:pt>
                <c:pt idx="6">
                  <c:v>2.3050000000000002</c:v>
                </c:pt>
                <c:pt idx="7">
                  <c:v>1.2529999999999999</c:v>
                </c:pt>
                <c:pt idx="8">
                  <c:v>4.0250000000000004</c:v>
                </c:pt>
                <c:pt idx="9">
                  <c:v>3.577</c:v>
                </c:pt>
                <c:pt idx="10">
                  <c:v>2.7549999999999999</c:v>
                </c:pt>
                <c:pt idx="11">
                  <c:v>4.2729999999999997</c:v>
                </c:pt>
                <c:pt idx="12">
                  <c:v>3.3109999999999999</c:v>
                </c:pt>
                <c:pt idx="13">
                  <c:v>2.8079999999999998</c:v>
                </c:pt>
                <c:pt idx="14">
                  <c:v>2.63</c:v>
                </c:pt>
                <c:pt idx="15">
                  <c:v>2.706</c:v>
                </c:pt>
                <c:pt idx="16">
                  <c:v>5.6859999999999999</c:v>
                </c:pt>
                <c:pt idx="17">
                  <c:v>7.407</c:v>
                </c:pt>
                <c:pt idx="18">
                  <c:v>6.27</c:v>
                </c:pt>
                <c:pt idx="19">
                  <c:v>6.4989999999999997</c:v>
                </c:pt>
                <c:pt idx="20">
                  <c:v>7.298</c:v>
                </c:pt>
                <c:pt idx="21">
                  <c:v>7.29</c:v>
                </c:pt>
                <c:pt idx="22">
                  <c:v>7.3390000000000004</c:v>
                </c:pt>
                <c:pt idx="23">
                  <c:v>6.9059999999999997</c:v>
                </c:pt>
                <c:pt idx="24">
                  <c:v>8.5760000000000005</c:v>
                </c:pt>
                <c:pt idx="25">
                  <c:v>8.1739999999999995</c:v>
                </c:pt>
                <c:pt idx="26">
                  <c:v>8.2530000000000001</c:v>
                </c:pt>
                <c:pt idx="27">
                  <c:v>7.6139999999999999</c:v>
                </c:pt>
                <c:pt idx="28">
                  <c:v>8.609</c:v>
                </c:pt>
                <c:pt idx="29">
                  <c:v>7.7610000000000001</c:v>
                </c:pt>
                <c:pt idx="30">
                  <c:v>8.2560000000000002</c:v>
                </c:pt>
                <c:pt idx="31">
                  <c:v>7.9950000000000001</c:v>
                </c:pt>
                <c:pt idx="32">
                  <c:v>2.1890000000000001</c:v>
                </c:pt>
                <c:pt idx="33">
                  <c:v>1.0369999999999999</c:v>
                </c:pt>
                <c:pt idx="34">
                  <c:v>0.72699999999999998</c:v>
                </c:pt>
                <c:pt idx="35">
                  <c:v>1.0009999999999999</c:v>
                </c:pt>
                <c:pt idx="36">
                  <c:v>1.982</c:v>
                </c:pt>
                <c:pt idx="37">
                  <c:v>1.7250000000000001</c:v>
                </c:pt>
                <c:pt idx="38">
                  <c:v>1.8859999999999999</c:v>
                </c:pt>
                <c:pt idx="39">
                  <c:v>1.375</c:v>
                </c:pt>
                <c:pt idx="40">
                  <c:v>3.3479999999999999</c:v>
                </c:pt>
                <c:pt idx="41">
                  <c:v>2.9830000000000001</c:v>
                </c:pt>
                <c:pt idx="42">
                  <c:v>3.859</c:v>
                </c:pt>
                <c:pt idx="43">
                  <c:v>4.1639999999999997</c:v>
                </c:pt>
                <c:pt idx="44">
                  <c:v>3.6520000000000001</c:v>
                </c:pt>
                <c:pt idx="45">
                  <c:v>4.1210000000000004</c:v>
                </c:pt>
                <c:pt idx="46">
                  <c:v>3.9390000000000001</c:v>
                </c:pt>
                <c:pt idx="47">
                  <c:v>3.4910000000000001</c:v>
                </c:pt>
                <c:pt idx="48">
                  <c:v>6.5129999999999999</c:v>
                </c:pt>
                <c:pt idx="49">
                  <c:v>6.5439999999999996</c:v>
                </c:pt>
                <c:pt idx="50">
                  <c:v>7.0510000000000002</c:v>
                </c:pt>
                <c:pt idx="51">
                  <c:v>5.819</c:v>
                </c:pt>
                <c:pt idx="52">
                  <c:v>6.399</c:v>
                </c:pt>
                <c:pt idx="53">
                  <c:v>6.9109999999999996</c:v>
                </c:pt>
                <c:pt idx="54">
                  <c:v>6.3890000000000002</c:v>
                </c:pt>
                <c:pt idx="55">
                  <c:v>6.774</c:v>
                </c:pt>
                <c:pt idx="56">
                  <c:v>8.2240000000000002</c:v>
                </c:pt>
                <c:pt idx="57">
                  <c:v>8.6289999999999996</c:v>
                </c:pt>
                <c:pt idx="58">
                  <c:v>7.5439999999999996</c:v>
                </c:pt>
                <c:pt idx="59">
                  <c:v>8.4640000000000004</c:v>
                </c:pt>
                <c:pt idx="60">
                  <c:v>9.48</c:v>
                </c:pt>
                <c:pt idx="61">
                  <c:v>9.3420000000000005</c:v>
                </c:pt>
                <c:pt idx="62">
                  <c:v>8.6359999999999992</c:v>
                </c:pt>
                <c:pt idx="63">
                  <c:v>9.4740000000000002</c:v>
                </c:pt>
              </c:numCache>
            </c:numRef>
          </c:yVal>
          <c:smooth val="0"/>
        </c:ser>
        <c:ser>
          <c:idx val="6"/>
          <c:order val="6"/>
          <c:tx>
            <c:v>BSS21</c:v>
          </c:tx>
          <c:spPr>
            <a:ln w="28575">
              <a:noFill/>
            </a:ln>
          </c:spPr>
          <c:marker>
            <c:symbol val="plus"/>
            <c:size val="2"/>
          </c:marker>
          <c:xVal>
            <c:numRef>
              <c:f>'SS2 Drop1'!$C$330:$C$393</c:f>
              <c:numCache>
                <c:formatCode>General</c:formatCode>
                <c:ptCount val="64"/>
                <c:pt idx="0">
                  <c:v>60.631</c:v>
                </c:pt>
                <c:pt idx="1">
                  <c:v>61.161999999999999</c:v>
                </c:pt>
                <c:pt idx="2">
                  <c:v>61.628</c:v>
                </c:pt>
                <c:pt idx="3">
                  <c:v>61.728000000000002</c:v>
                </c:pt>
                <c:pt idx="4">
                  <c:v>62.625</c:v>
                </c:pt>
                <c:pt idx="5">
                  <c:v>63.613</c:v>
                </c:pt>
                <c:pt idx="6">
                  <c:v>62.930999999999997</c:v>
                </c:pt>
                <c:pt idx="7">
                  <c:v>64.328999999999994</c:v>
                </c:pt>
                <c:pt idx="8">
                  <c:v>60.899000000000001</c:v>
                </c:pt>
                <c:pt idx="9">
                  <c:v>60.680999999999997</c:v>
                </c:pt>
                <c:pt idx="10">
                  <c:v>61.566000000000003</c:v>
                </c:pt>
                <c:pt idx="11">
                  <c:v>61.116999999999997</c:v>
                </c:pt>
                <c:pt idx="12">
                  <c:v>63.832999999999998</c:v>
                </c:pt>
                <c:pt idx="13">
                  <c:v>62.741999999999997</c:v>
                </c:pt>
                <c:pt idx="14">
                  <c:v>62.944000000000003</c:v>
                </c:pt>
                <c:pt idx="15">
                  <c:v>63.316000000000003</c:v>
                </c:pt>
                <c:pt idx="16">
                  <c:v>61.91</c:v>
                </c:pt>
                <c:pt idx="17">
                  <c:v>62.228999999999999</c:v>
                </c:pt>
                <c:pt idx="18">
                  <c:v>62.095999999999997</c:v>
                </c:pt>
                <c:pt idx="19">
                  <c:v>62.298000000000002</c:v>
                </c:pt>
                <c:pt idx="20">
                  <c:v>62.792000000000002</c:v>
                </c:pt>
                <c:pt idx="21">
                  <c:v>63.067999999999998</c:v>
                </c:pt>
                <c:pt idx="22">
                  <c:v>63.552999999999997</c:v>
                </c:pt>
                <c:pt idx="23">
                  <c:v>64.468000000000004</c:v>
                </c:pt>
                <c:pt idx="24">
                  <c:v>60.997</c:v>
                </c:pt>
                <c:pt idx="25">
                  <c:v>61.954000000000001</c:v>
                </c:pt>
                <c:pt idx="26">
                  <c:v>61.966999999999999</c:v>
                </c:pt>
                <c:pt idx="27">
                  <c:v>61.594999999999999</c:v>
                </c:pt>
                <c:pt idx="28">
                  <c:v>62.951000000000001</c:v>
                </c:pt>
                <c:pt idx="29">
                  <c:v>62.823</c:v>
                </c:pt>
                <c:pt idx="30">
                  <c:v>63.942</c:v>
                </c:pt>
                <c:pt idx="31">
                  <c:v>64.078999999999994</c:v>
                </c:pt>
                <c:pt idx="32">
                  <c:v>66.340999999999994</c:v>
                </c:pt>
                <c:pt idx="33">
                  <c:v>67.259</c:v>
                </c:pt>
                <c:pt idx="34">
                  <c:v>66.388000000000005</c:v>
                </c:pt>
                <c:pt idx="35">
                  <c:v>66.201999999999998</c:v>
                </c:pt>
                <c:pt idx="36">
                  <c:v>68.47</c:v>
                </c:pt>
                <c:pt idx="37">
                  <c:v>69.153999999999996</c:v>
                </c:pt>
                <c:pt idx="38">
                  <c:v>68.831000000000003</c:v>
                </c:pt>
                <c:pt idx="39">
                  <c:v>68.183000000000007</c:v>
                </c:pt>
                <c:pt idx="40">
                  <c:v>65.558999999999997</c:v>
                </c:pt>
                <c:pt idx="41">
                  <c:v>66.546999999999997</c:v>
                </c:pt>
                <c:pt idx="42">
                  <c:v>66.394000000000005</c:v>
                </c:pt>
                <c:pt idx="43">
                  <c:v>66.188000000000002</c:v>
                </c:pt>
                <c:pt idx="44">
                  <c:v>68.674999999999997</c:v>
                </c:pt>
                <c:pt idx="45">
                  <c:v>68.585999999999999</c:v>
                </c:pt>
                <c:pt idx="46">
                  <c:v>69.387</c:v>
                </c:pt>
                <c:pt idx="47">
                  <c:v>67.555999999999997</c:v>
                </c:pt>
                <c:pt idx="48">
                  <c:v>66.153000000000006</c:v>
                </c:pt>
                <c:pt idx="49">
                  <c:v>66.587000000000003</c:v>
                </c:pt>
                <c:pt idx="50">
                  <c:v>66.457999999999998</c:v>
                </c:pt>
                <c:pt idx="51">
                  <c:v>65.697999999999993</c:v>
                </c:pt>
                <c:pt idx="52">
                  <c:v>67.789000000000001</c:v>
                </c:pt>
                <c:pt idx="53">
                  <c:v>68.835999999999999</c:v>
                </c:pt>
                <c:pt idx="54">
                  <c:v>67.792000000000002</c:v>
                </c:pt>
                <c:pt idx="55">
                  <c:v>68.608000000000004</c:v>
                </c:pt>
                <c:pt idx="56">
                  <c:v>66.236000000000004</c:v>
                </c:pt>
                <c:pt idx="57">
                  <c:v>66.551000000000002</c:v>
                </c:pt>
                <c:pt idx="58">
                  <c:v>67.037000000000006</c:v>
                </c:pt>
                <c:pt idx="59">
                  <c:v>66.272000000000006</c:v>
                </c:pt>
                <c:pt idx="60">
                  <c:v>69.5</c:v>
                </c:pt>
                <c:pt idx="61">
                  <c:v>69.188999999999993</c:v>
                </c:pt>
                <c:pt idx="62">
                  <c:v>68.298000000000002</c:v>
                </c:pt>
                <c:pt idx="63">
                  <c:v>68.283000000000001</c:v>
                </c:pt>
              </c:numCache>
            </c:numRef>
          </c:xVal>
          <c:yVal>
            <c:numRef>
              <c:f>'SS2 Drop1'!$D$330:$D$393</c:f>
              <c:numCache>
                <c:formatCode>General</c:formatCode>
                <c:ptCount val="64"/>
                <c:pt idx="0">
                  <c:v>1.012</c:v>
                </c:pt>
                <c:pt idx="1">
                  <c:v>1.46</c:v>
                </c:pt>
                <c:pt idx="2">
                  <c:v>1.2390000000000001</c:v>
                </c:pt>
                <c:pt idx="3">
                  <c:v>1.996</c:v>
                </c:pt>
                <c:pt idx="4">
                  <c:v>1.538</c:v>
                </c:pt>
                <c:pt idx="5">
                  <c:v>1.5640000000000001</c:v>
                </c:pt>
                <c:pt idx="6">
                  <c:v>0.90800000000000003</c:v>
                </c:pt>
                <c:pt idx="7">
                  <c:v>1.306</c:v>
                </c:pt>
                <c:pt idx="8">
                  <c:v>3.5459999999999998</c:v>
                </c:pt>
                <c:pt idx="9">
                  <c:v>4</c:v>
                </c:pt>
                <c:pt idx="10">
                  <c:v>3.39</c:v>
                </c:pt>
                <c:pt idx="11">
                  <c:v>3.2040000000000002</c:v>
                </c:pt>
                <c:pt idx="12">
                  <c:v>4.0039999999999996</c:v>
                </c:pt>
                <c:pt idx="13">
                  <c:v>2.58</c:v>
                </c:pt>
                <c:pt idx="14">
                  <c:v>3.47</c:v>
                </c:pt>
                <c:pt idx="15">
                  <c:v>3.4980000000000002</c:v>
                </c:pt>
                <c:pt idx="16">
                  <c:v>6.1669999999999998</c:v>
                </c:pt>
                <c:pt idx="17">
                  <c:v>7.2709999999999999</c:v>
                </c:pt>
                <c:pt idx="18">
                  <c:v>5.6740000000000004</c:v>
                </c:pt>
                <c:pt idx="19">
                  <c:v>6.4809999999999999</c:v>
                </c:pt>
                <c:pt idx="20">
                  <c:v>6.7460000000000004</c:v>
                </c:pt>
                <c:pt idx="21">
                  <c:v>7.2910000000000004</c:v>
                </c:pt>
                <c:pt idx="22">
                  <c:v>7.0350000000000001</c:v>
                </c:pt>
                <c:pt idx="23">
                  <c:v>7.141</c:v>
                </c:pt>
                <c:pt idx="24">
                  <c:v>8.077</c:v>
                </c:pt>
                <c:pt idx="25">
                  <c:v>7.7830000000000004</c:v>
                </c:pt>
                <c:pt idx="26">
                  <c:v>8.6300000000000008</c:v>
                </c:pt>
                <c:pt idx="27">
                  <c:v>7.9580000000000002</c:v>
                </c:pt>
                <c:pt idx="28">
                  <c:v>8.9009999999999998</c:v>
                </c:pt>
                <c:pt idx="29">
                  <c:v>9.2200000000000006</c:v>
                </c:pt>
                <c:pt idx="30">
                  <c:v>8.2560000000000002</c:v>
                </c:pt>
                <c:pt idx="31">
                  <c:v>8.3859999999999992</c:v>
                </c:pt>
                <c:pt idx="32">
                  <c:v>1.9990000000000001</c:v>
                </c:pt>
                <c:pt idx="33">
                  <c:v>1.3440000000000001</c:v>
                </c:pt>
                <c:pt idx="34">
                  <c:v>0.68700000000000006</c:v>
                </c:pt>
                <c:pt idx="35">
                  <c:v>1.133</c:v>
                </c:pt>
                <c:pt idx="36">
                  <c:v>1.3149999999999999</c:v>
                </c:pt>
                <c:pt idx="37">
                  <c:v>0.85899999999999999</c:v>
                </c:pt>
                <c:pt idx="38">
                  <c:v>0.86699999999999999</c:v>
                </c:pt>
                <c:pt idx="39">
                  <c:v>2.09</c:v>
                </c:pt>
                <c:pt idx="40">
                  <c:v>4.3099999999999996</c:v>
                </c:pt>
                <c:pt idx="41">
                  <c:v>3.226</c:v>
                </c:pt>
                <c:pt idx="42">
                  <c:v>3.9</c:v>
                </c:pt>
                <c:pt idx="43">
                  <c:v>2.8260000000000001</c:v>
                </c:pt>
                <c:pt idx="44">
                  <c:v>4.3540000000000001</c:v>
                </c:pt>
                <c:pt idx="45">
                  <c:v>4.4770000000000003</c:v>
                </c:pt>
                <c:pt idx="46">
                  <c:v>2.5910000000000002</c:v>
                </c:pt>
                <c:pt idx="47">
                  <c:v>3.044</c:v>
                </c:pt>
                <c:pt idx="48">
                  <c:v>7.4710000000000001</c:v>
                </c:pt>
                <c:pt idx="49">
                  <c:v>6.4660000000000002</c:v>
                </c:pt>
                <c:pt idx="50">
                  <c:v>5.5179999999999998</c:v>
                </c:pt>
                <c:pt idx="51">
                  <c:v>5.633</c:v>
                </c:pt>
                <c:pt idx="52">
                  <c:v>5.694</c:v>
                </c:pt>
                <c:pt idx="53">
                  <c:v>7.3860000000000001</c:v>
                </c:pt>
                <c:pt idx="54">
                  <c:v>6.0810000000000004</c:v>
                </c:pt>
                <c:pt idx="55">
                  <c:v>6.1879999999999997</c:v>
                </c:pt>
                <c:pt idx="56">
                  <c:v>7.681</c:v>
                </c:pt>
                <c:pt idx="57">
                  <c:v>8.1449999999999996</c:v>
                </c:pt>
                <c:pt idx="58">
                  <c:v>9.1950000000000003</c:v>
                </c:pt>
                <c:pt idx="59">
                  <c:v>8.4879999999999995</c:v>
                </c:pt>
                <c:pt idx="60">
                  <c:v>7.5960000000000001</c:v>
                </c:pt>
                <c:pt idx="61">
                  <c:v>8.57</c:v>
                </c:pt>
                <c:pt idx="62">
                  <c:v>8.8309999999999995</c:v>
                </c:pt>
                <c:pt idx="63">
                  <c:v>9.1349999999999998</c:v>
                </c:pt>
              </c:numCache>
            </c:numRef>
          </c:yVal>
          <c:smooth val="0"/>
        </c:ser>
        <c:ser>
          <c:idx val="7"/>
          <c:order val="7"/>
          <c:tx>
            <c:v>BSS25</c:v>
          </c:tx>
          <c:spPr>
            <a:ln w="28575">
              <a:noFill/>
            </a:ln>
          </c:spPr>
          <c:marker>
            <c:symbol val="dot"/>
            <c:size val="2"/>
          </c:marker>
          <c:xVal>
            <c:numRef>
              <c:f>'SS2 Drop1'!$C$394:$C$457</c:f>
              <c:numCache>
                <c:formatCode>General</c:formatCode>
                <c:ptCount val="64"/>
                <c:pt idx="0">
                  <c:v>41.014000000000003</c:v>
                </c:pt>
                <c:pt idx="1">
                  <c:v>42.383000000000003</c:v>
                </c:pt>
                <c:pt idx="2">
                  <c:v>41.866</c:v>
                </c:pt>
                <c:pt idx="3">
                  <c:v>41.531999999999996</c:v>
                </c:pt>
                <c:pt idx="4">
                  <c:v>44.475000000000001</c:v>
                </c:pt>
                <c:pt idx="5">
                  <c:v>44.116</c:v>
                </c:pt>
                <c:pt idx="6">
                  <c:v>43.406999999999996</c:v>
                </c:pt>
                <c:pt idx="7">
                  <c:v>43.518999999999998</c:v>
                </c:pt>
                <c:pt idx="8">
                  <c:v>41.329000000000001</c:v>
                </c:pt>
                <c:pt idx="9">
                  <c:v>41.984000000000002</c:v>
                </c:pt>
                <c:pt idx="10">
                  <c:v>41.173000000000002</c:v>
                </c:pt>
                <c:pt idx="11">
                  <c:v>41.518000000000001</c:v>
                </c:pt>
                <c:pt idx="12">
                  <c:v>43.103000000000002</c:v>
                </c:pt>
                <c:pt idx="13">
                  <c:v>43.923000000000002</c:v>
                </c:pt>
                <c:pt idx="14">
                  <c:v>42.889000000000003</c:v>
                </c:pt>
                <c:pt idx="15">
                  <c:v>42.707000000000001</c:v>
                </c:pt>
                <c:pt idx="16">
                  <c:v>42.378</c:v>
                </c:pt>
                <c:pt idx="17">
                  <c:v>41.26</c:v>
                </c:pt>
                <c:pt idx="18">
                  <c:v>41.765000000000001</c:v>
                </c:pt>
                <c:pt idx="19">
                  <c:v>41.351999999999997</c:v>
                </c:pt>
                <c:pt idx="20">
                  <c:v>43.817999999999998</c:v>
                </c:pt>
                <c:pt idx="21">
                  <c:v>43.064999999999998</c:v>
                </c:pt>
                <c:pt idx="22">
                  <c:v>43.658999999999999</c:v>
                </c:pt>
                <c:pt idx="23">
                  <c:v>43.078000000000003</c:v>
                </c:pt>
                <c:pt idx="24">
                  <c:v>41.241999999999997</c:v>
                </c:pt>
                <c:pt idx="25">
                  <c:v>42.301000000000002</c:v>
                </c:pt>
                <c:pt idx="26">
                  <c:v>40.877000000000002</c:v>
                </c:pt>
                <c:pt idx="27">
                  <c:v>42.49</c:v>
                </c:pt>
                <c:pt idx="28">
                  <c:v>42.755000000000003</c:v>
                </c:pt>
                <c:pt idx="29">
                  <c:v>42.890999999999998</c:v>
                </c:pt>
                <c:pt idx="30">
                  <c:v>43.119</c:v>
                </c:pt>
                <c:pt idx="31">
                  <c:v>43.165999999999997</c:v>
                </c:pt>
                <c:pt idx="32">
                  <c:v>45.701000000000001</c:v>
                </c:pt>
                <c:pt idx="33">
                  <c:v>46.167999999999999</c:v>
                </c:pt>
                <c:pt idx="34">
                  <c:v>46.277999999999999</c:v>
                </c:pt>
                <c:pt idx="35">
                  <c:v>46.290999999999997</c:v>
                </c:pt>
                <c:pt idx="36">
                  <c:v>49.268000000000001</c:v>
                </c:pt>
                <c:pt idx="37">
                  <c:v>48.765999999999998</c:v>
                </c:pt>
                <c:pt idx="38">
                  <c:v>47.573999999999998</c:v>
                </c:pt>
                <c:pt idx="39">
                  <c:v>48.182000000000002</c:v>
                </c:pt>
                <c:pt idx="40">
                  <c:v>45.872999999999998</c:v>
                </c:pt>
                <c:pt idx="41">
                  <c:v>46.848999999999997</c:v>
                </c:pt>
                <c:pt idx="42">
                  <c:v>45.942999999999998</c:v>
                </c:pt>
                <c:pt idx="43">
                  <c:v>46.046999999999997</c:v>
                </c:pt>
                <c:pt idx="44">
                  <c:v>48.442</c:v>
                </c:pt>
                <c:pt idx="45">
                  <c:v>48.656999999999996</c:v>
                </c:pt>
                <c:pt idx="46">
                  <c:v>49.256999999999998</c:v>
                </c:pt>
                <c:pt idx="47">
                  <c:v>48.206000000000003</c:v>
                </c:pt>
                <c:pt idx="48">
                  <c:v>46.45</c:v>
                </c:pt>
                <c:pt idx="49">
                  <c:v>45.747999999999998</c:v>
                </c:pt>
                <c:pt idx="50">
                  <c:v>46.518000000000001</c:v>
                </c:pt>
                <c:pt idx="51">
                  <c:v>46.618000000000002</c:v>
                </c:pt>
                <c:pt idx="52">
                  <c:v>48.1</c:v>
                </c:pt>
                <c:pt idx="53">
                  <c:v>49.031999999999996</c:v>
                </c:pt>
                <c:pt idx="54">
                  <c:v>48.64</c:v>
                </c:pt>
                <c:pt idx="55">
                  <c:v>47.883000000000003</c:v>
                </c:pt>
                <c:pt idx="56">
                  <c:v>46.774999999999999</c:v>
                </c:pt>
                <c:pt idx="57">
                  <c:v>45.567999999999998</c:v>
                </c:pt>
                <c:pt idx="58">
                  <c:v>47.216999999999999</c:v>
                </c:pt>
                <c:pt idx="59">
                  <c:v>45.945999999999998</c:v>
                </c:pt>
                <c:pt idx="60">
                  <c:v>48.619</c:v>
                </c:pt>
                <c:pt idx="61">
                  <c:v>48.601999999999997</c:v>
                </c:pt>
                <c:pt idx="62">
                  <c:v>49.326999999999998</c:v>
                </c:pt>
                <c:pt idx="63">
                  <c:v>47.978000000000002</c:v>
                </c:pt>
              </c:numCache>
            </c:numRef>
          </c:xVal>
          <c:yVal>
            <c:numRef>
              <c:f>'SS2 Drop1'!$D$394:$D$457</c:f>
              <c:numCache>
                <c:formatCode>General</c:formatCode>
                <c:ptCount val="64"/>
                <c:pt idx="0">
                  <c:v>22.324999999999999</c:v>
                </c:pt>
                <c:pt idx="1">
                  <c:v>21.263999999999999</c:v>
                </c:pt>
                <c:pt idx="2">
                  <c:v>20.658000000000001</c:v>
                </c:pt>
                <c:pt idx="3">
                  <c:v>21.713999999999999</c:v>
                </c:pt>
                <c:pt idx="4">
                  <c:v>22.006</c:v>
                </c:pt>
                <c:pt idx="5">
                  <c:v>21.712</c:v>
                </c:pt>
                <c:pt idx="6">
                  <c:v>20.977</c:v>
                </c:pt>
                <c:pt idx="7">
                  <c:v>21.126999999999999</c:v>
                </c:pt>
                <c:pt idx="8">
                  <c:v>22.873999999999999</c:v>
                </c:pt>
                <c:pt idx="9">
                  <c:v>24.140999999999998</c:v>
                </c:pt>
                <c:pt idx="10">
                  <c:v>23.187000000000001</c:v>
                </c:pt>
                <c:pt idx="11">
                  <c:v>24.189</c:v>
                </c:pt>
                <c:pt idx="12">
                  <c:v>23.292999999999999</c:v>
                </c:pt>
                <c:pt idx="13">
                  <c:v>22.847999999999999</c:v>
                </c:pt>
                <c:pt idx="14">
                  <c:v>23.475000000000001</c:v>
                </c:pt>
                <c:pt idx="15">
                  <c:v>23.071000000000002</c:v>
                </c:pt>
                <c:pt idx="16">
                  <c:v>25.977</c:v>
                </c:pt>
                <c:pt idx="17">
                  <c:v>26.914000000000001</c:v>
                </c:pt>
                <c:pt idx="18">
                  <c:v>26.696000000000002</c:v>
                </c:pt>
                <c:pt idx="19">
                  <c:v>26.045000000000002</c:v>
                </c:pt>
                <c:pt idx="20">
                  <c:v>25.850999999999999</c:v>
                </c:pt>
                <c:pt idx="21">
                  <c:v>27.382999999999999</c:v>
                </c:pt>
                <c:pt idx="22">
                  <c:v>26.414999999999999</c:v>
                </c:pt>
                <c:pt idx="23">
                  <c:v>25.706</c:v>
                </c:pt>
                <c:pt idx="24">
                  <c:v>28.268999999999998</c:v>
                </c:pt>
                <c:pt idx="25">
                  <c:v>27.606999999999999</c:v>
                </c:pt>
                <c:pt idx="26">
                  <c:v>29.135999999999999</c:v>
                </c:pt>
                <c:pt idx="27">
                  <c:v>29.052</c:v>
                </c:pt>
                <c:pt idx="28">
                  <c:v>28.556000000000001</c:v>
                </c:pt>
                <c:pt idx="29">
                  <c:v>27.757999999999999</c:v>
                </c:pt>
                <c:pt idx="30">
                  <c:v>28.308</c:v>
                </c:pt>
                <c:pt idx="31">
                  <c:v>28.79</c:v>
                </c:pt>
                <c:pt idx="32">
                  <c:v>21.664000000000001</c:v>
                </c:pt>
                <c:pt idx="33">
                  <c:v>21.026</c:v>
                </c:pt>
                <c:pt idx="34">
                  <c:v>21.408999999999999</c:v>
                </c:pt>
                <c:pt idx="35">
                  <c:v>21.318000000000001</c:v>
                </c:pt>
                <c:pt idx="36">
                  <c:v>21.535</c:v>
                </c:pt>
                <c:pt idx="37">
                  <c:v>22.271999999999998</c:v>
                </c:pt>
                <c:pt idx="38">
                  <c:v>21.891999999999999</c:v>
                </c:pt>
                <c:pt idx="39">
                  <c:v>21.5</c:v>
                </c:pt>
                <c:pt idx="40">
                  <c:v>24.449000000000002</c:v>
                </c:pt>
                <c:pt idx="41">
                  <c:v>22.73</c:v>
                </c:pt>
                <c:pt idx="42">
                  <c:v>24.286000000000001</c:v>
                </c:pt>
                <c:pt idx="43">
                  <c:v>24.113</c:v>
                </c:pt>
                <c:pt idx="44">
                  <c:v>24.123999999999999</c:v>
                </c:pt>
                <c:pt idx="45">
                  <c:v>23.774999999999999</c:v>
                </c:pt>
                <c:pt idx="46">
                  <c:v>23.617000000000001</c:v>
                </c:pt>
                <c:pt idx="47">
                  <c:v>24.411000000000001</c:v>
                </c:pt>
                <c:pt idx="48">
                  <c:v>26.683</c:v>
                </c:pt>
                <c:pt idx="49">
                  <c:v>26.568999999999999</c:v>
                </c:pt>
                <c:pt idx="50">
                  <c:v>26.940999999999999</c:v>
                </c:pt>
                <c:pt idx="51">
                  <c:v>26.56</c:v>
                </c:pt>
                <c:pt idx="52">
                  <c:v>27.446999999999999</c:v>
                </c:pt>
                <c:pt idx="53">
                  <c:v>26.024000000000001</c:v>
                </c:pt>
                <c:pt idx="54">
                  <c:v>27.004999999999999</c:v>
                </c:pt>
                <c:pt idx="55">
                  <c:v>27.3</c:v>
                </c:pt>
                <c:pt idx="56">
                  <c:v>28.831</c:v>
                </c:pt>
                <c:pt idx="57">
                  <c:v>28.07</c:v>
                </c:pt>
                <c:pt idx="58">
                  <c:v>28.692</c:v>
                </c:pt>
                <c:pt idx="59">
                  <c:v>29.422000000000001</c:v>
                </c:pt>
                <c:pt idx="60">
                  <c:v>28.856999999999999</c:v>
                </c:pt>
                <c:pt idx="61">
                  <c:v>28.613</c:v>
                </c:pt>
                <c:pt idx="62">
                  <c:v>29.221</c:v>
                </c:pt>
                <c:pt idx="63">
                  <c:v>28.298999999999999</c:v>
                </c:pt>
              </c:numCache>
            </c:numRef>
          </c:yVal>
          <c:smooth val="0"/>
        </c:ser>
        <c:ser>
          <c:idx val="0"/>
          <c:order val="0"/>
          <c:tx>
            <c:v>BSS29</c:v>
          </c:tx>
          <c:spPr>
            <a:ln w="28575">
              <a:noFill/>
            </a:ln>
          </c:spPr>
          <c:marker>
            <c:symbol val="diamond"/>
            <c:size val="2"/>
          </c:marker>
          <c:xVal>
            <c:numRef>
              <c:f>'SS2 Drop1'!$C$458:$C$521</c:f>
              <c:numCache>
                <c:formatCode>General</c:formatCode>
                <c:ptCount val="64"/>
                <c:pt idx="0">
                  <c:v>62.271000000000001</c:v>
                </c:pt>
                <c:pt idx="1">
                  <c:v>61.343000000000004</c:v>
                </c:pt>
                <c:pt idx="2">
                  <c:v>62.493000000000002</c:v>
                </c:pt>
                <c:pt idx="3">
                  <c:v>62.061</c:v>
                </c:pt>
                <c:pt idx="4">
                  <c:v>62.713999999999999</c:v>
                </c:pt>
                <c:pt idx="5">
                  <c:v>63.826999999999998</c:v>
                </c:pt>
                <c:pt idx="6">
                  <c:v>63.286999999999999</c:v>
                </c:pt>
                <c:pt idx="7">
                  <c:v>62.524999999999999</c:v>
                </c:pt>
                <c:pt idx="8">
                  <c:v>62.432000000000002</c:v>
                </c:pt>
                <c:pt idx="9">
                  <c:v>62.39</c:v>
                </c:pt>
                <c:pt idx="10">
                  <c:v>61.274000000000001</c:v>
                </c:pt>
                <c:pt idx="11">
                  <c:v>60.689</c:v>
                </c:pt>
                <c:pt idx="12">
                  <c:v>63.91</c:v>
                </c:pt>
                <c:pt idx="13">
                  <c:v>62.84</c:v>
                </c:pt>
                <c:pt idx="14">
                  <c:v>63.430999999999997</c:v>
                </c:pt>
                <c:pt idx="15">
                  <c:v>63.786000000000001</c:v>
                </c:pt>
                <c:pt idx="16">
                  <c:v>61.988999999999997</c:v>
                </c:pt>
                <c:pt idx="17">
                  <c:v>60.95</c:v>
                </c:pt>
                <c:pt idx="18">
                  <c:v>60.901000000000003</c:v>
                </c:pt>
                <c:pt idx="19">
                  <c:v>61.566000000000003</c:v>
                </c:pt>
                <c:pt idx="20">
                  <c:v>63.223999999999997</c:v>
                </c:pt>
                <c:pt idx="21">
                  <c:v>63.466000000000001</c:v>
                </c:pt>
                <c:pt idx="22">
                  <c:v>63.890999999999998</c:v>
                </c:pt>
                <c:pt idx="23">
                  <c:v>64.197999999999993</c:v>
                </c:pt>
                <c:pt idx="24">
                  <c:v>62.5</c:v>
                </c:pt>
                <c:pt idx="25">
                  <c:v>60.719000000000001</c:v>
                </c:pt>
                <c:pt idx="26">
                  <c:v>61.158000000000001</c:v>
                </c:pt>
                <c:pt idx="27">
                  <c:v>60.561</c:v>
                </c:pt>
                <c:pt idx="28">
                  <c:v>63.298999999999999</c:v>
                </c:pt>
                <c:pt idx="29">
                  <c:v>64.241</c:v>
                </c:pt>
                <c:pt idx="30">
                  <c:v>63.326000000000001</c:v>
                </c:pt>
                <c:pt idx="31">
                  <c:v>62.77</c:v>
                </c:pt>
                <c:pt idx="32">
                  <c:v>67.301000000000002</c:v>
                </c:pt>
                <c:pt idx="33">
                  <c:v>66.941999999999993</c:v>
                </c:pt>
                <c:pt idx="34">
                  <c:v>67.096999999999994</c:v>
                </c:pt>
                <c:pt idx="35">
                  <c:v>67.498000000000005</c:v>
                </c:pt>
                <c:pt idx="36">
                  <c:v>68.046999999999997</c:v>
                </c:pt>
                <c:pt idx="37">
                  <c:v>67.629000000000005</c:v>
                </c:pt>
                <c:pt idx="38">
                  <c:v>68.775999999999996</c:v>
                </c:pt>
                <c:pt idx="39">
                  <c:v>69.03</c:v>
                </c:pt>
                <c:pt idx="40">
                  <c:v>67.278999999999996</c:v>
                </c:pt>
                <c:pt idx="41">
                  <c:v>65.531999999999996</c:v>
                </c:pt>
                <c:pt idx="42">
                  <c:v>66.745000000000005</c:v>
                </c:pt>
                <c:pt idx="43">
                  <c:v>67.2</c:v>
                </c:pt>
                <c:pt idx="44">
                  <c:v>68.61</c:v>
                </c:pt>
                <c:pt idx="45">
                  <c:v>68.811999999999998</c:v>
                </c:pt>
                <c:pt idx="46">
                  <c:v>68.313000000000002</c:v>
                </c:pt>
                <c:pt idx="47">
                  <c:v>67.727000000000004</c:v>
                </c:pt>
                <c:pt idx="48">
                  <c:v>66.582999999999998</c:v>
                </c:pt>
                <c:pt idx="49">
                  <c:v>67.388999999999996</c:v>
                </c:pt>
                <c:pt idx="50">
                  <c:v>66.2</c:v>
                </c:pt>
                <c:pt idx="51">
                  <c:v>66</c:v>
                </c:pt>
                <c:pt idx="52">
                  <c:v>69.218000000000004</c:v>
                </c:pt>
                <c:pt idx="53">
                  <c:v>68.825999999999993</c:v>
                </c:pt>
                <c:pt idx="54">
                  <c:v>69.162000000000006</c:v>
                </c:pt>
                <c:pt idx="55">
                  <c:v>69.418000000000006</c:v>
                </c:pt>
                <c:pt idx="56">
                  <c:v>65.682000000000002</c:v>
                </c:pt>
                <c:pt idx="57">
                  <c:v>67.225999999999999</c:v>
                </c:pt>
                <c:pt idx="58">
                  <c:v>66.438999999999993</c:v>
                </c:pt>
                <c:pt idx="59">
                  <c:v>67.087999999999994</c:v>
                </c:pt>
                <c:pt idx="60">
                  <c:v>69.447000000000003</c:v>
                </c:pt>
                <c:pt idx="61">
                  <c:v>68.756</c:v>
                </c:pt>
                <c:pt idx="62">
                  <c:v>67.739999999999995</c:v>
                </c:pt>
                <c:pt idx="63">
                  <c:v>68.242999999999995</c:v>
                </c:pt>
              </c:numCache>
            </c:numRef>
          </c:xVal>
          <c:yVal>
            <c:numRef>
              <c:f>'SS2 Drop1'!$D$458:$D$521</c:f>
              <c:numCache>
                <c:formatCode>General</c:formatCode>
                <c:ptCount val="64"/>
                <c:pt idx="0">
                  <c:v>20.739000000000001</c:v>
                </c:pt>
                <c:pt idx="1">
                  <c:v>21.87</c:v>
                </c:pt>
                <c:pt idx="2">
                  <c:v>21.292000000000002</c:v>
                </c:pt>
                <c:pt idx="3">
                  <c:v>21.577000000000002</c:v>
                </c:pt>
                <c:pt idx="4">
                  <c:v>20.623999999999999</c:v>
                </c:pt>
                <c:pt idx="5">
                  <c:v>21.283999999999999</c:v>
                </c:pt>
                <c:pt idx="6">
                  <c:v>20.513000000000002</c:v>
                </c:pt>
                <c:pt idx="7">
                  <c:v>20.780999999999999</c:v>
                </c:pt>
                <c:pt idx="8">
                  <c:v>22.617999999999999</c:v>
                </c:pt>
                <c:pt idx="9">
                  <c:v>23.975000000000001</c:v>
                </c:pt>
                <c:pt idx="10">
                  <c:v>24.459</c:v>
                </c:pt>
                <c:pt idx="11">
                  <c:v>23.068000000000001</c:v>
                </c:pt>
                <c:pt idx="12">
                  <c:v>23.594000000000001</c:v>
                </c:pt>
                <c:pt idx="13">
                  <c:v>23.571999999999999</c:v>
                </c:pt>
                <c:pt idx="14">
                  <c:v>24.452999999999999</c:v>
                </c:pt>
                <c:pt idx="15">
                  <c:v>22.699000000000002</c:v>
                </c:pt>
                <c:pt idx="16">
                  <c:v>27.106999999999999</c:v>
                </c:pt>
                <c:pt idx="17">
                  <c:v>26.302</c:v>
                </c:pt>
                <c:pt idx="18">
                  <c:v>26.951000000000001</c:v>
                </c:pt>
                <c:pt idx="19">
                  <c:v>27.192</c:v>
                </c:pt>
                <c:pt idx="20">
                  <c:v>25.663</c:v>
                </c:pt>
                <c:pt idx="21">
                  <c:v>25.797999999999998</c:v>
                </c:pt>
                <c:pt idx="22">
                  <c:v>25.542000000000002</c:v>
                </c:pt>
                <c:pt idx="23">
                  <c:v>26.103999999999999</c:v>
                </c:pt>
                <c:pt idx="24">
                  <c:v>27.754999999999999</c:v>
                </c:pt>
                <c:pt idx="25">
                  <c:v>28.053000000000001</c:v>
                </c:pt>
                <c:pt idx="26">
                  <c:v>29.029</c:v>
                </c:pt>
                <c:pt idx="27">
                  <c:v>28.832000000000001</c:v>
                </c:pt>
                <c:pt idx="28">
                  <c:v>28.834</c:v>
                </c:pt>
                <c:pt idx="29">
                  <c:v>29.154</c:v>
                </c:pt>
                <c:pt idx="30">
                  <c:v>28.471</c:v>
                </c:pt>
                <c:pt idx="31">
                  <c:v>28.582000000000001</c:v>
                </c:pt>
                <c:pt idx="32">
                  <c:v>22.077999999999999</c:v>
                </c:pt>
                <c:pt idx="33">
                  <c:v>20.937000000000001</c:v>
                </c:pt>
                <c:pt idx="34">
                  <c:v>21.143999999999998</c:v>
                </c:pt>
                <c:pt idx="35">
                  <c:v>21.79</c:v>
                </c:pt>
                <c:pt idx="36">
                  <c:v>21.407</c:v>
                </c:pt>
                <c:pt idx="37">
                  <c:v>21.576000000000001</c:v>
                </c:pt>
                <c:pt idx="38">
                  <c:v>21.113</c:v>
                </c:pt>
                <c:pt idx="39">
                  <c:v>21.126999999999999</c:v>
                </c:pt>
                <c:pt idx="40">
                  <c:v>23.911000000000001</c:v>
                </c:pt>
                <c:pt idx="41">
                  <c:v>23.675999999999998</c:v>
                </c:pt>
                <c:pt idx="42">
                  <c:v>23.062999999999999</c:v>
                </c:pt>
                <c:pt idx="43">
                  <c:v>24.213999999999999</c:v>
                </c:pt>
                <c:pt idx="44">
                  <c:v>23.177</c:v>
                </c:pt>
                <c:pt idx="45">
                  <c:v>24.434999999999999</c:v>
                </c:pt>
                <c:pt idx="46">
                  <c:v>22.5</c:v>
                </c:pt>
                <c:pt idx="47">
                  <c:v>22.843</c:v>
                </c:pt>
                <c:pt idx="48">
                  <c:v>25.678000000000001</c:v>
                </c:pt>
                <c:pt idx="49">
                  <c:v>26.077000000000002</c:v>
                </c:pt>
                <c:pt idx="50">
                  <c:v>26.568999999999999</c:v>
                </c:pt>
                <c:pt idx="51">
                  <c:v>27.43</c:v>
                </c:pt>
                <c:pt idx="52">
                  <c:v>26.884</c:v>
                </c:pt>
                <c:pt idx="53">
                  <c:v>26.193999999999999</c:v>
                </c:pt>
                <c:pt idx="54">
                  <c:v>27.158999999999999</c:v>
                </c:pt>
                <c:pt idx="55">
                  <c:v>25.846</c:v>
                </c:pt>
                <c:pt idx="56">
                  <c:v>29.488</c:v>
                </c:pt>
                <c:pt idx="57">
                  <c:v>28.93</c:v>
                </c:pt>
                <c:pt idx="58">
                  <c:v>29.039000000000001</c:v>
                </c:pt>
                <c:pt idx="59">
                  <c:v>28.843</c:v>
                </c:pt>
                <c:pt idx="60">
                  <c:v>28.236999999999998</c:v>
                </c:pt>
                <c:pt idx="61">
                  <c:v>27.792999999999999</c:v>
                </c:pt>
                <c:pt idx="62">
                  <c:v>27.934999999999999</c:v>
                </c:pt>
                <c:pt idx="63">
                  <c:v>29.103000000000002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3026048"/>
        <c:axId val="33027584"/>
      </c:scatterChart>
      <c:valAx>
        <c:axId val="33026048"/>
        <c:scaling>
          <c:orientation val="minMax"/>
          <c:max val="80"/>
        </c:scaling>
        <c:delete val="0"/>
        <c:axPos val="b"/>
        <c:majorGridlines/>
        <c:minorGridlines/>
        <c:numFmt formatCode="General" sourceLinked="1"/>
        <c:majorTickMark val="out"/>
        <c:minorTickMark val="none"/>
        <c:tickLblPos val="none"/>
        <c:crossAx val="33027584"/>
        <c:crosses val="autoZero"/>
        <c:crossBetween val="midCat"/>
        <c:majorUnit val="10"/>
        <c:minorUnit val="5"/>
      </c:valAx>
      <c:valAx>
        <c:axId val="33027584"/>
        <c:scaling>
          <c:orientation val="minMax"/>
          <c:max val="40"/>
        </c:scaling>
        <c:delete val="0"/>
        <c:axPos val="l"/>
        <c:majorGridlines/>
        <c:minorGridlines/>
        <c:numFmt formatCode="General" sourceLinked="1"/>
        <c:majorTickMark val="out"/>
        <c:minorTickMark val="none"/>
        <c:tickLblPos val="none"/>
        <c:crossAx val="33026048"/>
        <c:crosses val="autoZero"/>
        <c:crossBetween val="midCat"/>
        <c:majorUnit val="10"/>
        <c:minorUnit val="5"/>
      </c:valAx>
    </c:plotArea>
    <c:legend>
      <c:legendPos val="r"/>
      <c:layout/>
      <c:overlay val="1"/>
      <c:spPr>
        <a:solidFill>
          <a:sysClr val="window" lastClr="FFFFFF"/>
        </a:solidFill>
      </c:spPr>
    </c:legend>
    <c:plotVisOnly val="1"/>
    <c:dispBlanksAs val="gap"/>
    <c:showDLblsOverMax val="0"/>
  </c:chart>
  <c:spPr>
    <a:solidFill>
      <a:sysClr val="window" lastClr="FFFFFF"/>
    </a:solidFill>
  </c:spPr>
  <c:txPr>
    <a:bodyPr/>
    <a:lstStyle/>
    <a:p>
      <a:pPr>
        <a:defRPr>
          <a:latin typeface="Calibri" panose="020F0502020204030204" pitchFamily="34" charset="0"/>
          <a:cs typeface="Calibri" panose="020F0502020204030204" pitchFamily="34" charset="0"/>
        </a:defRPr>
      </a:pPr>
      <a:endParaRPr lang="ja-JP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1"/>
          <c:order val="1"/>
          <c:tx>
            <c:v>BSS1</c:v>
          </c:tx>
          <c:spPr>
            <a:ln w="28575">
              <a:noFill/>
            </a:ln>
          </c:spPr>
          <c:marker>
            <c:symbol val="square"/>
            <c:size val="2"/>
          </c:marker>
          <c:xVal>
            <c:numRef>
              <c:f>'SS2 Drop2'!$C$10:$C$73</c:f>
              <c:numCache>
                <c:formatCode>General</c:formatCode>
                <c:ptCount val="64"/>
                <c:pt idx="0">
                  <c:v>1.7270000000000001</c:v>
                </c:pt>
                <c:pt idx="1">
                  <c:v>1.877</c:v>
                </c:pt>
                <c:pt idx="2">
                  <c:v>1.048</c:v>
                </c:pt>
                <c:pt idx="3">
                  <c:v>2.238</c:v>
                </c:pt>
                <c:pt idx="4">
                  <c:v>4.2320000000000002</c:v>
                </c:pt>
                <c:pt idx="5">
                  <c:v>2.8639999999999999</c:v>
                </c:pt>
                <c:pt idx="6">
                  <c:v>2.87</c:v>
                </c:pt>
                <c:pt idx="7">
                  <c:v>3.0720000000000001</c:v>
                </c:pt>
                <c:pt idx="8">
                  <c:v>1.206</c:v>
                </c:pt>
                <c:pt idx="9">
                  <c:v>2.0249999999999999</c:v>
                </c:pt>
                <c:pt idx="10">
                  <c:v>1.917</c:v>
                </c:pt>
                <c:pt idx="11">
                  <c:v>0.67800000000000005</c:v>
                </c:pt>
                <c:pt idx="12">
                  <c:v>2.6589999999999998</c:v>
                </c:pt>
                <c:pt idx="13">
                  <c:v>2.58</c:v>
                </c:pt>
                <c:pt idx="14">
                  <c:v>3.6040000000000001</c:v>
                </c:pt>
                <c:pt idx="15">
                  <c:v>3.5289999999999999</c:v>
                </c:pt>
                <c:pt idx="16">
                  <c:v>2.2389999999999999</c:v>
                </c:pt>
                <c:pt idx="17">
                  <c:v>1.669</c:v>
                </c:pt>
                <c:pt idx="18">
                  <c:v>1.0820000000000001</c:v>
                </c:pt>
                <c:pt idx="19">
                  <c:v>2.4529999999999998</c:v>
                </c:pt>
                <c:pt idx="20">
                  <c:v>3.173</c:v>
                </c:pt>
                <c:pt idx="21">
                  <c:v>2.7850000000000001</c:v>
                </c:pt>
                <c:pt idx="22">
                  <c:v>3.7130000000000001</c:v>
                </c:pt>
                <c:pt idx="23">
                  <c:v>2.7</c:v>
                </c:pt>
                <c:pt idx="24">
                  <c:v>0.95199999999999996</c:v>
                </c:pt>
                <c:pt idx="25">
                  <c:v>2.4239999999999999</c:v>
                </c:pt>
                <c:pt idx="26">
                  <c:v>0.60199999999999998</c:v>
                </c:pt>
                <c:pt idx="27">
                  <c:v>1.405</c:v>
                </c:pt>
                <c:pt idx="28">
                  <c:v>3.262</c:v>
                </c:pt>
                <c:pt idx="29">
                  <c:v>3.1760000000000002</c:v>
                </c:pt>
                <c:pt idx="30">
                  <c:v>4.0659999999999998</c:v>
                </c:pt>
                <c:pt idx="31">
                  <c:v>3.8119999999999998</c:v>
                </c:pt>
                <c:pt idx="32">
                  <c:v>6.6539999999999999</c:v>
                </c:pt>
                <c:pt idx="33">
                  <c:v>6.407</c:v>
                </c:pt>
                <c:pt idx="34">
                  <c:v>6.8769999999999998</c:v>
                </c:pt>
                <c:pt idx="35">
                  <c:v>7.4059999999999997</c:v>
                </c:pt>
                <c:pt idx="36">
                  <c:v>8.4819999999999993</c:v>
                </c:pt>
                <c:pt idx="37">
                  <c:v>8.6660000000000004</c:v>
                </c:pt>
                <c:pt idx="38">
                  <c:v>8.6310000000000002</c:v>
                </c:pt>
                <c:pt idx="39">
                  <c:v>9.41</c:v>
                </c:pt>
                <c:pt idx="40">
                  <c:v>6.681</c:v>
                </c:pt>
                <c:pt idx="41">
                  <c:v>6.77</c:v>
                </c:pt>
                <c:pt idx="42">
                  <c:v>5.6980000000000004</c:v>
                </c:pt>
                <c:pt idx="43">
                  <c:v>7.258</c:v>
                </c:pt>
                <c:pt idx="44">
                  <c:v>9.3369999999999997</c:v>
                </c:pt>
                <c:pt idx="45">
                  <c:v>8.8260000000000005</c:v>
                </c:pt>
                <c:pt idx="46">
                  <c:v>9.4429999999999996</c:v>
                </c:pt>
                <c:pt idx="47">
                  <c:v>8.5939999999999994</c:v>
                </c:pt>
                <c:pt idx="48">
                  <c:v>5.5730000000000004</c:v>
                </c:pt>
                <c:pt idx="49">
                  <c:v>6.8410000000000002</c:v>
                </c:pt>
                <c:pt idx="50">
                  <c:v>7.1280000000000001</c:v>
                </c:pt>
                <c:pt idx="51">
                  <c:v>7.0229999999999997</c:v>
                </c:pt>
                <c:pt idx="52">
                  <c:v>7.6109999999999998</c:v>
                </c:pt>
                <c:pt idx="53">
                  <c:v>9.3819999999999997</c:v>
                </c:pt>
                <c:pt idx="54">
                  <c:v>9.4320000000000004</c:v>
                </c:pt>
                <c:pt idx="55">
                  <c:v>8.9269999999999996</c:v>
                </c:pt>
                <c:pt idx="56">
                  <c:v>5.6210000000000004</c:v>
                </c:pt>
                <c:pt idx="57">
                  <c:v>6.06</c:v>
                </c:pt>
                <c:pt idx="58">
                  <c:v>7.2039999999999997</c:v>
                </c:pt>
                <c:pt idx="59">
                  <c:v>5.9880000000000004</c:v>
                </c:pt>
                <c:pt idx="60">
                  <c:v>8.3309999999999995</c:v>
                </c:pt>
                <c:pt idx="61">
                  <c:v>8.0259999999999998</c:v>
                </c:pt>
                <c:pt idx="62">
                  <c:v>9.2490000000000006</c:v>
                </c:pt>
                <c:pt idx="63">
                  <c:v>8.5519999999999996</c:v>
                </c:pt>
              </c:numCache>
            </c:numRef>
          </c:xVal>
          <c:yVal>
            <c:numRef>
              <c:f>'SS2 Drop2'!$D$10:$D$73</c:f>
              <c:numCache>
                <c:formatCode>General</c:formatCode>
                <c:ptCount val="64"/>
                <c:pt idx="0">
                  <c:v>0.89800000000000002</c:v>
                </c:pt>
                <c:pt idx="1">
                  <c:v>0.85399999999999998</c:v>
                </c:pt>
                <c:pt idx="2">
                  <c:v>1.488</c:v>
                </c:pt>
                <c:pt idx="3">
                  <c:v>2.496</c:v>
                </c:pt>
                <c:pt idx="4">
                  <c:v>1.3879999999999999</c:v>
                </c:pt>
                <c:pt idx="5">
                  <c:v>1.5620000000000001</c:v>
                </c:pt>
                <c:pt idx="6">
                  <c:v>1.7310000000000001</c:v>
                </c:pt>
                <c:pt idx="7">
                  <c:v>0.50800000000000001</c:v>
                </c:pt>
                <c:pt idx="8">
                  <c:v>4.2080000000000002</c:v>
                </c:pt>
                <c:pt idx="9">
                  <c:v>3.6539999999999999</c:v>
                </c:pt>
                <c:pt idx="10">
                  <c:v>3.7080000000000002</c:v>
                </c:pt>
                <c:pt idx="11">
                  <c:v>4.1589999999999998</c:v>
                </c:pt>
                <c:pt idx="12">
                  <c:v>3.5270000000000001</c:v>
                </c:pt>
                <c:pt idx="13">
                  <c:v>4.2480000000000002</c:v>
                </c:pt>
                <c:pt idx="14">
                  <c:v>2.524</c:v>
                </c:pt>
                <c:pt idx="15">
                  <c:v>3.665</c:v>
                </c:pt>
                <c:pt idx="16">
                  <c:v>6.2750000000000004</c:v>
                </c:pt>
                <c:pt idx="17">
                  <c:v>6.9749999999999996</c:v>
                </c:pt>
                <c:pt idx="18">
                  <c:v>6.351</c:v>
                </c:pt>
                <c:pt idx="19">
                  <c:v>7.0129999999999999</c:v>
                </c:pt>
                <c:pt idx="20">
                  <c:v>5.69</c:v>
                </c:pt>
                <c:pt idx="21">
                  <c:v>6.6289999999999996</c:v>
                </c:pt>
                <c:pt idx="22">
                  <c:v>6.3170000000000002</c:v>
                </c:pt>
                <c:pt idx="23">
                  <c:v>5.8639999999999999</c:v>
                </c:pt>
                <c:pt idx="24">
                  <c:v>8.4109999999999996</c:v>
                </c:pt>
                <c:pt idx="25">
                  <c:v>8.3469999999999995</c:v>
                </c:pt>
                <c:pt idx="26">
                  <c:v>8.3369999999999997</c:v>
                </c:pt>
                <c:pt idx="27">
                  <c:v>7.5369999999999999</c:v>
                </c:pt>
                <c:pt idx="28">
                  <c:v>9.2029999999999994</c:v>
                </c:pt>
                <c:pt idx="29">
                  <c:v>9.3309999999999995</c:v>
                </c:pt>
                <c:pt idx="30">
                  <c:v>9.4320000000000004</c:v>
                </c:pt>
                <c:pt idx="31">
                  <c:v>9.4369999999999994</c:v>
                </c:pt>
                <c:pt idx="32">
                  <c:v>1.415</c:v>
                </c:pt>
                <c:pt idx="33">
                  <c:v>0.78100000000000003</c:v>
                </c:pt>
                <c:pt idx="34">
                  <c:v>0.85499999999999998</c:v>
                </c:pt>
                <c:pt idx="35">
                  <c:v>0.55000000000000004</c:v>
                </c:pt>
                <c:pt idx="36">
                  <c:v>1.861</c:v>
                </c:pt>
                <c:pt idx="37">
                  <c:v>0.871</c:v>
                </c:pt>
                <c:pt idx="38">
                  <c:v>2.4689999999999999</c:v>
                </c:pt>
                <c:pt idx="39">
                  <c:v>1.851</c:v>
                </c:pt>
                <c:pt idx="40">
                  <c:v>2.694</c:v>
                </c:pt>
                <c:pt idx="41">
                  <c:v>3.0150000000000001</c:v>
                </c:pt>
                <c:pt idx="42">
                  <c:v>3.67</c:v>
                </c:pt>
                <c:pt idx="43">
                  <c:v>2.9620000000000002</c:v>
                </c:pt>
                <c:pt idx="44">
                  <c:v>3.4929999999999999</c:v>
                </c:pt>
                <c:pt idx="45">
                  <c:v>4.1109999999999998</c:v>
                </c:pt>
                <c:pt idx="46">
                  <c:v>4.2969999999999997</c:v>
                </c:pt>
                <c:pt idx="47">
                  <c:v>3.9409999999999998</c:v>
                </c:pt>
                <c:pt idx="48">
                  <c:v>6.8869999999999996</c:v>
                </c:pt>
                <c:pt idx="49">
                  <c:v>7.1950000000000003</c:v>
                </c:pt>
                <c:pt idx="50">
                  <c:v>6.2560000000000002</c:v>
                </c:pt>
                <c:pt idx="51">
                  <c:v>6.5449999999999999</c:v>
                </c:pt>
                <c:pt idx="52">
                  <c:v>6.7160000000000002</c:v>
                </c:pt>
                <c:pt idx="53">
                  <c:v>6.7</c:v>
                </c:pt>
                <c:pt idx="54">
                  <c:v>6.1340000000000003</c:v>
                </c:pt>
                <c:pt idx="55">
                  <c:v>6.9130000000000003</c:v>
                </c:pt>
                <c:pt idx="56">
                  <c:v>8.1720000000000006</c:v>
                </c:pt>
                <c:pt idx="57">
                  <c:v>8.1669999999999998</c:v>
                </c:pt>
                <c:pt idx="58">
                  <c:v>9.4420000000000002</c:v>
                </c:pt>
                <c:pt idx="59">
                  <c:v>8.9179999999999993</c:v>
                </c:pt>
                <c:pt idx="60">
                  <c:v>7.5389999999999997</c:v>
                </c:pt>
                <c:pt idx="61">
                  <c:v>8.5830000000000002</c:v>
                </c:pt>
                <c:pt idx="62">
                  <c:v>8.1639999999999997</c:v>
                </c:pt>
                <c:pt idx="63">
                  <c:v>9.1120000000000001</c:v>
                </c:pt>
              </c:numCache>
            </c:numRef>
          </c:yVal>
          <c:smooth val="0"/>
        </c:ser>
        <c:ser>
          <c:idx val="2"/>
          <c:order val="2"/>
          <c:tx>
            <c:v>BSS5</c:v>
          </c:tx>
          <c:spPr>
            <a:ln w="28575">
              <a:noFill/>
            </a:ln>
          </c:spPr>
          <c:marker>
            <c:symbol val="triangle"/>
            <c:size val="2"/>
          </c:marker>
          <c:xVal>
            <c:numRef>
              <c:f>'SS2 Drop2'!$C$74:$C$137</c:f>
              <c:numCache>
                <c:formatCode>General</c:formatCode>
                <c:ptCount val="64"/>
                <c:pt idx="0">
                  <c:v>20.888999999999999</c:v>
                </c:pt>
                <c:pt idx="1">
                  <c:v>21.853999999999999</c:v>
                </c:pt>
                <c:pt idx="2">
                  <c:v>21.143000000000001</c:v>
                </c:pt>
                <c:pt idx="3">
                  <c:v>20.734999999999999</c:v>
                </c:pt>
                <c:pt idx="4">
                  <c:v>24.253</c:v>
                </c:pt>
                <c:pt idx="5">
                  <c:v>24.143999999999998</c:v>
                </c:pt>
                <c:pt idx="6">
                  <c:v>23.581</c:v>
                </c:pt>
                <c:pt idx="7">
                  <c:v>24.164999999999999</c:v>
                </c:pt>
                <c:pt idx="8">
                  <c:v>21.279</c:v>
                </c:pt>
                <c:pt idx="9">
                  <c:v>21.321000000000002</c:v>
                </c:pt>
                <c:pt idx="10">
                  <c:v>21.712</c:v>
                </c:pt>
                <c:pt idx="11">
                  <c:v>20.832000000000001</c:v>
                </c:pt>
                <c:pt idx="12">
                  <c:v>23.809000000000001</c:v>
                </c:pt>
                <c:pt idx="13">
                  <c:v>22.922000000000001</c:v>
                </c:pt>
                <c:pt idx="14">
                  <c:v>23.62</c:v>
                </c:pt>
                <c:pt idx="15">
                  <c:v>22.837</c:v>
                </c:pt>
                <c:pt idx="16">
                  <c:v>21.67</c:v>
                </c:pt>
                <c:pt idx="17">
                  <c:v>21.355</c:v>
                </c:pt>
                <c:pt idx="18">
                  <c:v>21.635999999999999</c:v>
                </c:pt>
                <c:pt idx="19">
                  <c:v>20.556000000000001</c:v>
                </c:pt>
                <c:pt idx="20">
                  <c:v>23.538</c:v>
                </c:pt>
                <c:pt idx="21">
                  <c:v>22.878</c:v>
                </c:pt>
                <c:pt idx="22">
                  <c:v>23.509</c:v>
                </c:pt>
                <c:pt idx="23">
                  <c:v>23.286999999999999</c:v>
                </c:pt>
                <c:pt idx="24">
                  <c:v>22.36</c:v>
                </c:pt>
                <c:pt idx="25">
                  <c:v>22.068999999999999</c:v>
                </c:pt>
                <c:pt idx="26">
                  <c:v>22.251999999999999</c:v>
                </c:pt>
                <c:pt idx="27">
                  <c:v>21.696000000000002</c:v>
                </c:pt>
                <c:pt idx="28">
                  <c:v>24.384</c:v>
                </c:pt>
                <c:pt idx="29">
                  <c:v>23.68</c:v>
                </c:pt>
                <c:pt idx="30">
                  <c:v>23.667999999999999</c:v>
                </c:pt>
                <c:pt idx="31">
                  <c:v>24.234000000000002</c:v>
                </c:pt>
                <c:pt idx="32">
                  <c:v>26.282</c:v>
                </c:pt>
                <c:pt idx="33">
                  <c:v>27.15</c:v>
                </c:pt>
                <c:pt idx="34">
                  <c:v>26.233000000000001</c:v>
                </c:pt>
                <c:pt idx="35">
                  <c:v>26.657</c:v>
                </c:pt>
                <c:pt idx="36">
                  <c:v>28.753</c:v>
                </c:pt>
                <c:pt idx="37">
                  <c:v>28.286999999999999</c:v>
                </c:pt>
                <c:pt idx="38">
                  <c:v>28.077999999999999</c:v>
                </c:pt>
                <c:pt idx="39">
                  <c:v>27.881</c:v>
                </c:pt>
                <c:pt idx="40">
                  <c:v>26.481000000000002</c:v>
                </c:pt>
                <c:pt idx="41">
                  <c:v>26.376000000000001</c:v>
                </c:pt>
                <c:pt idx="42">
                  <c:v>27.43</c:v>
                </c:pt>
                <c:pt idx="43">
                  <c:v>26.704999999999998</c:v>
                </c:pt>
                <c:pt idx="44">
                  <c:v>28.864000000000001</c:v>
                </c:pt>
                <c:pt idx="45">
                  <c:v>28.9</c:v>
                </c:pt>
                <c:pt idx="46">
                  <c:v>28.053999999999998</c:v>
                </c:pt>
                <c:pt idx="47">
                  <c:v>28.497</c:v>
                </c:pt>
                <c:pt idx="48">
                  <c:v>27.125</c:v>
                </c:pt>
                <c:pt idx="49">
                  <c:v>26.135000000000002</c:v>
                </c:pt>
                <c:pt idx="50">
                  <c:v>25.812999999999999</c:v>
                </c:pt>
                <c:pt idx="51">
                  <c:v>25.529</c:v>
                </c:pt>
                <c:pt idx="52">
                  <c:v>29.367000000000001</c:v>
                </c:pt>
                <c:pt idx="53">
                  <c:v>27.66</c:v>
                </c:pt>
                <c:pt idx="54">
                  <c:v>29.125</c:v>
                </c:pt>
                <c:pt idx="55">
                  <c:v>28.989000000000001</c:v>
                </c:pt>
                <c:pt idx="56">
                  <c:v>25.516999999999999</c:v>
                </c:pt>
                <c:pt idx="57">
                  <c:v>25.704000000000001</c:v>
                </c:pt>
                <c:pt idx="58">
                  <c:v>27.126999999999999</c:v>
                </c:pt>
                <c:pt idx="59">
                  <c:v>26.192</c:v>
                </c:pt>
                <c:pt idx="60">
                  <c:v>27.588000000000001</c:v>
                </c:pt>
                <c:pt idx="61">
                  <c:v>28.285</c:v>
                </c:pt>
                <c:pt idx="62">
                  <c:v>28.792000000000002</c:v>
                </c:pt>
                <c:pt idx="63">
                  <c:v>29.074999999999999</c:v>
                </c:pt>
              </c:numCache>
            </c:numRef>
          </c:xVal>
          <c:yVal>
            <c:numRef>
              <c:f>'SS2 Drop2'!$D$74:$D$137</c:f>
              <c:numCache>
                <c:formatCode>General</c:formatCode>
                <c:ptCount val="64"/>
                <c:pt idx="0">
                  <c:v>2.3679999999999999</c:v>
                </c:pt>
                <c:pt idx="1">
                  <c:v>0.60099999999999998</c:v>
                </c:pt>
                <c:pt idx="2">
                  <c:v>1.718</c:v>
                </c:pt>
                <c:pt idx="3">
                  <c:v>1.45</c:v>
                </c:pt>
                <c:pt idx="4">
                  <c:v>1.4670000000000001</c:v>
                </c:pt>
                <c:pt idx="5">
                  <c:v>1.0289999999999999</c:v>
                </c:pt>
                <c:pt idx="6">
                  <c:v>2.2450000000000001</c:v>
                </c:pt>
                <c:pt idx="7">
                  <c:v>1.923</c:v>
                </c:pt>
                <c:pt idx="8">
                  <c:v>3.7050000000000001</c:v>
                </c:pt>
                <c:pt idx="9">
                  <c:v>3.1869999999999998</c:v>
                </c:pt>
                <c:pt idx="10">
                  <c:v>3.484</c:v>
                </c:pt>
                <c:pt idx="11">
                  <c:v>3.1960000000000002</c:v>
                </c:pt>
                <c:pt idx="12">
                  <c:v>4.0289999999999999</c:v>
                </c:pt>
                <c:pt idx="13">
                  <c:v>2.8319999999999999</c:v>
                </c:pt>
                <c:pt idx="14">
                  <c:v>2.9089999999999998</c:v>
                </c:pt>
                <c:pt idx="15">
                  <c:v>2.508</c:v>
                </c:pt>
                <c:pt idx="16">
                  <c:v>7.09</c:v>
                </c:pt>
                <c:pt idx="17">
                  <c:v>5.5149999999999997</c:v>
                </c:pt>
                <c:pt idx="18">
                  <c:v>7.1989999999999998</c:v>
                </c:pt>
                <c:pt idx="19">
                  <c:v>5.7069999999999999</c:v>
                </c:pt>
                <c:pt idx="20">
                  <c:v>7.2729999999999997</c:v>
                </c:pt>
                <c:pt idx="21">
                  <c:v>5.9349999999999996</c:v>
                </c:pt>
                <c:pt idx="22">
                  <c:v>6.5919999999999996</c:v>
                </c:pt>
                <c:pt idx="23">
                  <c:v>7.4359999999999999</c:v>
                </c:pt>
                <c:pt idx="24">
                  <c:v>7.7469999999999999</c:v>
                </c:pt>
                <c:pt idx="25">
                  <c:v>9.06</c:v>
                </c:pt>
                <c:pt idx="26">
                  <c:v>8.0229999999999997</c:v>
                </c:pt>
                <c:pt idx="27">
                  <c:v>8.1310000000000002</c:v>
                </c:pt>
                <c:pt idx="28">
                  <c:v>7.952</c:v>
                </c:pt>
                <c:pt idx="29">
                  <c:v>9.4949999999999992</c:v>
                </c:pt>
                <c:pt idx="30">
                  <c:v>8.3130000000000006</c:v>
                </c:pt>
                <c:pt idx="31">
                  <c:v>8.5760000000000005</c:v>
                </c:pt>
                <c:pt idx="32">
                  <c:v>0.51300000000000001</c:v>
                </c:pt>
                <c:pt idx="33">
                  <c:v>2.1560000000000001</c:v>
                </c:pt>
                <c:pt idx="34">
                  <c:v>1.119</c:v>
                </c:pt>
                <c:pt idx="35">
                  <c:v>1.9430000000000001</c:v>
                </c:pt>
                <c:pt idx="36">
                  <c:v>0.56200000000000006</c:v>
                </c:pt>
                <c:pt idx="37">
                  <c:v>2.14</c:v>
                </c:pt>
                <c:pt idx="38">
                  <c:v>0.72</c:v>
                </c:pt>
                <c:pt idx="39">
                  <c:v>2.3490000000000002</c:v>
                </c:pt>
                <c:pt idx="40">
                  <c:v>3.5529999999999999</c:v>
                </c:pt>
                <c:pt idx="41">
                  <c:v>2.6080000000000001</c:v>
                </c:pt>
                <c:pt idx="42">
                  <c:v>4.4130000000000003</c:v>
                </c:pt>
                <c:pt idx="43">
                  <c:v>3.0750000000000002</c:v>
                </c:pt>
                <c:pt idx="44">
                  <c:v>3.863</c:v>
                </c:pt>
                <c:pt idx="45">
                  <c:v>3.0630000000000002</c:v>
                </c:pt>
                <c:pt idx="46">
                  <c:v>4.0039999999999996</c:v>
                </c:pt>
                <c:pt idx="47">
                  <c:v>3.9609999999999999</c:v>
                </c:pt>
                <c:pt idx="48">
                  <c:v>5.7539999999999996</c:v>
                </c:pt>
                <c:pt idx="49">
                  <c:v>5.9619999999999997</c:v>
                </c:pt>
                <c:pt idx="50">
                  <c:v>5.5670000000000002</c:v>
                </c:pt>
                <c:pt idx="51">
                  <c:v>6.8630000000000004</c:v>
                </c:pt>
                <c:pt idx="52">
                  <c:v>7.149</c:v>
                </c:pt>
                <c:pt idx="53">
                  <c:v>6.2690000000000001</c:v>
                </c:pt>
                <c:pt idx="54">
                  <c:v>6.5220000000000002</c:v>
                </c:pt>
                <c:pt idx="55">
                  <c:v>6.4989999999999997</c:v>
                </c:pt>
                <c:pt idx="56">
                  <c:v>8.798</c:v>
                </c:pt>
                <c:pt idx="57">
                  <c:v>7.9210000000000003</c:v>
                </c:pt>
                <c:pt idx="58">
                  <c:v>8.2880000000000003</c:v>
                </c:pt>
                <c:pt idx="59">
                  <c:v>8.73</c:v>
                </c:pt>
                <c:pt idx="60">
                  <c:v>9.09</c:v>
                </c:pt>
                <c:pt idx="61">
                  <c:v>8.2949999999999999</c:v>
                </c:pt>
                <c:pt idx="62">
                  <c:v>8.1379999999999999</c:v>
                </c:pt>
                <c:pt idx="63">
                  <c:v>8.3049999999999997</c:v>
                </c:pt>
              </c:numCache>
            </c:numRef>
          </c:yVal>
          <c:smooth val="0"/>
        </c:ser>
        <c:ser>
          <c:idx val="3"/>
          <c:order val="3"/>
          <c:tx>
            <c:v>BSS9</c:v>
          </c:tx>
          <c:spPr>
            <a:ln w="28575">
              <a:noFill/>
            </a:ln>
          </c:spPr>
          <c:marker>
            <c:symbol val="x"/>
            <c:size val="2"/>
          </c:marker>
          <c:xVal>
            <c:numRef>
              <c:f>'SS2 Drop2'!$C$138:$C$201</c:f>
              <c:numCache>
                <c:formatCode>General</c:formatCode>
                <c:ptCount val="64"/>
                <c:pt idx="0">
                  <c:v>0.91400000000000003</c:v>
                </c:pt>
                <c:pt idx="1">
                  <c:v>1.7549999999999999</c:v>
                </c:pt>
                <c:pt idx="2">
                  <c:v>1.367</c:v>
                </c:pt>
                <c:pt idx="3">
                  <c:v>1.8879999999999999</c:v>
                </c:pt>
                <c:pt idx="4">
                  <c:v>3.629</c:v>
                </c:pt>
                <c:pt idx="5">
                  <c:v>4.3739999999999997</c:v>
                </c:pt>
                <c:pt idx="6">
                  <c:v>3.617</c:v>
                </c:pt>
                <c:pt idx="7">
                  <c:v>4.2489999999999997</c:v>
                </c:pt>
                <c:pt idx="8">
                  <c:v>1.8520000000000001</c:v>
                </c:pt>
                <c:pt idx="9">
                  <c:v>1</c:v>
                </c:pt>
                <c:pt idx="10">
                  <c:v>1.9410000000000001</c:v>
                </c:pt>
                <c:pt idx="11">
                  <c:v>1.887</c:v>
                </c:pt>
                <c:pt idx="12">
                  <c:v>2.66</c:v>
                </c:pt>
                <c:pt idx="13">
                  <c:v>2.7160000000000002</c:v>
                </c:pt>
                <c:pt idx="14">
                  <c:v>3.65</c:v>
                </c:pt>
                <c:pt idx="15">
                  <c:v>3.5070000000000001</c:v>
                </c:pt>
                <c:pt idx="16">
                  <c:v>1.7270000000000001</c:v>
                </c:pt>
                <c:pt idx="17">
                  <c:v>2.141</c:v>
                </c:pt>
                <c:pt idx="18">
                  <c:v>0.55200000000000005</c:v>
                </c:pt>
                <c:pt idx="19">
                  <c:v>1.18</c:v>
                </c:pt>
                <c:pt idx="20">
                  <c:v>3.2229999999999999</c:v>
                </c:pt>
                <c:pt idx="21">
                  <c:v>2.5049999999999999</c:v>
                </c:pt>
                <c:pt idx="22">
                  <c:v>3.415</c:v>
                </c:pt>
                <c:pt idx="23">
                  <c:v>3.0270000000000001</c:v>
                </c:pt>
                <c:pt idx="24">
                  <c:v>2.41</c:v>
                </c:pt>
                <c:pt idx="25">
                  <c:v>2.371</c:v>
                </c:pt>
                <c:pt idx="26">
                  <c:v>1.655</c:v>
                </c:pt>
                <c:pt idx="27">
                  <c:v>1.653</c:v>
                </c:pt>
                <c:pt idx="28">
                  <c:v>3.2770000000000001</c:v>
                </c:pt>
                <c:pt idx="29">
                  <c:v>3.14</c:v>
                </c:pt>
                <c:pt idx="30">
                  <c:v>3.94</c:v>
                </c:pt>
                <c:pt idx="31">
                  <c:v>3.6629999999999998</c:v>
                </c:pt>
                <c:pt idx="32">
                  <c:v>6.9589999999999996</c:v>
                </c:pt>
                <c:pt idx="33">
                  <c:v>6.6950000000000003</c:v>
                </c:pt>
                <c:pt idx="34">
                  <c:v>7.46</c:v>
                </c:pt>
                <c:pt idx="35">
                  <c:v>7.234</c:v>
                </c:pt>
                <c:pt idx="36">
                  <c:v>7.9210000000000003</c:v>
                </c:pt>
                <c:pt idx="37">
                  <c:v>8.3970000000000002</c:v>
                </c:pt>
                <c:pt idx="38">
                  <c:v>7.5620000000000003</c:v>
                </c:pt>
                <c:pt idx="39">
                  <c:v>8.2899999999999991</c:v>
                </c:pt>
                <c:pt idx="40">
                  <c:v>6.843</c:v>
                </c:pt>
                <c:pt idx="41">
                  <c:v>6.5759999999999996</c:v>
                </c:pt>
                <c:pt idx="42">
                  <c:v>7.0069999999999997</c:v>
                </c:pt>
                <c:pt idx="43">
                  <c:v>6.3170000000000002</c:v>
                </c:pt>
                <c:pt idx="44">
                  <c:v>8.4529999999999994</c:v>
                </c:pt>
                <c:pt idx="45">
                  <c:v>8.5269999999999992</c:v>
                </c:pt>
                <c:pt idx="46">
                  <c:v>7.6390000000000002</c:v>
                </c:pt>
                <c:pt idx="47">
                  <c:v>9.4410000000000007</c:v>
                </c:pt>
                <c:pt idx="48">
                  <c:v>7.4160000000000004</c:v>
                </c:pt>
                <c:pt idx="49">
                  <c:v>7.3760000000000003</c:v>
                </c:pt>
                <c:pt idx="50">
                  <c:v>5.6980000000000004</c:v>
                </c:pt>
                <c:pt idx="51">
                  <c:v>6.5149999999999997</c:v>
                </c:pt>
                <c:pt idx="52">
                  <c:v>9.1300000000000008</c:v>
                </c:pt>
                <c:pt idx="53">
                  <c:v>7.7060000000000004</c:v>
                </c:pt>
                <c:pt idx="54">
                  <c:v>8.5679999999999996</c:v>
                </c:pt>
                <c:pt idx="55">
                  <c:v>9.0169999999999995</c:v>
                </c:pt>
                <c:pt idx="56">
                  <c:v>6.52</c:v>
                </c:pt>
                <c:pt idx="57">
                  <c:v>5.9740000000000002</c:v>
                </c:pt>
                <c:pt idx="58">
                  <c:v>7.2350000000000003</c:v>
                </c:pt>
                <c:pt idx="59">
                  <c:v>7.133</c:v>
                </c:pt>
                <c:pt idx="60">
                  <c:v>8.7530000000000001</c:v>
                </c:pt>
                <c:pt idx="61">
                  <c:v>7.6390000000000002</c:v>
                </c:pt>
                <c:pt idx="62">
                  <c:v>8.4770000000000003</c:v>
                </c:pt>
                <c:pt idx="63">
                  <c:v>9.0150000000000006</c:v>
                </c:pt>
              </c:numCache>
            </c:numRef>
          </c:xVal>
          <c:yVal>
            <c:numRef>
              <c:f>'SS2 Drop2'!$D$138:$D$201</c:f>
              <c:numCache>
                <c:formatCode>General</c:formatCode>
                <c:ptCount val="64"/>
                <c:pt idx="0">
                  <c:v>22.388000000000002</c:v>
                </c:pt>
                <c:pt idx="1">
                  <c:v>21.683</c:v>
                </c:pt>
                <c:pt idx="2">
                  <c:v>22.141999999999999</c:v>
                </c:pt>
                <c:pt idx="3">
                  <c:v>20.529</c:v>
                </c:pt>
                <c:pt idx="4">
                  <c:v>22.239000000000001</c:v>
                </c:pt>
                <c:pt idx="5">
                  <c:v>21.462</c:v>
                </c:pt>
                <c:pt idx="6">
                  <c:v>20.661000000000001</c:v>
                </c:pt>
                <c:pt idx="7">
                  <c:v>22.283999999999999</c:v>
                </c:pt>
                <c:pt idx="8">
                  <c:v>22.888999999999999</c:v>
                </c:pt>
                <c:pt idx="9">
                  <c:v>24.398</c:v>
                </c:pt>
                <c:pt idx="10">
                  <c:v>22.771000000000001</c:v>
                </c:pt>
                <c:pt idx="11">
                  <c:v>24.213999999999999</c:v>
                </c:pt>
                <c:pt idx="12">
                  <c:v>22.515999999999998</c:v>
                </c:pt>
                <c:pt idx="13">
                  <c:v>23.044</c:v>
                </c:pt>
                <c:pt idx="14">
                  <c:v>24.288</c:v>
                </c:pt>
                <c:pt idx="15">
                  <c:v>24.408999999999999</c:v>
                </c:pt>
                <c:pt idx="16">
                  <c:v>26.683</c:v>
                </c:pt>
                <c:pt idx="17">
                  <c:v>26.164000000000001</c:v>
                </c:pt>
                <c:pt idx="18">
                  <c:v>27.06</c:v>
                </c:pt>
                <c:pt idx="19">
                  <c:v>26.163</c:v>
                </c:pt>
                <c:pt idx="20">
                  <c:v>27.184000000000001</c:v>
                </c:pt>
                <c:pt idx="21">
                  <c:v>27.079000000000001</c:v>
                </c:pt>
                <c:pt idx="22">
                  <c:v>25.760999999999999</c:v>
                </c:pt>
                <c:pt idx="23">
                  <c:v>26.1</c:v>
                </c:pt>
                <c:pt idx="24">
                  <c:v>29.042000000000002</c:v>
                </c:pt>
                <c:pt idx="25">
                  <c:v>29.414999999999999</c:v>
                </c:pt>
                <c:pt idx="26">
                  <c:v>28.393999999999998</c:v>
                </c:pt>
                <c:pt idx="27">
                  <c:v>29.108000000000001</c:v>
                </c:pt>
                <c:pt idx="28">
                  <c:v>28.928000000000001</c:v>
                </c:pt>
                <c:pt idx="29">
                  <c:v>28.327000000000002</c:v>
                </c:pt>
                <c:pt idx="30">
                  <c:v>28.09</c:v>
                </c:pt>
                <c:pt idx="31">
                  <c:v>27.616</c:v>
                </c:pt>
                <c:pt idx="32">
                  <c:v>20.875</c:v>
                </c:pt>
                <c:pt idx="33">
                  <c:v>20.975999999999999</c:v>
                </c:pt>
                <c:pt idx="34">
                  <c:v>21.393999999999998</c:v>
                </c:pt>
                <c:pt idx="35">
                  <c:v>21.539000000000001</c:v>
                </c:pt>
                <c:pt idx="36">
                  <c:v>20.86</c:v>
                </c:pt>
                <c:pt idx="37">
                  <c:v>22.148</c:v>
                </c:pt>
                <c:pt idx="38">
                  <c:v>20.858000000000001</c:v>
                </c:pt>
                <c:pt idx="39">
                  <c:v>21.815999999999999</c:v>
                </c:pt>
                <c:pt idx="40">
                  <c:v>23.84</c:v>
                </c:pt>
                <c:pt idx="41">
                  <c:v>23.896999999999998</c:v>
                </c:pt>
                <c:pt idx="42">
                  <c:v>23.047000000000001</c:v>
                </c:pt>
                <c:pt idx="43">
                  <c:v>24.202000000000002</c:v>
                </c:pt>
                <c:pt idx="44">
                  <c:v>22.809000000000001</c:v>
                </c:pt>
                <c:pt idx="45">
                  <c:v>23.465</c:v>
                </c:pt>
                <c:pt idx="46">
                  <c:v>24.126999999999999</c:v>
                </c:pt>
                <c:pt idx="47">
                  <c:v>23.581</c:v>
                </c:pt>
                <c:pt idx="48">
                  <c:v>26.253</c:v>
                </c:pt>
                <c:pt idx="49">
                  <c:v>26.733000000000001</c:v>
                </c:pt>
                <c:pt idx="50">
                  <c:v>25.558</c:v>
                </c:pt>
                <c:pt idx="51">
                  <c:v>26.170999999999999</c:v>
                </c:pt>
                <c:pt idx="52">
                  <c:v>26.177</c:v>
                </c:pt>
                <c:pt idx="53">
                  <c:v>26.050999999999998</c:v>
                </c:pt>
                <c:pt idx="54">
                  <c:v>25.759</c:v>
                </c:pt>
                <c:pt idx="55">
                  <c:v>27.286000000000001</c:v>
                </c:pt>
                <c:pt idx="56">
                  <c:v>29.044</c:v>
                </c:pt>
                <c:pt idx="57">
                  <c:v>28.146999999999998</c:v>
                </c:pt>
                <c:pt idx="58">
                  <c:v>28.058</c:v>
                </c:pt>
                <c:pt idx="59">
                  <c:v>27.56</c:v>
                </c:pt>
                <c:pt idx="60">
                  <c:v>27.896999999999998</c:v>
                </c:pt>
                <c:pt idx="61">
                  <c:v>29.405999999999999</c:v>
                </c:pt>
                <c:pt idx="62">
                  <c:v>28.914000000000001</c:v>
                </c:pt>
                <c:pt idx="63">
                  <c:v>27.734000000000002</c:v>
                </c:pt>
              </c:numCache>
            </c:numRef>
          </c:yVal>
          <c:smooth val="0"/>
        </c:ser>
        <c:ser>
          <c:idx val="4"/>
          <c:order val="4"/>
          <c:tx>
            <c:v>BSS13</c:v>
          </c:tx>
          <c:spPr>
            <a:ln w="28575">
              <a:noFill/>
            </a:ln>
          </c:spPr>
          <c:marker>
            <c:symbol val="star"/>
            <c:size val="2"/>
          </c:marker>
          <c:xVal>
            <c:numRef>
              <c:f>'SS2 Drop2'!$C$202:$C$265</c:f>
              <c:numCache>
                <c:formatCode>General</c:formatCode>
                <c:ptCount val="64"/>
                <c:pt idx="0">
                  <c:v>20.942</c:v>
                </c:pt>
                <c:pt idx="1">
                  <c:v>20.878</c:v>
                </c:pt>
                <c:pt idx="2">
                  <c:v>21.206</c:v>
                </c:pt>
                <c:pt idx="3">
                  <c:v>21.352</c:v>
                </c:pt>
                <c:pt idx="4">
                  <c:v>23.832000000000001</c:v>
                </c:pt>
                <c:pt idx="5">
                  <c:v>23.896000000000001</c:v>
                </c:pt>
                <c:pt idx="6">
                  <c:v>23.687000000000001</c:v>
                </c:pt>
                <c:pt idx="7">
                  <c:v>24.37</c:v>
                </c:pt>
                <c:pt idx="8">
                  <c:v>20.827000000000002</c:v>
                </c:pt>
                <c:pt idx="9">
                  <c:v>22.109000000000002</c:v>
                </c:pt>
                <c:pt idx="10">
                  <c:v>22.01</c:v>
                </c:pt>
                <c:pt idx="11">
                  <c:v>21.189</c:v>
                </c:pt>
                <c:pt idx="12">
                  <c:v>24.013000000000002</c:v>
                </c:pt>
                <c:pt idx="13">
                  <c:v>23.922000000000001</c:v>
                </c:pt>
                <c:pt idx="14">
                  <c:v>23.94</c:v>
                </c:pt>
                <c:pt idx="15">
                  <c:v>23.436</c:v>
                </c:pt>
                <c:pt idx="16">
                  <c:v>22.068999999999999</c:v>
                </c:pt>
                <c:pt idx="17">
                  <c:v>22.324999999999999</c:v>
                </c:pt>
                <c:pt idx="18">
                  <c:v>20.521999999999998</c:v>
                </c:pt>
                <c:pt idx="19">
                  <c:v>20.526</c:v>
                </c:pt>
                <c:pt idx="20">
                  <c:v>23.823</c:v>
                </c:pt>
                <c:pt idx="21">
                  <c:v>23.629000000000001</c:v>
                </c:pt>
                <c:pt idx="22">
                  <c:v>24.178999999999998</c:v>
                </c:pt>
                <c:pt idx="23">
                  <c:v>22.527999999999999</c:v>
                </c:pt>
                <c:pt idx="24">
                  <c:v>21.777999999999999</c:v>
                </c:pt>
                <c:pt idx="25">
                  <c:v>20.652999999999999</c:v>
                </c:pt>
                <c:pt idx="26">
                  <c:v>21.975999999999999</c:v>
                </c:pt>
                <c:pt idx="27">
                  <c:v>22.198</c:v>
                </c:pt>
                <c:pt idx="28">
                  <c:v>24.216999999999999</c:v>
                </c:pt>
                <c:pt idx="29">
                  <c:v>23.757000000000001</c:v>
                </c:pt>
                <c:pt idx="30">
                  <c:v>24.277999999999999</c:v>
                </c:pt>
                <c:pt idx="31">
                  <c:v>24.09</c:v>
                </c:pt>
                <c:pt idx="32">
                  <c:v>26.215</c:v>
                </c:pt>
                <c:pt idx="33">
                  <c:v>26.388999999999999</c:v>
                </c:pt>
                <c:pt idx="34">
                  <c:v>25.856999999999999</c:v>
                </c:pt>
                <c:pt idx="35">
                  <c:v>26.75</c:v>
                </c:pt>
                <c:pt idx="36">
                  <c:v>28.869</c:v>
                </c:pt>
                <c:pt idx="37">
                  <c:v>28.716999999999999</c:v>
                </c:pt>
                <c:pt idx="38">
                  <c:v>28.512</c:v>
                </c:pt>
                <c:pt idx="39">
                  <c:v>27.946000000000002</c:v>
                </c:pt>
                <c:pt idx="40">
                  <c:v>26.271000000000001</c:v>
                </c:pt>
                <c:pt idx="41">
                  <c:v>27.106000000000002</c:v>
                </c:pt>
                <c:pt idx="42">
                  <c:v>27.196999999999999</c:v>
                </c:pt>
                <c:pt idx="43">
                  <c:v>25.905000000000001</c:v>
                </c:pt>
                <c:pt idx="44">
                  <c:v>29.37</c:v>
                </c:pt>
                <c:pt idx="45">
                  <c:v>28.975999999999999</c:v>
                </c:pt>
                <c:pt idx="46">
                  <c:v>28.007999999999999</c:v>
                </c:pt>
                <c:pt idx="47">
                  <c:v>27.675999999999998</c:v>
                </c:pt>
                <c:pt idx="48">
                  <c:v>27.445</c:v>
                </c:pt>
                <c:pt idx="49">
                  <c:v>25.991</c:v>
                </c:pt>
                <c:pt idx="50">
                  <c:v>26.670999999999999</c:v>
                </c:pt>
                <c:pt idx="51">
                  <c:v>27.25</c:v>
                </c:pt>
                <c:pt idx="52">
                  <c:v>28.699000000000002</c:v>
                </c:pt>
                <c:pt idx="53">
                  <c:v>27.844000000000001</c:v>
                </c:pt>
                <c:pt idx="54">
                  <c:v>28.763000000000002</c:v>
                </c:pt>
                <c:pt idx="55">
                  <c:v>27.939</c:v>
                </c:pt>
                <c:pt idx="56">
                  <c:v>26.404</c:v>
                </c:pt>
                <c:pt idx="57">
                  <c:v>27.027000000000001</c:v>
                </c:pt>
                <c:pt idx="58">
                  <c:v>27.434999999999999</c:v>
                </c:pt>
                <c:pt idx="59">
                  <c:v>27.024000000000001</c:v>
                </c:pt>
                <c:pt idx="60">
                  <c:v>29.465</c:v>
                </c:pt>
                <c:pt idx="61">
                  <c:v>28.507999999999999</c:v>
                </c:pt>
                <c:pt idx="62">
                  <c:v>27.856000000000002</c:v>
                </c:pt>
                <c:pt idx="63">
                  <c:v>27.834</c:v>
                </c:pt>
              </c:numCache>
            </c:numRef>
          </c:xVal>
          <c:yVal>
            <c:numRef>
              <c:f>'SS2 Drop2'!$D$202:$D$265</c:f>
              <c:numCache>
                <c:formatCode>General</c:formatCode>
                <c:ptCount val="64"/>
                <c:pt idx="0">
                  <c:v>21.824000000000002</c:v>
                </c:pt>
                <c:pt idx="1">
                  <c:v>22.276</c:v>
                </c:pt>
                <c:pt idx="2">
                  <c:v>22.24</c:v>
                </c:pt>
                <c:pt idx="3">
                  <c:v>22.282</c:v>
                </c:pt>
                <c:pt idx="4">
                  <c:v>22.294</c:v>
                </c:pt>
                <c:pt idx="5">
                  <c:v>20.971</c:v>
                </c:pt>
                <c:pt idx="6">
                  <c:v>20.827000000000002</c:v>
                </c:pt>
                <c:pt idx="7">
                  <c:v>21.562000000000001</c:v>
                </c:pt>
                <c:pt idx="8">
                  <c:v>24.042999999999999</c:v>
                </c:pt>
                <c:pt idx="9">
                  <c:v>23.073</c:v>
                </c:pt>
                <c:pt idx="10">
                  <c:v>23.433</c:v>
                </c:pt>
                <c:pt idx="11">
                  <c:v>23.382000000000001</c:v>
                </c:pt>
                <c:pt idx="12">
                  <c:v>23.190999999999999</c:v>
                </c:pt>
                <c:pt idx="13">
                  <c:v>23.416</c:v>
                </c:pt>
                <c:pt idx="14">
                  <c:v>23.672999999999998</c:v>
                </c:pt>
                <c:pt idx="15">
                  <c:v>24.452000000000002</c:v>
                </c:pt>
                <c:pt idx="16">
                  <c:v>25.834</c:v>
                </c:pt>
                <c:pt idx="17">
                  <c:v>26.015999999999998</c:v>
                </c:pt>
                <c:pt idx="18">
                  <c:v>27.402000000000001</c:v>
                </c:pt>
                <c:pt idx="19">
                  <c:v>27.2</c:v>
                </c:pt>
                <c:pt idx="20">
                  <c:v>27.484000000000002</c:v>
                </c:pt>
                <c:pt idx="21">
                  <c:v>25.835999999999999</c:v>
                </c:pt>
                <c:pt idx="22">
                  <c:v>26.687999999999999</c:v>
                </c:pt>
                <c:pt idx="23">
                  <c:v>25.972999999999999</c:v>
                </c:pt>
                <c:pt idx="24">
                  <c:v>28.898</c:v>
                </c:pt>
                <c:pt idx="25">
                  <c:v>27.766999999999999</c:v>
                </c:pt>
                <c:pt idx="26">
                  <c:v>28.016999999999999</c:v>
                </c:pt>
                <c:pt idx="27">
                  <c:v>27.808</c:v>
                </c:pt>
                <c:pt idx="28">
                  <c:v>29.311</c:v>
                </c:pt>
                <c:pt idx="29">
                  <c:v>29.116</c:v>
                </c:pt>
                <c:pt idx="30">
                  <c:v>28.425000000000001</c:v>
                </c:pt>
                <c:pt idx="31">
                  <c:v>27.928000000000001</c:v>
                </c:pt>
                <c:pt idx="32">
                  <c:v>21.818999999999999</c:v>
                </c:pt>
                <c:pt idx="33">
                  <c:v>20.76</c:v>
                </c:pt>
                <c:pt idx="34">
                  <c:v>20.899000000000001</c:v>
                </c:pt>
                <c:pt idx="35">
                  <c:v>21.998000000000001</c:v>
                </c:pt>
                <c:pt idx="36">
                  <c:v>21.324999999999999</c:v>
                </c:pt>
                <c:pt idx="37">
                  <c:v>21.602</c:v>
                </c:pt>
                <c:pt idx="38">
                  <c:v>20.754000000000001</c:v>
                </c:pt>
                <c:pt idx="39">
                  <c:v>22.071000000000002</c:v>
                </c:pt>
                <c:pt idx="40">
                  <c:v>22.984000000000002</c:v>
                </c:pt>
                <c:pt idx="41">
                  <c:v>24.443000000000001</c:v>
                </c:pt>
                <c:pt idx="42">
                  <c:v>24.155000000000001</c:v>
                </c:pt>
                <c:pt idx="43">
                  <c:v>24.463999999999999</c:v>
                </c:pt>
                <c:pt idx="44">
                  <c:v>23.295000000000002</c:v>
                </c:pt>
                <c:pt idx="45">
                  <c:v>23.314</c:v>
                </c:pt>
                <c:pt idx="46">
                  <c:v>23.991</c:v>
                </c:pt>
                <c:pt idx="47">
                  <c:v>23.181000000000001</c:v>
                </c:pt>
                <c:pt idx="48">
                  <c:v>27.131</c:v>
                </c:pt>
                <c:pt idx="49">
                  <c:v>26.622</c:v>
                </c:pt>
                <c:pt idx="50">
                  <c:v>26.29</c:v>
                </c:pt>
                <c:pt idx="51">
                  <c:v>26.690999999999999</c:v>
                </c:pt>
                <c:pt idx="52">
                  <c:v>26.968</c:v>
                </c:pt>
                <c:pt idx="53">
                  <c:v>26.977</c:v>
                </c:pt>
                <c:pt idx="54">
                  <c:v>26.167000000000002</c:v>
                </c:pt>
                <c:pt idx="55">
                  <c:v>25.58</c:v>
                </c:pt>
                <c:pt idx="56">
                  <c:v>28.420999999999999</c:v>
                </c:pt>
                <c:pt idx="57">
                  <c:v>28.422999999999998</c:v>
                </c:pt>
                <c:pt idx="58">
                  <c:v>28.417999999999999</c:v>
                </c:pt>
                <c:pt idx="59">
                  <c:v>29.187999999999999</c:v>
                </c:pt>
                <c:pt idx="60">
                  <c:v>27.888999999999999</c:v>
                </c:pt>
                <c:pt idx="61">
                  <c:v>27.75</c:v>
                </c:pt>
                <c:pt idx="62">
                  <c:v>27.9</c:v>
                </c:pt>
                <c:pt idx="63">
                  <c:v>28.25</c:v>
                </c:pt>
              </c:numCache>
            </c:numRef>
          </c:yVal>
          <c:smooth val="0"/>
        </c:ser>
        <c:ser>
          <c:idx val="5"/>
          <c:order val="5"/>
          <c:tx>
            <c:v>BSS17</c:v>
          </c:tx>
          <c:spPr>
            <a:ln w="28575">
              <a:noFill/>
            </a:ln>
          </c:spPr>
          <c:marker>
            <c:symbol val="circle"/>
            <c:size val="2"/>
          </c:marker>
          <c:xVal>
            <c:numRef>
              <c:f>'SS2 Drop2'!$C$266:$C$329</c:f>
              <c:numCache>
                <c:formatCode>General</c:formatCode>
                <c:ptCount val="64"/>
                <c:pt idx="0">
                  <c:v>41.140999999999998</c:v>
                </c:pt>
                <c:pt idx="1">
                  <c:v>40.904000000000003</c:v>
                </c:pt>
                <c:pt idx="2">
                  <c:v>41.374000000000002</c:v>
                </c:pt>
                <c:pt idx="3">
                  <c:v>40.908999999999999</c:v>
                </c:pt>
                <c:pt idx="4">
                  <c:v>43.573999999999998</c:v>
                </c:pt>
                <c:pt idx="5">
                  <c:v>43.715000000000003</c:v>
                </c:pt>
                <c:pt idx="6">
                  <c:v>42.994</c:v>
                </c:pt>
                <c:pt idx="7">
                  <c:v>43.942999999999998</c:v>
                </c:pt>
                <c:pt idx="8">
                  <c:v>40.920999999999999</c:v>
                </c:pt>
                <c:pt idx="9">
                  <c:v>40.799999999999997</c:v>
                </c:pt>
                <c:pt idx="10">
                  <c:v>41.143000000000001</c:v>
                </c:pt>
                <c:pt idx="11">
                  <c:v>42.34</c:v>
                </c:pt>
                <c:pt idx="12">
                  <c:v>43.06</c:v>
                </c:pt>
                <c:pt idx="13">
                  <c:v>44.061</c:v>
                </c:pt>
                <c:pt idx="14">
                  <c:v>42.683</c:v>
                </c:pt>
                <c:pt idx="15">
                  <c:v>43.220999999999997</c:v>
                </c:pt>
                <c:pt idx="16">
                  <c:v>40.798000000000002</c:v>
                </c:pt>
                <c:pt idx="17">
                  <c:v>42.411000000000001</c:v>
                </c:pt>
                <c:pt idx="18">
                  <c:v>40.582000000000001</c:v>
                </c:pt>
                <c:pt idx="19">
                  <c:v>42.003</c:v>
                </c:pt>
                <c:pt idx="20">
                  <c:v>42.524000000000001</c:v>
                </c:pt>
                <c:pt idx="21">
                  <c:v>44.151000000000003</c:v>
                </c:pt>
                <c:pt idx="22">
                  <c:v>42.731999999999999</c:v>
                </c:pt>
                <c:pt idx="23">
                  <c:v>44.011000000000003</c:v>
                </c:pt>
                <c:pt idx="24">
                  <c:v>42.125</c:v>
                </c:pt>
                <c:pt idx="25">
                  <c:v>41.875999999999998</c:v>
                </c:pt>
                <c:pt idx="26">
                  <c:v>42.146999999999998</c:v>
                </c:pt>
                <c:pt idx="27">
                  <c:v>42.493000000000002</c:v>
                </c:pt>
                <c:pt idx="28">
                  <c:v>43.616999999999997</c:v>
                </c:pt>
                <c:pt idx="29">
                  <c:v>42.720999999999997</c:v>
                </c:pt>
                <c:pt idx="30">
                  <c:v>42.582000000000001</c:v>
                </c:pt>
                <c:pt idx="31">
                  <c:v>43.042000000000002</c:v>
                </c:pt>
                <c:pt idx="32">
                  <c:v>47.173999999999999</c:v>
                </c:pt>
                <c:pt idx="33">
                  <c:v>45.548000000000002</c:v>
                </c:pt>
                <c:pt idx="34">
                  <c:v>46.503999999999998</c:v>
                </c:pt>
                <c:pt idx="35">
                  <c:v>46.073</c:v>
                </c:pt>
                <c:pt idx="36">
                  <c:v>47.695</c:v>
                </c:pt>
                <c:pt idx="37">
                  <c:v>48.784999999999997</c:v>
                </c:pt>
                <c:pt idx="38">
                  <c:v>49.411000000000001</c:v>
                </c:pt>
                <c:pt idx="39">
                  <c:v>48.658999999999999</c:v>
                </c:pt>
                <c:pt idx="40">
                  <c:v>45.847000000000001</c:v>
                </c:pt>
                <c:pt idx="41">
                  <c:v>47.470999999999997</c:v>
                </c:pt>
                <c:pt idx="42">
                  <c:v>45.996000000000002</c:v>
                </c:pt>
                <c:pt idx="43">
                  <c:v>46.139000000000003</c:v>
                </c:pt>
                <c:pt idx="44">
                  <c:v>48.777999999999999</c:v>
                </c:pt>
                <c:pt idx="45">
                  <c:v>49.354999999999997</c:v>
                </c:pt>
                <c:pt idx="46">
                  <c:v>48.259</c:v>
                </c:pt>
                <c:pt idx="47">
                  <c:v>49.252000000000002</c:v>
                </c:pt>
                <c:pt idx="48">
                  <c:v>45.988999999999997</c:v>
                </c:pt>
                <c:pt idx="49">
                  <c:v>45.634</c:v>
                </c:pt>
                <c:pt idx="50">
                  <c:v>46.831000000000003</c:v>
                </c:pt>
                <c:pt idx="51">
                  <c:v>46.258000000000003</c:v>
                </c:pt>
                <c:pt idx="52">
                  <c:v>48.276000000000003</c:v>
                </c:pt>
                <c:pt idx="53">
                  <c:v>48.633000000000003</c:v>
                </c:pt>
                <c:pt idx="54">
                  <c:v>48.597999999999999</c:v>
                </c:pt>
                <c:pt idx="55">
                  <c:v>47.509</c:v>
                </c:pt>
                <c:pt idx="56">
                  <c:v>45.85</c:v>
                </c:pt>
                <c:pt idx="57">
                  <c:v>46.548000000000002</c:v>
                </c:pt>
                <c:pt idx="58">
                  <c:v>45.561999999999998</c:v>
                </c:pt>
                <c:pt idx="59">
                  <c:v>46.841000000000001</c:v>
                </c:pt>
                <c:pt idx="60">
                  <c:v>47.734000000000002</c:v>
                </c:pt>
                <c:pt idx="61">
                  <c:v>49.405999999999999</c:v>
                </c:pt>
                <c:pt idx="62">
                  <c:v>49.16</c:v>
                </c:pt>
                <c:pt idx="63">
                  <c:v>49.097000000000001</c:v>
                </c:pt>
              </c:numCache>
            </c:numRef>
          </c:xVal>
          <c:yVal>
            <c:numRef>
              <c:f>'SS2 Drop2'!$D$266:$D$329</c:f>
              <c:numCache>
                <c:formatCode>General</c:formatCode>
                <c:ptCount val="64"/>
                <c:pt idx="0">
                  <c:v>2.1680000000000001</c:v>
                </c:pt>
                <c:pt idx="1">
                  <c:v>1.7030000000000001</c:v>
                </c:pt>
                <c:pt idx="2">
                  <c:v>0.64500000000000002</c:v>
                </c:pt>
                <c:pt idx="3">
                  <c:v>2.0579999999999998</c:v>
                </c:pt>
                <c:pt idx="4">
                  <c:v>1.399</c:v>
                </c:pt>
                <c:pt idx="5">
                  <c:v>2.214</c:v>
                </c:pt>
                <c:pt idx="6">
                  <c:v>2.0920000000000001</c:v>
                </c:pt>
                <c:pt idx="7">
                  <c:v>1.1020000000000001</c:v>
                </c:pt>
                <c:pt idx="8">
                  <c:v>2.58</c:v>
                </c:pt>
                <c:pt idx="9">
                  <c:v>3.8079999999999998</c:v>
                </c:pt>
                <c:pt idx="10">
                  <c:v>3.4239999999999999</c:v>
                </c:pt>
                <c:pt idx="11">
                  <c:v>3.2850000000000001</c:v>
                </c:pt>
                <c:pt idx="12">
                  <c:v>2.681</c:v>
                </c:pt>
                <c:pt idx="13">
                  <c:v>3.7090000000000001</c:v>
                </c:pt>
                <c:pt idx="14">
                  <c:v>3.879</c:v>
                </c:pt>
                <c:pt idx="15">
                  <c:v>2.8279999999999998</c:v>
                </c:pt>
                <c:pt idx="16">
                  <c:v>6.6509999999999998</c:v>
                </c:pt>
                <c:pt idx="17">
                  <c:v>6.5339999999999998</c:v>
                </c:pt>
                <c:pt idx="18">
                  <c:v>6.649</c:v>
                </c:pt>
                <c:pt idx="19">
                  <c:v>6.8380000000000001</c:v>
                </c:pt>
                <c:pt idx="20">
                  <c:v>7.2590000000000003</c:v>
                </c:pt>
                <c:pt idx="21">
                  <c:v>7.01</c:v>
                </c:pt>
                <c:pt idx="22">
                  <c:v>6.6369999999999996</c:v>
                </c:pt>
                <c:pt idx="23">
                  <c:v>6.1230000000000002</c:v>
                </c:pt>
                <c:pt idx="24">
                  <c:v>8.1129999999999995</c:v>
                </c:pt>
                <c:pt idx="25">
                  <c:v>8.5250000000000004</c:v>
                </c:pt>
                <c:pt idx="26">
                  <c:v>7.59</c:v>
                </c:pt>
                <c:pt idx="27">
                  <c:v>8.43</c:v>
                </c:pt>
                <c:pt idx="28">
                  <c:v>8.9879999999999995</c:v>
                </c:pt>
                <c:pt idx="29">
                  <c:v>7.9960000000000004</c:v>
                </c:pt>
                <c:pt idx="30">
                  <c:v>9.4030000000000005</c:v>
                </c:pt>
                <c:pt idx="31">
                  <c:v>8.41</c:v>
                </c:pt>
                <c:pt idx="32">
                  <c:v>1.458</c:v>
                </c:pt>
                <c:pt idx="33">
                  <c:v>1.536</c:v>
                </c:pt>
                <c:pt idx="34">
                  <c:v>2.3260000000000001</c:v>
                </c:pt>
                <c:pt idx="35">
                  <c:v>1.929</c:v>
                </c:pt>
                <c:pt idx="36">
                  <c:v>1.47</c:v>
                </c:pt>
                <c:pt idx="37">
                  <c:v>0.71399999999999997</c:v>
                </c:pt>
                <c:pt idx="38">
                  <c:v>2.1619999999999999</c:v>
                </c:pt>
                <c:pt idx="39">
                  <c:v>0.53900000000000003</c:v>
                </c:pt>
                <c:pt idx="40">
                  <c:v>3.577</c:v>
                </c:pt>
                <c:pt idx="41">
                  <c:v>3.8820000000000001</c:v>
                </c:pt>
                <c:pt idx="42">
                  <c:v>2.7480000000000002</c:v>
                </c:pt>
                <c:pt idx="43">
                  <c:v>3.7869999999999999</c:v>
                </c:pt>
                <c:pt idx="44">
                  <c:v>3.6259999999999999</c:v>
                </c:pt>
                <c:pt idx="45">
                  <c:v>4.4470000000000001</c:v>
                </c:pt>
                <c:pt idx="46">
                  <c:v>4.2539999999999996</c:v>
                </c:pt>
                <c:pt idx="47">
                  <c:v>3.8010000000000002</c:v>
                </c:pt>
                <c:pt idx="48">
                  <c:v>7.3760000000000003</c:v>
                </c:pt>
                <c:pt idx="49">
                  <c:v>7.12</c:v>
                </c:pt>
                <c:pt idx="50">
                  <c:v>7.2530000000000001</c:v>
                </c:pt>
                <c:pt idx="51">
                  <c:v>6.3639999999999999</c:v>
                </c:pt>
                <c:pt idx="52">
                  <c:v>7.181</c:v>
                </c:pt>
                <c:pt idx="53">
                  <c:v>7.125</c:v>
                </c:pt>
                <c:pt idx="54">
                  <c:v>6.8040000000000003</c:v>
                </c:pt>
                <c:pt idx="55">
                  <c:v>5.6319999999999997</c:v>
                </c:pt>
                <c:pt idx="56">
                  <c:v>9.3160000000000007</c:v>
                </c:pt>
                <c:pt idx="57">
                  <c:v>8.3239999999999998</c:v>
                </c:pt>
                <c:pt idx="58">
                  <c:v>8.8729999999999993</c:v>
                </c:pt>
                <c:pt idx="59">
                  <c:v>8.1219999999999999</c:v>
                </c:pt>
                <c:pt idx="60">
                  <c:v>8.1750000000000007</c:v>
                </c:pt>
                <c:pt idx="61">
                  <c:v>9.1300000000000008</c:v>
                </c:pt>
                <c:pt idx="62">
                  <c:v>8.5950000000000006</c:v>
                </c:pt>
                <c:pt idx="63">
                  <c:v>8.0879999999999992</c:v>
                </c:pt>
              </c:numCache>
            </c:numRef>
          </c:yVal>
          <c:smooth val="0"/>
        </c:ser>
        <c:ser>
          <c:idx val="6"/>
          <c:order val="6"/>
          <c:tx>
            <c:v>BSS21</c:v>
          </c:tx>
          <c:spPr>
            <a:ln w="28575">
              <a:noFill/>
            </a:ln>
          </c:spPr>
          <c:marker>
            <c:symbol val="plus"/>
            <c:size val="2"/>
          </c:marker>
          <c:xVal>
            <c:numRef>
              <c:f>'SS2 Drop2'!$C$330:$C$393</c:f>
              <c:numCache>
                <c:formatCode>General</c:formatCode>
                <c:ptCount val="64"/>
                <c:pt idx="0">
                  <c:v>62.027000000000001</c:v>
                </c:pt>
                <c:pt idx="1">
                  <c:v>60.68</c:v>
                </c:pt>
                <c:pt idx="2">
                  <c:v>60.722999999999999</c:v>
                </c:pt>
                <c:pt idx="3">
                  <c:v>61.996000000000002</c:v>
                </c:pt>
                <c:pt idx="4">
                  <c:v>64.396000000000001</c:v>
                </c:pt>
                <c:pt idx="5">
                  <c:v>63.741</c:v>
                </c:pt>
                <c:pt idx="6">
                  <c:v>63.613</c:v>
                </c:pt>
                <c:pt idx="7">
                  <c:v>62.73</c:v>
                </c:pt>
                <c:pt idx="8">
                  <c:v>61.526000000000003</c:v>
                </c:pt>
                <c:pt idx="9">
                  <c:v>60.829000000000001</c:v>
                </c:pt>
                <c:pt idx="10">
                  <c:v>60.545999999999999</c:v>
                </c:pt>
                <c:pt idx="11">
                  <c:v>62.039000000000001</c:v>
                </c:pt>
                <c:pt idx="12">
                  <c:v>63.493000000000002</c:v>
                </c:pt>
                <c:pt idx="13">
                  <c:v>63.753</c:v>
                </c:pt>
                <c:pt idx="14">
                  <c:v>63.802999999999997</c:v>
                </c:pt>
                <c:pt idx="15">
                  <c:v>64.135999999999996</c:v>
                </c:pt>
                <c:pt idx="16">
                  <c:v>61.262999999999998</c:v>
                </c:pt>
                <c:pt idx="17">
                  <c:v>61.94</c:v>
                </c:pt>
                <c:pt idx="18">
                  <c:v>60.698999999999998</c:v>
                </c:pt>
                <c:pt idx="19">
                  <c:v>60.597999999999999</c:v>
                </c:pt>
                <c:pt idx="20">
                  <c:v>63.655000000000001</c:v>
                </c:pt>
                <c:pt idx="21">
                  <c:v>62.676000000000002</c:v>
                </c:pt>
                <c:pt idx="22">
                  <c:v>63.917999999999999</c:v>
                </c:pt>
                <c:pt idx="23">
                  <c:v>63.771999999999998</c:v>
                </c:pt>
                <c:pt idx="24">
                  <c:v>60.543999999999997</c:v>
                </c:pt>
                <c:pt idx="25">
                  <c:v>61.706000000000003</c:v>
                </c:pt>
                <c:pt idx="26">
                  <c:v>61.332999999999998</c:v>
                </c:pt>
                <c:pt idx="27">
                  <c:v>61.92</c:v>
                </c:pt>
                <c:pt idx="28">
                  <c:v>63.4</c:v>
                </c:pt>
                <c:pt idx="29">
                  <c:v>63.953000000000003</c:v>
                </c:pt>
                <c:pt idx="30">
                  <c:v>64.233000000000004</c:v>
                </c:pt>
                <c:pt idx="31">
                  <c:v>63.268000000000001</c:v>
                </c:pt>
                <c:pt idx="32">
                  <c:v>65.540999999999997</c:v>
                </c:pt>
                <c:pt idx="33">
                  <c:v>66.441999999999993</c:v>
                </c:pt>
                <c:pt idx="34">
                  <c:v>66.843000000000004</c:v>
                </c:pt>
                <c:pt idx="35">
                  <c:v>66.852000000000004</c:v>
                </c:pt>
                <c:pt idx="36">
                  <c:v>68.58</c:v>
                </c:pt>
                <c:pt idx="37">
                  <c:v>68.956999999999994</c:v>
                </c:pt>
                <c:pt idx="38">
                  <c:v>68.48</c:v>
                </c:pt>
                <c:pt idx="39">
                  <c:v>69.108999999999995</c:v>
                </c:pt>
                <c:pt idx="40">
                  <c:v>65.811999999999998</c:v>
                </c:pt>
                <c:pt idx="41">
                  <c:v>66.123999999999995</c:v>
                </c:pt>
                <c:pt idx="42">
                  <c:v>66.811000000000007</c:v>
                </c:pt>
                <c:pt idx="43">
                  <c:v>66.302999999999997</c:v>
                </c:pt>
                <c:pt idx="44">
                  <c:v>68.745000000000005</c:v>
                </c:pt>
                <c:pt idx="45">
                  <c:v>68.578000000000003</c:v>
                </c:pt>
                <c:pt idx="46">
                  <c:v>68.114000000000004</c:v>
                </c:pt>
                <c:pt idx="47">
                  <c:v>69.194000000000003</c:v>
                </c:pt>
                <c:pt idx="48">
                  <c:v>67.085999999999999</c:v>
                </c:pt>
                <c:pt idx="49">
                  <c:v>66.210999999999999</c:v>
                </c:pt>
                <c:pt idx="50">
                  <c:v>66.263999999999996</c:v>
                </c:pt>
                <c:pt idx="51">
                  <c:v>65.745999999999995</c:v>
                </c:pt>
                <c:pt idx="52">
                  <c:v>69.456999999999994</c:v>
                </c:pt>
                <c:pt idx="53">
                  <c:v>69.069999999999993</c:v>
                </c:pt>
                <c:pt idx="54">
                  <c:v>68.8</c:v>
                </c:pt>
                <c:pt idx="55">
                  <c:v>69.305000000000007</c:v>
                </c:pt>
                <c:pt idx="56">
                  <c:v>65.543000000000006</c:v>
                </c:pt>
                <c:pt idx="57">
                  <c:v>65.5</c:v>
                </c:pt>
                <c:pt idx="58">
                  <c:v>66.855000000000004</c:v>
                </c:pt>
                <c:pt idx="59">
                  <c:v>65.597999999999999</c:v>
                </c:pt>
                <c:pt idx="60">
                  <c:v>68.254999999999995</c:v>
                </c:pt>
                <c:pt idx="61">
                  <c:v>68.03</c:v>
                </c:pt>
                <c:pt idx="62">
                  <c:v>68.872</c:v>
                </c:pt>
                <c:pt idx="63">
                  <c:v>68.756</c:v>
                </c:pt>
              </c:numCache>
            </c:numRef>
          </c:xVal>
          <c:yVal>
            <c:numRef>
              <c:f>'SS2 Drop2'!$D$330:$D$393</c:f>
              <c:numCache>
                <c:formatCode>General</c:formatCode>
                <c:ptCount val="64"/>
                <c:pt idx="0">
                  <c:v>1.19</c:v>
                </c:pt>
                <c:pt idx="1">
                  <c:v>0.66900000000000004</c:v>
                </c:pt>
                <c:pt idx="2">
                  <c:v>1.4730000000000001</c:v>
                </c:pt>
                <c:pt idx="3">
                  <c:v>2.391</c:v>
                </c:pt>
                <c:pt idx="4">
                  <c:v>0.79200000000000004</c:v>
                </c:pt>
                <c:pt idx="5">
                  <c:v>1.982</c:v>
                </c:pt>
                <c:pt idx="6">
                  <c:v>2.06</c:v>
                </c:pt>
                <c:pt idx="7">
                  <c:v>2.2029999999999998</c:v>
                </c:pt>
                <c:pt idx="8">
                  <c:v>2.6240000000000001</c:v>
                </c:pt>
                <c:pt idx="9">
                  <c:v>3.6890000000000001</c:v>
                </c:pt>
                <c:pt idx="10">
                  <c:v>3.73</c:v>
                </c:pt>
                <c:pt idx="11">
                  <c:v>2.6469999999999998</c:v>
                </c:pt>
                <c:pt idx="12">
                  <c:v>4.4560000000000004</c:v>
                </c:pt>
                <c:pt idx="13">
                  <c:v>2.8130000000000002</c:v>
                </c:pt>
                <c:pt idx="14">
                  <c:v>2.64</c:v>
                </c:pt>
                <c:pt idx="15">
                  <c:v>3.3660000000000001</c:v>
                </c:pt>
                <c:pt idx="16">
                  <c:v>6.14</c:v>
                </c:pt>
                <c:pt idx="17">
                  <c:v>7.4539999999999997</c:v>
                </c:pt>
                <c:pt idx="18">
                  <c:v>6.7640000000000002</c:v>
                </c:pt>
                <c:pt idx="19">
                  <c:v>6.5149999999999997</c:v>
                </c:pt>
                <c:pt idx="20">
                  <c:v>5.7060000000000004</c:v>
                </c:pt>
                <c:pt idx="21">
                  <c:v>7.0229999999999997</c:v>
                </c:pt>
                <c:pt idx="22">
                  <c:v>7.0970000000000004</c:v>
                </c:pt>
                <c:pt idx="23">
                  <c:v>5.6429999999999998</c:v>
                </c:pt>
                <c:pt idx="24">
                  <c:v>8.3870000000000005</c:v>
                </c:pt>
                <c:pt idx="25">
                  <c:v>9.0259999999999998</c:v>
                </c:pt>
                <c:pt idx="26">
                  <c:v>7.9240000000000004</c:v>
                </c:pt>
                <c:pt idx="27">
                  <c:v>8.1010000000000009</c:v>
                </c:pt>
                <c:pt idx="28">
                  <c:v>8.9350000000000005</c:v>
                </c:pt>
                <c:pt idx="29">
                  <c:v>8.8330000000000002</c:v>
                </c:pt>
                <c:pt idx="30">
                  <c:v>9.1549999999999994</c:v>
                </c:pt>
                <c:pt idx="31">
                  <c:v>8.3819999999999997</c:v>
                </c:pt>
                <c:pt idx="32">
                  <c:v>1.998</c:v>
                </c:pt>
                <c:pt idx="33">
                  <c:v>1.446</c:v>
                </c:pt>
                <c:pt idx="34">
                  <c:v>1.6539999999999999</c:v>
                </c:pt>
                <c:pt idx="35">
                  <c:v>1.9179999999999999</c:v>
                </c:pt>
                <c:pt idx="36">
                  <c:v>0.56200000000000006</c:v>
                </c:pt>
                <c:pt idx="37">
                  <c:v>1.9890000000000001</c:v>
                </c:pt>
                <c:pt idx="38">
                  <c:v>1.2330000000000001</c:v>
                </c:pt>
                <c:pt idx="39">
                  <c:v>1.5</c:v>
                </c:pt>
                <c:pt idx="40">
                  <c:v>3.0649999999999999</c:v>
                </c:pt>
                <c:pt idx="41">
                  <c:v>2.8159999999999998</c:v>
                </c:pt>
                <c:pt idx="42">
                  <c:v>3.609</c:v>
                </c:pt>
                <c:pt idx="43">
                  <c:v>4.2160000000000002</c:v>
                </c:pt>
                <c:pt idx="44">
                  <c:v>3.9580000000000002</c:v>
                </c:pt>
                <c:pt idx="45">
                  <c:v>3.9910000000000001</c:v>
                </c:pt>
                <c:pt idx="46">
                  <c:v>2.8959999999999999</c:v>
                </c:pt>
                <c:pt idx="47">
                  <c:v>4.2270000000000003</c:v>
                </c:pt>
                <c:pt idx="48">
                  <c:v>5.7030000000000003</c:v>
                </c:pt>
                <c:pt idx="49">
                  <c:v>7.0819999999999999</c:v>
                </c:pt>
                <c:pt idx="50">
                  <c:v>5.7409999999999997</c:v>
                </c:pt>
                <c:pt idx="51">
                  <c:v>5.95</c:v>
                </c:pt>
                <c:pt idx="52">
                  <c:v>6.1189999999999998</c:v>
                </c:pt>
                <c:pt idx="53">
                  <c:v>7.2160000000000002</c:v>
                </c:pt>
                <c:pt idx="54">
                  <c:v>7.0250000000000004</c:v>
                </c:pt>
                <c:pt idx="55">
                  <c:v>6.31</c:v>
                </c:pt>
                <c:pt idx="56">
                  <c:v>8.1950000000000003</c:v>
                </c:pt>
                <c:pt idx="57">
                  <c:v>8.7379999999999995</c:v>
                </c:pt>
                <c:pt idx="58">
                  <c:v>9.375</c:v>
                </c:pt>
                <c:pt idx="59">
                  <c:v>8.5</c:v>
                </c:pt>
                <c:pt idx="60">
                  <c:v>8.0459999999999994</c:v>
                </c:pt>
                <c:pt idx="61">
                  <c:v>8.5920000000000005</c:v>
                </c:pt>
                <c:pt idx="62">
                  <c:v>8.91</c:v>
                </c:pt>
                <c:pt idx="63">
                  <c:v>7.7560000000000002</c:v>
                </c:pt>
              </c:numCache>
            </c:numRef>
          </c:yVal>
          <c:smooth val="0"/>
        </c:ser>
        <c:ser>
          <c:idx val="7"/>
          <c:order val="7"/>
          <c:tx>
            <c:v>BSS25</c:v>
          </c:tx>
          <c:spPr>
            <a:ln w="28575">
              <a:noFill/>
            </a:ln>
          </c:spPr>
          <c:marker>
            <c:symbol val="dot"/>
            <c:size val="2"/>
          </c:marker>
          <c:xVal>
            <c:numRef>
              <c:f>'SS2 Drop2'!$C$394:$C$457</c:f>
              <c:numCache>
                <c:formatCode>General</c:formatCode>
                <c:ptCount val="64"/>
                <c:pt idx="0">
                  <c:v>41.026000000000003</c:v>
                </c:pt>
                <c:pt idx="1">
                  <c:v>41.643999999999998</c:v>
                </c:pt>
                <c:pt idx="2">
                  <c:v>41.371000000000002</c:v>
                </c:pt>
                <c:pt idx="3">
                  <c:v>41.331000000000003</c:v>
                </c:pt>
                <c:pt idx="4">
                  <c:v>42.85</c:v>
                </c:pt>
                <c:pt idx="5">
                  <c:v>44.186999999999998</c:v>
                </c:pt>
                <c:pt idx="6">
                  <c:v>44.331000000000003</c:v>
                </c:pt>
                <c:pt idx="7">
                  <c:v>44.482999999999997</c:v>
                </c:pt>
                <c:pt idx="8">
                  <c:v>41.097999999999999</c:v>
                </c:pt>
                <c:pt idx="9">
                  <c:v>41.899000000000001</c:v>
                </c:pt>
                <c:pt idx="10">
                  <c:v>41.872</c:v>
                </c:pt>
                <c:pt idx="11">
                  <c:v>42.267000000000003</c:v>
                </c:pt>
                <c:pt idx="12">
                  <c:v>43.633000000000003</c:v>
                </c:pt>
                <c:pt idx="13">
                  <c:v>44.213000000000001</c:v>
                </c:pt>
                <c:pt idx="14">
                  <c:v>43.905999999999999</c:v>
                </c:pt>
                <c:pt idx="15">
                  <c:v>42.533999999999999</c:v>
                </c:pt>
                <c:pt idx="16">
                  <c:v>40.526000000000003</c:v>
                </c:pt>
                <c:pt idx="17">
                  <c:v>41.564999999999998</c:v>
                </c:pt>
                <c:pt idx="18">
                  <c:v>41.939</c:v>
                </c:pt>
                <c:pt idx="19">
                  <c:v>41.27</c:v>
                </c:pt>
                <c:pt idx="20">
                  <c:v>43.311</c:v>
                </c:pt>
                <c:pt idx="21">
                  <c:v>42.854999999999997</c:v>
                </c:pt>
                <c:pt idx="22">
                  <c:v>44.024000000000001</c:v>
                </c:pt>
                <c:pt idx="23">
                  <c:v>43.405999999999999</c:v>
                </c:pt>
                <c:pt idx="24">
                  <c:v>40.512</c:v>
                </c:pt>
                <c:pt idx="25">
                  <c:v>41.564</c:v>
                </c:pt>
                <c:pt idx="26">
                  <c:v>41.573</c:v>
                </c:pt>
                <c:pt idx="27">
                  <c:v>42.314999999999998</c:v>
                </c:pt>
                <c:pt idx="28">
                  <c:v>44.319000000000003</c:v>
                </c:pt>
                <c:pt idx="29">
                  <c:v>43.838000000000001</c:v>
                </c:pt>
                <c:pt idx="30">
                  <c:v>42.527999999999999</c:v>
                </c:pt>
                <c:pt idx="31">
                  <c:v>43.79</c:v>
                </c:pt>
                <c:pt idx="32">
                  <c:v>45.83</c:v>
                </c:pt>
                <c:pt idx="33">
                  <c:v>45.55</c:v>
                </c:pt>
                <c:pt idx="34">
                  <c:v>47.427</c:v>
                </c:pt>
                <c:pt idx="35">
                  <c:v>45.924999999999997</c:v>
                </c:pt>
                <c:pt idx="36">
                  <c:v>48.027999999999999</c:v>
                </c:pt>
                <c:pt idx="37">
                  <c:v>47.533999999999999</c:v>
                </c:pt>
                <c:pt idx="38">
                  <c:v>48.624000000000002</c:v>
                </c:pt>
                <c:pt idx="39">
                  <c:v>48.43</c:v>
                </c:pt>
                <c:pt idx="40">
                  <c:v>45.866</c:v>
                </c:pt>
                <c:pt idx="41">
                  <c:v>47.448999999999998</c:v>
                </c:pt>
                <c:pt idx="42">
                  <c:v>46.804000000000002</c:v>
                </c:pt>
                <c:pt idx="43">
                  <c:v>46.533999999999999</c:v>
                </c:pt>
                <c:pt idx="44">
                  <c:v>48.658000000000001</c:v>
                </c:pt>
                <c:pt idx="45">
                  <c:v>47.6</c:v>
                </c:pt>
                <c:pt idx="46">
                  <c:v>49.463999999999999</c:v>
                </c:pt>
                <c:pt idx="47">
                  <c:v>48.588999999999999</c:v>
                </c:pt>
                <c:pt idx="48">
                  <c:v>46.201000000000001</c:v>
                </c:pt>
                <c:pt idx="49">
                  <c:v>45.718000000000004</c:v>
                </c:pt>
                <c:pt idx="50">
                  <c:v>46.887</c:v>
                </c:pt>
                <c:pt idx="51">
                  <c:v>46.918999999999997</c:v>
                </c:pt>
                <c:pt idx="52">
                  <c:v>48.603999999999999</c:v>
                </c:pt>
                <c:pt idx="53">
                  <c:v>47.515000000000001</c:v>
                </c:pt>
                <c:pt idx="54">
                  <c:v>49.128</c:v>
                </c:pt>
                <c:pt idx="55">
                  <c:v>48.55</c:v>
                </c:pt>
                <c:pt idx="56">
                  <c:v>46.79</c:v>
                </c:pt>
                <c:pt idx="57">
                  <c:v>45.56</c:v>
                </c:pt>
                <c:pt idx="58">
                  <c:v>47.033999999999999</c:v>
                </c:pt>
                <c:pt idx="59">
                  <c:v>46.578000000000003</c:v>
                </c:pt>
                <c:pt idx="60">
                  <c:v>48.29</c:v>
                </c:pt>
                <c:pt idx="61">
                  <c:v>49.188000000000002</c:v>
                </c:pt>
                <c:pt idx="62">
                  <c:v>48.137</c:v>
                </c:pt>
                <c:pt idx="63">
                  <c:v>49.121000000000002</c:v>
                </c:pt>
              </c:numCache>
            </c:numRef>
          </c:xVal>
          <c:yVal>
            <c:numRef>
              <c:f>'SS2 Drop2'!$D$394:$D$457</c:f>
              <c:numCache>
                <c:formatCode>General</c:formatCode>
                <c:ptCount val="64"/>
                <c:pt idx="0">
                  <c:v>20.565000000000001</c:v>
                </c:pt>
                <c:pt idx="1">
                  <c:v>22.050999999999998</c:v>
                </c:pt>
                <c:pt idx="2">
                  <c:v>20.872</c:v>
                </c:pt>
                <c:pt idx="3">
                  <c:v>22.484999999999999</c:v>
                </c:pt>
                <c:pt idx="4">
                  <c:v>21.715</c:v>
                </c:pt>
                <c:pt idx="5">
                  <c:v>22.311</c:v>
                </c:pt>
                <c:pt idx="6">
                  <c:v>21.893000000000001</c:v>
                </c:pt>
                <c:pt idx="7">
                  <c:v>22.36</c:v>
                </c:pt>
                <c:pt idx="8">
                  <c:v>23.530999999999999</c:v>
                </c:pt>
                <c:pt idx="9">
                  <c:v>24.074000000000002</c:v>
                </c:pt>
                <c:pt idx="10">
                  <c:v>24.393000000000001</c:v>
                </c:pt>
                <c:pt idx="11">
                  <c:v>23.524000000000001</c:v>
                </c:pt>
                <c:pt idx="12">
                  <c:v>23.193999999999999</c:v>
                </c:pt>
                <c:pt idx="13">
                  <c:v>23.542999999999999</c:v>
                </c:pt>
                <c:pt idx="14">
                  <c:v>22.763999999999999</c:v>
                </c:pt>
                <c:pt idx="15">
                  <c:v>24.481000000000002</c:v>
                </c:pt>
                <c:pt idx="16">
                  <c:v>26.385000000000002</c:v>
                </c:pt>
                <c:pt idx="17">
                  <c:v>26.579000000000001</c:v>
                </c:pt>
                <c:pt idx="18">
                  <c:v>26.196000000000002</c:v>
                </c:pt>
                <c:pt idx="19">
                  <c:v>26.962</c:v>
                </c:pt>
                <c:pt idx="20">
                  <c:v>27.344999999999999</c:v>
                </c:pt>
                <c:pt idx="21">
                  <c:v>26.158999999999999</c:v>
                </c:pt>
                <c:pt idx="22">
                  <c:v>27.164999999999999</c:v>
                </c:pt>
                <c:pt idx="23">
                  <c:v>26.42</c:v>
                </c:pt>
                <c:pt idx="24">
                  <c:v>28.03</c:v>
                </c:pt>
                <c:pt idx="25">
                  <c:v>29.404</c:v>
                </c:pt>
                <c:pt idx="26">
                  <c:v>28.600999999999999</c:v>
                </c:pt>
                <c:pt idx="27">
                  <c:v>29.198</c:v>
                </c:pt>
                <c:pt idx="28">
                  <c:v>28.327999999999999</c:v>
                </c:pt>
                <c:pt idx="29">
                  <c:v>28.838999999999999</c:v>
                </c:pt>
                <c:pt idx="30">
                  <c:v>29.151</c:v>
                </c:pt>
                <c:pt idx="31">
                  <c:v>28.937000000000001</c:v>
                </c:pt>
                <c:pt idx="32">
                  <c:v>21.466000000000001</c:v>
                </c:pt>
                <c:pt idx="33">
                  <c:v>20.532</c:v>
                </c:pt>
                <c:pt idx="34">
                  <c:v>22.382999999999999</c:v>
                </c:pt>
                <c:pt idx="35">
                  <c:v>20.895</c:v>
                </c:pt>
                <c:pt idx="36">
                  <c:v>22.01</c:v>
                </c:pt>
                <c:pt idx="37">
                  <c:v>21.888000000000002</c:v>
                </c:pt>
                <c:pt idx="38">
                  <c:v>21.332999999999998</c:v>
                </c:pt>
                <c:pt idx="39">
                  <c:v>21.824000000000002</c:v>
                </c:pt>
                <c:pt idx="40">
                  <c:v>24.131</c:v>
                </c:pt>
                <c:pt idx="41">
                  <c:v>22.731999999999999</c:v>
                </c:pt>
                <c:pt idx="42">
                  <c:v>23.186</c:v>
                </c:pt>
                <c:pt idx="43">
                  <c:v>24.007000000000001</c:v>
                </c:pt>
                <c:pt idx="44">
                  <c:v>23.827000000000002</c:v>
                </c:pt>
                <c:pt idx="45">
                  <c:v>24.266999999999999</c:v>
                </c:pt>
                <c:pt idx="46">
                  <c:v>23.99</c:v>
                </c:pt>
                <c:pt idx="47">
                  <c:v>22.914999999999999</c:v>
                </c:pt>
                <c:pt idx="48">
                  <c:v>25.614000000000001</c:v>
                </c:pt>
                <c:pt idx="49">
                  <c:v>26.94</c:v>
                </c:pt>
                <c:pt idx="50">
                  <c:v>25.895</c:v>
                </c:pt>
                <c:pt idx="51">
                  <c:v>26.039000000000001</c:v>
                </c:pt>
                <c:pt idx="52">
                  <c:v>25.753</c:v>
                </c:pt>
                <c:pt idx="53">
                  <c:v>25.754999999999999</c:v>
                </c:pt>
                <c:pt idx="54">
                  <c:v>26.548999999999999</c:v>
                </c:pt>
                <c:pt idx="55">
                  <c:v>27.274000000000001</c:v>
                </c:pt>
                <c:pt idx="56">
                  <c:v>28.466000000000001</c:v>
                </c:pt>
                <c:pt idx="57">
                  <c:v>28.818999999999999</c:v>
                </c:pt>
                <c:pt idx="58">
                  <c:v>27.798999999999999</c:v>
                </c:pt>
                <c:pt idx="59">
                  <c:v>29.402000000000001</c:v>
                </c:pt>
                <c:pt idx="60">
                  <c:v>28.356000000000002</c:v>
                </c:pt>
                <c:pt idx="61">
                  <c:v>29.457000000000001</c:v>
                </c:pt>
                <c:pt idx="62">
                  <c:v>28.577000000000002</c:v>
                </c:pt>
                <c:pt idx="63">
                  <c:v>27.53</c:v>
                </c:pt>
              </c:numCache>
            </c:numRef>
          </c:yVal>
          <c:smooth val="0"/>
        </c:ser>
        <c:ser>
          <c:idx val="0"/>
          <c:order val="0"/>
          <c:tx>
            <c:v>BSS29</c:v>
          </c:tx>
          <c:spPr>
            <a:ln w="28575">
              <a:noFill/>
            </a:ln>
          </c:spPr>
          <c:marker>
            <c:symbol val="diamond"/>
            <c:size val="2"/>
          </c:marker>
          <c:xVal>
            <c:numRef>
              <c:f>'SS2 Drop2'!$C$458:$C$521</c:f>
              <c:numCache>
                <c:formatCode>General</c:formatCode>
                <c:ptCount val="64"/>
                <c:pt idx="0">
                  <c:v>61.503</c:v>
                </c:pt>
                <c:pt idx="1">
                  <c:v>62.116999999999997</c:v>
                </c:pt>
                <c:pt idx="2">
                  <c:v>62.392000000000003</c:v>
                </c:pt>
                <c:pt idx="3">
                  <c:v>61.146999999999998</c:v>
                </c:pt>
                <c:pt idx="4">
                  <c:v>63.645000000000003</c:v>
                </c:pt>
                <c:pt idx="5">
                  <c:v>64.424999999999997</c:v>
                </c:pt>
                <c:pt idx="6">
                  <c:v>63.762999999999998</c:v>
                </c:pt>
                <c:pt idx="7">
                  <c:v>62.807000000000002</c:v>
                </c:pt>
                <c:pt idx="8">
                  <c:v>60.677999999999997</c:v>
                </c:pt>
                <c:pt idx="9">
                  <c:v>61.023000000000003</c:v>
                </c:pt>
                <c:pt idx="10">
                  <c:v>61.527999999999999</c:v>
                </c:pt>
                <c:pt idx="11">
                  <c:v>62.134</c:v>
                </c:pt>
                <c:pt idx="12">
                  <c:v>63.514000000000003</c:v>
                </c:pt>
                <c:pt idx="13">
                  <c:v>63.216000000000001</c:v>
                </c:pt>
                <c:pt idx="14">
                  <c:v>64.489999999999995</c:v>
                </c:pt>
                <c:pt idx="15">
                  <c:v>63.518000000000001</c:v>
                </c:pt>
                <c:pt idx="16">
                  <c:v>61.387</c:v>
                </c:pt>
                <c:pt idx="17">
                  <c:v>61.837000000000003</c:v>
                </c:pt>
                <c:pt idx="18">
                  <c:v>60.646999999999998</c:v>
                </c:pt>
                <c:pt idx="19">
                  <c:v>62.003</c:v>
                </c:pt>
                <c:pt idx="20">
                  <c:v>62.631</c:v>
                </c:pt>
                <c:pt idx="21">
                  <c:v>63.417999999999999</c:v>
                </c:pt>
                <c:pt idx="22">
                  <c:v>64.063000000000002</c:v>
                </c:pt>
                <c:pt idx="23">
                  <c:v>64.197000000000003</c:v>
                </c:pt>
                <c:pt idx="24">
                  <c:v>62.451999999999998</c:v>
                </c:pt>
                <c:pt idx="25">
                  <c:v>61.872</c:v>
                </c:pt>
                <c:pt idx="26">
                  <c:v>60.701000000000001</c:v>
                </c:pt>
                <c:pt idx="27">
                  <c:v>62.197000000000003</c:v>
                </c:pt>
                <c:pt idx="28">
                  <c:v>62.8</c:v>
                </c:pt>
                <c:pt idx="29">
                  <c:v>64.403999999999996</c:v>
                </c:pt>
                <c:pt idx="30">
                  <c:v>63.008000000000003</c:v>
                </c:pt>
                <c:pt idx="31">
                  <c:v>62.581000000000003</c:v>
                </c:pt>
                <c:pt idx="32">
                  <c:v>66.706999999999994</c:v>
                </c:pt>
                <c:pt idx="33">
                  <c:v>67.183000000000007</c:v>
                </c:pt>
                <c:pt idx="34">
                  <c:v>65.867000000000004</c:v>
                </c:pt>
                <c:pt idx="35">
                  <c:v>65.599999999999994</c:v>
                </c:pt>
                <c:pt idx="36">
                  <c:v>67.801000000000002</c:v>
                </c:pt>
                <c:pt idx="37">
                  <c:v>68.09</c:v>
                </c:pt>
                <c:pt idx="38">
                  <c:v>68.641999999999996</c:v>
                </c:pt>
                <c:pt idx="39">
                  <c:v>67.698999999999998</c:v>
                </c:pt>
                <c:pt idx="40">
                  <c:v>66.882999999999996</c:v>
                </c:pt>
                <c:pt idx="41">
                  <c:v>66.251000000000005</c:v>
                </c:pt>
                <c:pt idx="42">
                  <c:v>67.245999999999995</c:v>
                </c:pt>
                <c:pt idx="43">
                  <c:v>65.650000000000006</c:v>
                </c:pt>
                <c:pt idx="44">
                  <c:v>67.686999999999998</c:v>
                </c:pt>
                <c:pt idx="45">
                  <c:v>69.117000000000004</c:v>
                </c:pt>
                <c:pt idx="46">
                  <c:v>67.733000000000004</c:v>
                </c:pt>
                <c:pt idx="47">
                  <c:v>69.290000000000006</c:v>
                </c:pt>
                <c:pt idx="48">
                  <c:v>65.790000000000006</c:v>
                </c:pt>
                <c:pt idx="49">
                  <c:v>66.67</c:v>
                </c:pt>
                <c:pt idx="50">
                  <c:v>67.132999999999996</c:v>
                </c:pt>
                <c:pt idx="51">
                  <c:v>66.575000000000003</c:v>
                </c:pt>
                <c:pt idx="52">
                  <c:v>68.686000000000007</c:v>
                </c:pt>
                <c:pt idx="53">
                  <c:v>68.388000000000005</c:v>
                </c:pt>
                <c:pt idx="54">
                  <c:v>69.042000000000002</c:v>
                </c:pt>
                <c:pt idx="55">
                  <c:v>69.356999999999999</c:v>
                </c:pt>
                <c:pt idx="56">
                  <c:v>67.484999999999999</c:v>
                </c:pt>
                <c:pt idx="57">
                  <c:v>67.126999999999995</c:v>
                </c:pt>
                <c:pt idx="58">
                  <c:v>66.209000000000003</c:v>
                </c:pt>
                <c:pt idx="59">
                  <c:v>66.917000000000002</c:v>
                </c:pt>
                <c:pt idx="60">
                  <c:v>69.320999999999998</c:v>
                </c:pt>
                <c:pt idx="61">
                  <c:v>67.846999999999994</c:v>
                </c:pt>
                <c:pt idx="62">
                  <c:v>69.36</c:v>
                </c:pt>
                <c:pt idx="63">
                  <c:v>67.793000000000006</c:v>
                </c:pt>
              </c:numCache>
            </c:numRef>
          </c:xVal>
          <c:yVal>
            <c:numRef>
              <c:f>'SS2 Drop2'!$D$458:$D$521</c:f>
              <c:numCache>
                <c:formatCode>General</c:formatCode>
                <c:ptCount val="64"/>
                <c:pt idx="0">
                  <c:v>22.067</c:v>
                </c:pt>
                <c:pt idx="1">
                  <c:v>21.3</c:v>
                </c:pt>
                <c:pt idx="2">
                  <c:v>21.434000000000001</c:v>
                </c:pt>
                <c:pt idx="3">
                  <c:v>21.556999999999999</c:v>
                </c:pt>
                <c:pt idx="4">
                  <c:v>21.818999999999999</c:v>
                </c:pt>
                <c:pt idx="5">
                  <c:v>20.927</c:v>
                </c:pt>
                <c:pt idx="6">
                  <c:v>21.213999999999999</c:v>
                </c:pt>
                <c:pt idx="7">
                  <c:v>21.998999999999999</c:v>
                </c:pt>
                <c:pt idx="8">
                  <c:v>24.309000000000001</c:v>
                </c:pt>
                <c:pt idx="9">
                  <c:v>23.763999999999999</c:v>
                </c:pt>
                <c:pt idx="10">
                  <c:v>24.15</c:v>
                </c:pt>
                <c:pt idx="11">
                  <c:v>24.053999999999998</c:v>
                </c:pt>
                <c:pt idx="12">
                  <c:v>22.751000000000001</c:v>
                </c:pt>
                <c:pt idx="13">
                  <c:v>23.632999999999999</c:v>
                </c:pt>
                <c:pt idx="14">
                  <c:v>23.972999999999999</c:v>
                </c:pt>
                <c:pt idx="15">
                  <c:v>22.983000000000001</c:v>
                </c:pt>
                <c:pt idx="16">
                  <c:v>26.196999999999999</c:v>
                </c:pt>
                <c:pt idx="17">
                  <c:v>25.821000000000002</c:v>
                </c:pt>
                <c:pt idx="18">
                  <c:v>26.001000000000001</c:v>
                </c:pt>
                <c:pt idx="19">
                  <c:v>26.483000000000001</c:v>
                </c:pt>
                <c:pt idx="20">
                  <c:v>25.565000000000001</c:v>
                </c:pt>
                <c:pt idx="21">
                  <c:v>27.004999999999999</c:v>
                </c:pt>
                <c:pt idx="22">
                  <c:v>26.016999999999999</c:v>
                </c:pt>
                <c:pt idx="23">
                  <c:v>26.681000000000001</c:v>
                </c:pt>
                <c:pt idx="24">
                  <c:v>28.614999999999998</c:v>
                </c:pt>
                <c:pt idx="25">
                  <c:v>28.263000000000002</c:v>
                </c:pt>
                <c:pt idx="26">
                  <c:v>29.43</c:v>
                </c:pt>
                <c:pt idx="27">
                  <c:v>28.718</c:v>
                </c:pt>
                <c:pt idx="28">
                  <c:v>28.963000000000001</c:v>
                </c:pt>
                <c:pt idx="29">
                  <c:v>27.585999999999999</c:v>
                </c:pt>
                <c:pt idx="30">
                  <c:v>28.867999999999999</c:v>
                </c:pt>
                <c:pt idx="31">
                  <c:v>29.315999999999999</c:v>
                </c:pt>
                <c:pt idx="32">
                  <c:v>22.120999999999999</c:v>
                </c:pt>
                <c:pt idx="33">
                  <c:v>21.481000000000002</c:v>
                </c:pt>
                <c:pt idx="34">
                  <c:v>21.568000000000001</c:v>
                </c:pt>
                <c:pt idx="35">
                  <c:v>21.65</c:v>
                </c:pt>
                <c:pt idx="36">
                  <c:v>21.093</c:v>
                </c:pt>
                <c:pt idx="37">
                  <c:v>22.097999999999999</c:v>
                </c:pt>
                <c:pt idx="38">
                  <c:v>22.123999999999999</c:v>
                </c:pt>
                <c:pt idx="39">
                  <c:v>20.670999999999999</c:v>
                </c:pt>
                <c:pt idx="40">
                  <c:v>24.234000000000002</c:v>
                </c:pt>
                <c:pt idx="41">
                  <c:v>23.056000000000001</c:v>
                </c:pt>
                <c:pt idx="42">
                  <c:v>22.521999999999998</c:v>
                </c:pt>
                <c:pt idx="43">
                  <c:v>23.972000000000001</c:v>
                </c:pt>
                <c:pt idx="44">
                  <c:v>23.241</c:v>
                </c:pt>
                <c:pt idx="45">
                  <c:v>24.193000000000001</c:v>
                </c:pt>
                <c:pt idx="46">
                  <c:v>24.134</c:v>
                </c:pt>
                <c:pt idx="47">
                  <c:v>23.608000000000001</c:v>
                </c:pt>
                <c:pt idx="48">
                  <c:v>25.623999999999999</c:v>
                </c:pt>
                <c:pt idx="49">
                  <c:v>25.725999999999999</c:v>
                </c:pt>
                <c:pt idx="50">
                  <c:v>26.420999999999999</c:v>
                </c:pt>
                <c:pt idx="51">
                  <c:v>26.972999999999999</c:v>
                </c:pt>
                <c:pt idx="52">
                  <c:v>26.042000000000002</c:v>
                </c:pt>
                <c:pt idx="53">
                  <c:v>25.922999999999998</c:v>
                </c:pt>
                <c:pt idx="54">
                  <c:v>26.181000000000001</c:v>
                </c:pt>
                <c:pt idx="55">
                  <c:v>26.939</c:v>
                </c:pt>
                <c:pt idx="56">
                  <c:v>29.091999999999999</c:v>
                </c:pt>
                <c:pt idx="57">
                  <c:v>28.11</c:v>
                </c:pt>
                <c:pt idx="58">
                  <c:v>28.359000000000002</c:v>
                </c:pt>
                <c:pt idx="59">
                  <c:v>29.460999999999999</c:v>
                </c:pt>
                <c:pt idx="60">
                  <c:v>29.100999999999999</c:v>
                </c:pt>
                <c:pt idx="61">
                  <c:v>28.138000000000002</c:v>
                </c:pt>
                <c:pt idx="62">
                  <c:v>29.102</c:v>
                </c:pt>
                <c:pt idx="63">
                  <c:v>29.303999999999998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3397376"/>
        <c:axId val="33407360"/>
      </c:scatterChart>
      <c:valAx>
        <c:axId val="33397376"/>
        <c:scaling>
          <c:orientation val="minMax"/>
          <c:max val="80"/>
        </c:scaling>
        <c:delete val="0"/>
        <c:axPos val="b"/>
        <c:majorGridlines/>
        <c:minorGridlines/>
        <c:numFmt formatCode="General" sourceLinked="1"/>
        <c:majorTickMark val="out"/>
        <c:minorTickMark val="none"/>
        <c:tickLblPos val="none"/>
        <c:crossAx val="33407360"/>
        <c:crosses val="autoZero"/>
        <c:crossBetween val="midCat"/>
        <c:majorUnit val="10"/>
        <c:minorUnit val="5"/>
      </c:valAx>
      <c:valAx>
        <c:axId val="33407360"/>
        <c:scaling>
          <c:orientation val="minMax"/>
          <c:max val="40"/>
        </c:scaling>
        <c:delete val="0"/>
        <c:axPos val="l"/>
        <c:majorGridlines/>
        <c:minorGridlines/>
        <c:numFmt formatCode="General" sourceLinked="1"/>
        <c:majorTickMark val="out"/>
        <c:minorTickMark val="none"/>
        <c:tickLblPos val="none"/>
        <c:crossAx val="33397376"/>
        <c:crosses val="autoZero"/>
        <c:crossBetween val="midCat"/>
        <c:majorUnit val="10"/>
        <c:minorUnit val="5"/>
      </c:valAx>
    </c:plotArea>
    <c:legend>
      <c:legendPos val="r"/>
      <c:layout/>
      <c:overlay val="1"/>
      <c:spPr>
        <a:solidFill>
          <a:sysClr val="window" lastClr="FFFFFF"/>
        </a:solidFill>
      </c:spPr>
    </c:legend>
    <c:plotVisOnly val="1"/>
    <c:dispBlanksAs val="gap"/>
    <c:showDLblsOverMax val="0"/>
  </c:chart>
  <c:spPr>
    <a:solidFill>
      <a:sysClr val="window" lastClr="FFFFFF"/>
    </a:solidFill>
  </c:spPr>
  <c:txPr>
    <a:bodyPr/>
    <a:lstStyle/>
    <a:p>
      <a:pPr>
        <a:defRPr>
          <a:latin typeface="Calibri" panose="020F0502020204030204" pitchFamily="34" charset="0"/>
          <a:cs typeface="Calibri" panose="020F0502020204030204" pitchFamily="34" charset="0"/>
        </a:defRPr>
      </a:pPr>
      <a:endParaRPr lang="ja-JP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1"/>
          <c:order val="1"/>
          <c:tx>
            <c:v>BSS1</c:v>
          </c:tx>
          <c:spPr>
            <a:ln w="28575">
              <a:noFill/>
            </a:ln>
          </c:spPr>
          <c:marker>
            <c:symbol val="square"/>
            <c:size val="2"/>
          </c:marker>
          <c:xVal>
            <c:numRef>
              <c:f>'SS2 Drop3'!$C$10:$C$73</c:f>
              <c:numCache>
                <c:formatCode>General</c:formatCode>
                <c:ptCount val="64"/>
                <c:pt idx="0">
                  <c:v>1.206</c:v>
                </c:pt>
                <c:pt idx="1">
                  <c:v>1.2050000000000001</c:v>
                </c:pt>
                <c:pt idx="2">
                  <c:v>2.077</c:v>
                </c:pt>
                <c:pt idx="3">
                  <c:v>1.1890000000000001</c:v>
                </c:pt>
                <c:pt idx="4">
                  <c:v>4.0469999999999997</c:v>
                </c:pt>
                <c:pt idx="5">
                  <c:v>3.53</c:v>
                </c:pt>
                <c:pt idx="6">
                  <c:v>3.5209999999999999</c:v>
                </c:pt>
                <c:pt idx="7">
                  <c:v>4.133</c:v>
                </c:pt>
                <c:pt idx="8">
                  <c:v>1.163</c:v>
                </c:pt>
                <c:pt idx="9">
                  <c:v>1.3160000000000001</c:v>
                </c:pt>
                <c:pt idx="10">
                  <c:v>0.66200000000000003</c:v>
                </c:pt>
                <c:pt idx="11">
                  <c:v>2.081</c:v>
                </c:pt>
                <c:pt idx="12">
                  <c:v>3.0569999999999999</c:v>
                </c:pt>
                <c:pt idx="13">
                  <c:v>2.754</c:v>
                </c:pt>
                <c:pt idx="14">
                  <c:v>3.3260000000000001</c:v>
                </c:pt>
                <c:pt idx="15">
                  <c:v>3.016</c:v>
                </c:pt>
                <c:pt idx="16">
                  <c:v>1.4159999999999999</c:v>
                </c:pt>
                <c:pt idx="17">
                  <c:v>2.1259999999999999</c:v>
                </c:pt>
                <c:pt idx="18">
                  <c:v>1.6919999999999999</c:v>
                </c:pt>
                <c:pt idx="19">
                  <c:v>2.2509999999999999</c:v>
                </c:pt>
                <c:pt idx="20">
                  <c:v>3.9990000000000001</c:v>
                </c:pt>
                <c:pt idx="21">
                  <c:v>3.68</c:v>
                </c:pt>
                <c:pt idx="22">
                  <c:v>2.6469999999999998</c:v>
                </c:pt>
                <c:pt idx="23">
                  <c:v>3.1549999999999998</c:v>
                </c:pt>
                <c:pt idx="24">
                  <c:v>1.788</c:v>
                </c:pt>
                <c:pt idx="25">
                  <c:v>0.68</c:v>
                </c:pt>
                <c:pt idx="26">
                  <c:v>2.2400000000000002</c:v>
                </c:pt>
                <c:pt idx="27">
                  <c:v>2.2200000000000002</c:v>
                </c:pt>
                <c:pt idx="28">
                  <c:v>2.5059999999999998</c:v>
                </c:pt>
                <c:pt idx="29">
                  <c:v>3.3090000000000002</c:v>
                </c:pt>
                <c:pt idx="30">
                  <c:v>4.032</c:v>
                </c:pt>
                <c:pt idx="31">
                  <c:v>3.355</c:v>
                </c:pt>
                <c:pt idx="32">
                  <c:v>6.7350000000000003</c:v>
                </c:pt>
                <c:pt idx="33">
                  <c:v>6.5590000000000002</c:v>
                </c:pt>
                <c:pt idx="34">
                  <c:v>6.0019999999999998</c:v>
                </c:pt>
                <c:pt idx="35">
                  <c:v>7.4960000000000004</c:v>
                </c:pt>
                <c:pt idx="36">
                  <c:v>9.4009999999999998</c:v>
                </c:pt>
                <c:pt idx="37">
                  <c:v>9.2260000000000009</c:v>
                </c:pt>
                <c:pt idx="38">
                  <c:v>9.3979999999999997</c:v>
                </c:pt>
                <c:pt idx="39">
                  <c:v>7.9909999999999997</c:v>
                </c:pt>
                <c:pt idx="40">
                  <c:v>5.968</c:v>
                </c:pt>
                <c:pt idx="41">
                  <c:v>7.11</c:v>
                </c:pt>
                <c:pt idx="42">
                  <c:v>6.5609999999999999</c:v>
                </c:pt>
                <c:pt idx="43">
                  <c:v>5.71</c:v>
                </c:pt>
                <c:pt idx="44">
                  <c:v>8.2629999999999999</c:v>
                </c:pt>
                <c:pt idx="45">
                  <c:v>8.9060000000000006</c:v>
                </c:pt>
                <c:pt idx="46">
                  <c:v>8.9689999999999994</c:v>
                </c:pt>
                <c:pt idx="47">
                  <c:v>8.9619999999999997</c:v>
                </c:pt>
                <c:pt idx="48">
                  <c:v>5.5039999999999996</c:v>
                </c:pt>
                <c:pt idx="49">
                  <c:v>6.8179999999999996</c:v>
                </c:pt>
                <c:pt idx="50">
                  <c:v>6.2030000000000003</c:v>
                </c:pt>
                <c:pt idx="51">
                  <c:v>7.44</c:v>
                </c:pt>
                <c:pt idx="52">
                  <c:v>8.0190000000000001</c:v>
                </c:pt>
                <c:pt idx="53">
                  <c:v>8.218</c:v>
                </c:pt>
                <c:pt idx="54">
                  <c:v>7.782</c:v>
                </c:pt>
                <c:pt idx="55">
                  <c:v>9.1549999999999994</c:v>
                </c:pt>
                <c:pt idx="56">
                  <c:v>5.92</c:v>
                </c:pt>
                <c:pt idx="57">
                  <c:v>7.46</c:v>
                </c:pt>
                <c:pt idx="58">
                  <c:v>6.9160000000000004</c:v>
                </c:pt>
                <c:pt idx="59">
                  <c:v>5.798</c:v>
                </c:pt>
                <c:pt idx="60">
                  <c:v>7.7949999999999999</c:v>
                </c:pt>
                <c:pt idx="61">
                  <c:v>8.3539999999999992</c:v>
                </c:pt>
                <c:pt idx="62">
                  <c:v>7.6820000000000004</c:v>
                </c:pt>
                <c:pt idx="63">
                  <c:v>7.7690000000000001</c:v>
                </c:pt>
              </c:numCache>
            </c:numRef>
          </c:xVal>
          <c:yVal>
            <c:numRef>
              <c:f>'SS2 Drop3'!$D$10:$D$73</c:f>
              <c:numCache>
                <c:formatCode>General</c:formatCode>
                <c:ptCount val="64"/>
                <c:pt idx="0">
                  <c:v>1.6870000000000001</c:v>
                </c:pt>
                <c:pt idx="1">
                  <c:v>1.1879999999999999</c:v>
                </c:pt>
                <c:pt idx="2">
                  <c:v>1.8049999999999999</c:v>
                </c:pt>
                <c:pt idx="3">
                  <c:v>2.101</c:v>
                </c:pt>
                <c:pt idx="4">
                  <c:v>0.54300000000000004</c:v>
                </c:pt>
                <c:pt idx="5">
                  <c:v>0.85699999999999998</c:v>
                </c:pt>
                <c:pt idx="6">
                  <c:v>2.1059999999999999</c:v>
                </c:pt>
                <c:pt idx="7">
                  <c:v>0.95799999999999996</c:v>
                </c:pt>
                <c:pt idx="8">
                  <c:v>2.9180000000000001</c:v>
                </c:pt>
                <c:pt idx="9">
                  <c:v>3.65</c:v>
                </c:pt>
                <c:pt idx="10">
                  <c:v>2.6429999999999998</c:v>
                </c:pt>
                <c:pt idx="11">
                  <c:v>2.8239999999999998</c:v>
                </c:pt>
                <c:pt idx="12">
                  <c:v>3.6</c:v>
                </c:pt>
                <c:pt idx="13">
                  <c:v>3.411</c:v>
                </c:pt>
                <c:pt idx="14">
                  <c:v>4.2380000000000004</c:v>
                </c:pt>
                <c:pt idx="15">
                  <c:v>2.7440000000000002</c:v>
                </c:pt>
                <c:pt idx="16">
                  <c:v>7.2240000000000002</c:v>
                </c:pt>
                <c:pt idx="17">
                  <c:v>5.6769999999999996</c:v>
                </c:pt>
                <c:pt idx="18">
                  <c:v>7.3250000000000002</c:v>
                </c:pt>
                <c:pt idx="19">
                  <c:v>6.0010000000000003</c:v>
                </c:pt>
                <c:pt idx="20">
                  <c:v>6.2809999999999997</c:v>
                </c:pt>
                <c:pt idx="21">
                  <c:v>7.1760000000000002</c:v>
                </c:pt>
                <c:pt idx="22">
                  <c:v>7.1289999999999996</c:v>
                </c:pt>
                <c:pt idx="23">
                  <c:v>6.9470000000000001</c:v>
                </c:pt>
                <c:pt idx="24">
                  <c:v>8.7539999999999996</c:v>
                </c:pt>
                <c:pt idx="25">
                  <c:v>7.9740000000000002</c:v>
                </c:pt>
                <c:pt idx="26">
                  <c:v>8.3290000000000006</c:v>
                </c:pt>
                <c:pt idx="27">
                  <c:v>9.44</c:v>
                </c:pt>
                <c:pt idx="28">
                  <c:v>7.8849999999999998</c:v>
                </c:pt>
                <c:pt idx="29">
                  <c:v>8.1620000000000008</c:v>
                </c:pt>
                <c:pt idx="30">
                  <c:v>7.7649999999999997</c:v>
                </c:pt>
                <c:pt idx="31">
                  <c:v>8.1140000000000008</c:v>
                </c:pt>
                <c:pt idx="32">
                  <c:v>0.69399999999999995</c:v>
                </c:pt>
                <c:pt idx="33">
                  <c:v>2.4860000000000002</c:v>
                </c:pt>
                <c:pt idx="34">
                  <c:v>2.1680000000000001</c:v>
                </c:pt>
                <c:pt idx="35">
                  <c:v>0.65500000000000003</c:v>
                </c:pt>
                <c:pt idx="36">
                  <c:v>0.78</c:v>
                </c:pt>
                <c:pt idx="37">
                  <c:v>2.2749999999999999</c:v>
                </c:pt>
                <c:pt idx="38">
                  <c:v>1.345</c:v>
                </c:pt>
                <c:pt idx="39">
                  <c:v>1.659</c:v>
                </c:pt>
                <c:pt idx="40">
                  <c:v>3.4849999999999999</c:v>
                </c:pt>
                <c:pt idx="41">
                  <c:v>4.0759999999999996</c:v>
                </c:pt>
                <c:pt idx="42">
                  <c:v>4.25</c:v>
                </c:pt>
                <c:pt idx="43">
                  <c:v>3.3919999999999999</c:v>
                </c:pt>
                <c:pt idx="44">
                  <c:v>3.802</c:v>
                </c:pt>
                <c:pt idx="45">
                  <c:v>3.2010000000000001</c:v>
                </c:pt>
                <c:pt idx="46">
                  <c:v>3.452</c:v>
                </c:pt>
                <c:pt idx="47">
                  <c:v>3.5659999999999998</c:v>
                </c:pt>
                <c:pt idx="48">
                  <c:v>7.2050000000000001</c:v>
                </c:pt>
                <c:pt idx="49">
                  <c:v>6.7770000000000001</c:v>
                </c:pt>
                <c:pt idx="50">
                  <c:v>6.7439999999999998</c:v>
                </c:pt>
                <c:pt idx="51">
                  <c:v>5.6660000000000004</c:v>
                </c:pt>
                <c:pt idx="52">
                  <c:v>7.4820000000000002</c:v>
                </c:pt>
                <c:pt idx="53">
                  <c:v>6.5970000000000004</c:v>
                </c:pt>
                <c:pt idx="54">
                  <c:v>7.1150000000000002</c:v>
                </c:pt>
                <c:pt idx="55">
                  <c:v>6.5869999999999997</c:v>
                </c:pt>
                <c:pt idx="56">
                  <c:v>7.7560000000000002</c:v>
                </c:pt>
                <c:pt idx="57">
                  <c:v>7.9290000000000003</c:v>
                </c:pt>
                <c:pt idx="58">
                  <c:v>8.1929999999999996</c:v>
                </c:pt>
                <c:pt idx="59">
                  <c:v>9.1579999999999995</c:v>
                </c:pt>
                <c:pt idx="60">
                  <c:v>8.0839999999999996</c:v>
                </c:pt>
                <c:pt idx="61">
                  <c:v>8.5519999999999996</c:v>
                </c:pt>
                <c:pt idx="62">
                  <c:v>8.3230000000000004</c:v>
                </c:pt>
                <c:pt idx="63">
                  <c:v>7.92</c:v>
                </c:pt>
              </c:numCache>
            </c:numRef>
          </c:yVal>
          <c:smooth val="0"/>
        </c:ser>
        <c:ser>
          <c:idx val="2"/>
          <c:order val="2"/>
          <c:tx>
            <c:v>BSS5</c:v>
          </c:tx>
          <c:spPr>
            <a:ln w="28575">
              <a:noFill/>
            </a:ln>
          </c:spPr>
          <c:marker>
            <c:symbol val="triangle"/>
            <c:size val="2"/>
          </c:marker>
          <c:xVal>
            <c:numRef>
              <c:f>'SS2 Drop3'!$C$74:$C$137</c:f>
              <c:numCache>
                <c:formatCode>General</c:formatCode>
                <c:ptCount val="64"/>
                <c:pt idx="0">
                  <c:v>21.937999999999999</c:v>
                </c:pt>
                <c:pt idx="1">
                  <c:v>20.780999999999999</c:v>
                </c:pt>
                <c:pt idx="2">
                  <c:v>21.109000000000002</c:v>
                </c:pt>
                <c:pt idx="3">
                  <c:v>20.823</c:v>
                </c:pt>
                <c:pt idx="4">
                  <c:v>24.462</c:v>
                </c:pt>
                <c:pt idx="5">
                  <c:v>23.84</c:v>
                </c:pt>
                <c:pt idx="6">
                  <c:v>23.375</c:v>
                </c:pt>
                <c:pt idx="7">
                  <c:v>22.507999999999999</c:v>
                </c:pt>
                <c:pt idx="8">
                  <c:v>20.62</c:v>
                </c:pt>
                <c:pt idx="9">
                  <c:v>22.11</c:v>
                </c:pt>
                <c:pt idx="10">
                  <c:v>21.077999999999999</c:v>
                </c:pt>
                <c:pt idx="11">
                  <c:v>20.565999999999999</c:v>
                </c:pt>
                <c:pt idx="12">
                  <c:v>24.13</c:v>
                </c:pt>
                <c:pt idx="13">
                  <c:v>23.128</c:v>
                </c:pt>
                <c:pt idx="14">
                  <c:v>23.036000000000001</c:v>
                </c:pt>
                <c:pt idx="15">
                  <c:v>23.298999999999999</c:v>
                </c:pt>
                <c:pt idx="16">
                  <c:v>21.927</c:v>
                </c:pt>
                <c:pt idx="17">
                  <c:v>20.888999999999999</c:v>
                </c:pt>
                <c:pt idx="18">
                  <c:v>21.06</c:v>
                </c:pt>
                <c:pt idx="19">
                  <c:v>21.533000000000001</c:v>
                </c:pt>
                <c:pt idx="20">
                  <c:v>23.388999999999999</c:v>
                </c:pt>
                <c:pt idx="21">
                  <c:v>23.943000000000001</c:v>
                </c:pt>
                <c:pt idx="22">
                  <c:v>22.625</c:v>
                </c:pt>
                <c:pt idx="23">
                  <c:v>23.451000000000001</c:v>
                </c:pt>
                <c:pt idx="24">
                  <c:v>20.797999999999998</c:v>
                </c:pt>
                <c:pt idx="25">
                  <c:v>21.867000000000001</c:v>
                </c:pt>
                <c:pt idx="26">
                  <c:v>21.608000000000001</c:v>
                </c:pt>
                <c:pt idx="27">
                  <c:v>20.521000000000001</c:v>
                </c:pt>
                <c:pt idx="28">
                  <c:v>22.856000000000002</c:v>
                </c:pt>
                <c:pt idx="29">
                  <c:v>23.861999999999998</c:v>
                </c:pt>
                <c:pt idx="30">
                  <c:v>22.917999999999999</c:v>
                </c:pt>
                <c:pt idx="31">
                  <c:v>23.152999999999999</c:v>
                </c:pt>
                <c:pt idx="32">
                  <c:v>26.545999999999999</c:v>
                </c:pt>
                <c:pt idx="33">
                  <c:v>27.346</c:v>
                </c:pt>
                <c:pt idx="34">
                  <c:v>26.646999999999998</c:v>
                </c:pt>
                <c:pt idx="35">
                  <c:v>26.672000000000001</c:v>
                </c:pt>
                <c:pt idx="36">
                  <c:v>28.321000000000002</c:v>
                </c:pt>
                <c:pt idx="37">
                  <c:v>27.789000000000001</c:v>
                </c:pt>
                <c:pt idx="38">
                  <c:v>27.856999999999999</c:v>
                </c:pt>
                <c:pt idx="39">
                  <c:v>28.291</c:v>
                </c:pt>
                <c:pt idx="40">
                  <c:v>25.963000000000001</c:v>
                </c:pt>
                <c:pt idx="41">
                  <c:v>27.256</c:v>
                </c:pt>
                <c:pt idx="42">
                  <c:v>25.777000000000001</c:v>
                </c:pt>
                <c:pt idx="43">
                  <c:v>26.481999999999999</c:v>
                </c:pt>
                <c:pt idx="44">
                  <c:v>28.359000000000002</c:v>
                </c:pt>
                <c:pt idx="45">
                  <c:v>27.891999999999999</c:v>
                </c:pt>
                <c:pt idx="46">
                  <c:v>28.216000000000001</c:v>
                </c:pt>
                <c:pt idx="47">
                  <c:v>28.402000000000001</c:v>
                </c:pt>
                <c:pt idx="48">
                  <c:v>26.076000000000001</c:v>
                </c:pt>
                <c:pt idx="49">
                  <c:v>26.152000000000001</c:v>
                </c:pt>
                <c:pt idx="50">
                  <c:v>25.594999999999999</c:v>
                </c:pt>
                <c:pt idx="51">
                  <c:v>25.853000000000002</c:v>
                </c:pt>
                <c:pt idx="52">
                  <c:v>28.050999999999998</c:v>
                </c:pt>
                <c:pt idx="53">
                  <c:v>29.359000000000002</c:v>
                </c:pt>
                <c:pt idx="54">
                  <c:v>27.518999999999998</c:v>
                </c:pt>
                <c:pt idx="55">
                  <c:v>28.213000000000001</c:v>
                </c:pt>
                <c:pt idx="56">
                  <c:v>26.056000000000001</c:v>
                </c:pt>
                <c:pt idx="57">
                  <c:v>26.173999999999999</c:v>
                </c:pt>
                <c:pt idx="58">
                  <c:v>27.227</c:v>
                </c:pt>
                <c:pt idx="59">
                  <c:v>25.792999999999999</c:v>
                </c:pt>
                <c:pt idx="60">
                  <c:v>27.81</c:v>
                </c:pt>
                <c:pt idx="61">
                  <c:v>28.481000000000002</c:v>
                </c:pt>
                <c:pt idx="62">
                  <c:v>27.908000000000001</c:v>
                </c:pt>
                <c:pt idx="63">
                  <c:v>27.925000000000001</c:v>
                </c:pt>
              </c:numCache>
            </c:numRef>
          </c:xVal>
          <c:yVal>
            <c:numRef>
              <c:f>'SS2 Drop3'!$D$74:$D$137</c:f>
              <c:numCache>
                <c:formatCode>General</c:formatCode>
                <c:ptCount val="64"/>
                <c:pt idx="0">
                  <c:v>2.2639999999999998</c:v>
                </c:pt>
                <c:pt idx="1">
                  <c:v>0.626</c:v>
                </c:pt>
                <c:pt idx="2">
                  <c:v>2.27</c:v>
                </c:pt>
                <c:pt idx="3">
                  <c:v>1.071</c:v>
                </c:pt>
                <c:pt idx="4">
                  <c:v>2.194</c:v>
                </c:pt>
                <c:pt idx="5">
                  <c:v>1.665</c:v>
                </c:pt>
                <c:pt idx="6">
                  <c:v>0.93799999999999994</c:v>
                </c:pt>
                <c:pt idx="7">
                  <c:v>0.80900000000000005</c:v>
                </c:pt>
                <c:pt idx="8">
                  <c:v>3.5939999999999999</c:v>
                </c:pt>
                <c:pt idx="9">
                  <c:v>3.484</c:v>
                </c:pt>
                <c:pt idx="10">
                  <c:v>2.7069999999999999</c:v>
                </c:pt>
                <c:pt idx="11">
                  <c:v>3.2989999999999999</c:v>
                </c:pt>
                <c:pt idx="12">
                  <c:v>2.581</c:v>
                </c:pt>
                <c:pt idx="13">
                  <c:v>2.6120000000000001</c:v>
                </c:pt>
                <c:pt idx="14">
                  <c:v>3.129</c:v>
                </c:pt>
                <c:pt idx="15">
                  <c:v>2.5619999999999998</c:v>
                </c:pt>
                <c:pt idx="16">
                  <c:v>7.4169999999999998</c:v>
                </c:pt>
                <c:pt idx="17">
                  <c:v>6.1769999999999996</c:v>
                </c:pt>
                <c:pt idx="18">
                  <c:v>6.681</c:v>
                </c:pt>
                <c:pt idx="19">
                  <c:v>6.2889999999999997</c:v>
                </c:pt>
                <c:pt idx="20">
                  <c:v>7.2779999999999996</c:v>
                </c:pt>
                <c:pt idx="21">
                  <c:v>6.3789999999999996</c:v>
                </c:pt>
                <c:pt idx="22">
                  <c:v>7.484</c:v>
                </c:pt>
                <c:pt idx="23">
                  <c:v>5.5730000000000004</c:v>
                </c:pt>
                <c:pt idx="24">
                  <c:v>9.4990000000000006</c:v>
                </c:pt>
                <c:pt idx="25">
                  <c:v>8.3529999999999998</c:v>
                </c:pt>
                <c:pt idx="26">
                  <c:v>8.8279999999999994</c:v>
                </c:pt>
                <c:pt idx="27">
                  <c:v>9.49</c:v>
                </c:pt>
                <c:pt idx="28">
                  <c:v>7.97</c:v>
                </c:pt>
                <c:pt idx="29">
                  <c:v>9.1340000000000003</c:v>
                </c:pt>
                <c:pt idx="30">
                  <c:v>8.4339999999999993</c:v>
                </c:pt>
                <c:pt idx="31">
                  <c:v>7.9710000000000001</c:v>
                </c:pt>
                <c:pt idx="32">
                  <c:v>0.57599999999999996</c:v>
                </c:pt>
                <c:pt idx="33">
                  <c:v>1.2070000000000001</c:v>
                </c:pt>
                <c:pt idx="34">
                  <c:v>2.4140000000000001</c:v>
                </c:pt>
                <c:pt idx="35">
                  <c:v>1.5820000000000001</c:v>
                </c:pt>
                <c:pt idx="36">
                  <c:v>0.77100000000000002</c:v>
                </c:pt>
                <c:pt idx="37">
                  <c:v>1.363</c:v>
                </c:pt>
                <c:pt idx="38">
                  <c:v>1.246</c:v>
                </c:pt>
                <c:pt idx="39">
                  <c:v>0.755</c:v>
                </c:pt>
                <c:pt idx="40">
                  <c:v>3.4550000000000001</c:v>
                </c:pt>
                <c:pt idx="41">
                  <c:v>4.2699999999999996</c:v>
                </c:pt>
                <c:pt idx="42">
                  <c:v>3.0489999999999999</c:v>
                </c:pt>
                <c:pt idx="43">
                  <c:v>2.68</c:v>
                </c:pt>
                <c:pt idx="44">
                  <c:v>3.2040000000000002</c:v>
                </c:pt>
                <c:pt idx="45">
                  <c:v>3.081</c:v>
                </c:pt>
                <c:pt idx="46">
                  <c:v>2.633</c:v>
                </c:pt>
                <c:pt idx="47">
                  <c:v>4.2359999999999998</c:v>
                </c:pt>
                <c:pt idx="48">
                  <c:v>7.4989999999999997</c:v>
                </c:pt>
                <c:pt idx="49">
                  <c:v>6.09</c:v>
                </c:pt>
                <c:pt idx="50">
                  <c:v>5.8890000000000002</c:v>
                </c:pt>
                <c:pt idx="51">
                  <c:v>5.6890000000000001</c:v>
                </c:pt>
                <c:pt idx="52">
                  <c:v>7.093</c:v>
                </c:pt>
                <c:pt idx="53">
                  <c:v>5.8730000000000002</c:v>
                </c:pt>
                <c:pt idx="54">
                  <c:v>5.9930000000000003</c:v>
                </c:pt>
                <c:pt idx="55">
                  <c:v>5.5309999999999997</c:v>
                </c:pt>
                <c:pt idx="56">
                  <c:v>7.6849999999999996</c:v>
                </c:pt>
                <c:pt idx="57">
                  <c:v>7.5609999999999999</c:v>
                </c:pt>
                <c:pt idx="58">
                  <c:v>7.6239999999999997</c:v>
                </c:pt>
                <c:pt idx="59">
                  <c:v>8.0410000000000004</c:v>
                </c:pt>
                <c:pt idx="60">
                  <c:v>8.1310000000000002</c:v>
                </c:pt>
                <c:pt idx="61">
                  <c:v>8.4339999999999993</c:v>
                </c:pt>
                <c:pt idx="62">
                  <c:v>8.8209999999999997</c:v>
                </c:pt>
                <c:pt idx="63">
                  <c:v>8.4610000000000003</c:v>
                </c:pt>
              </c:numCache>
            </c:numRef>
          </c:yVal>
          <c:smooth val="0"/>
        </c:ser>
        <c:ser>
          <c:idx val="3"/>
          <c:order val="3"/>
          <c:tx>
            <c:v>BSS9</c:v>
          </c:tx>
          <c:spPr>
            <a:ln w="28575">
              <a:noFill/>
            </a:ln>
          </c:spPr>
          <c:marker>
            <c:symbol val="x"/>
            <c:size val="2"/>
          </c:marker>
          <c:xVal>
            <c:numRef>
              <c:f>'SS2 Drop3'!$C$138:$C$201</c:f>
              <c:numCache>
                <c:formatCode>General</c:formatCode>
                <c:ptCount val="64"/>
                <c:pt idx="0">
                  <c:v>1.504</c:v>
                </c:pt>
                <c:pt idx="1">
                  <c:v>1.5329999999999999</c:v>
                </c:pt>
                <c:pt idx="2">
                  <c:v>2.2010000000000001</c:v>
                </c:pt>
                <c:pt idx="3">
                  <c:v>2.3090000000000002</c:v>
                </c:pt>
                <c:pt idx="4">
                  <c:v>3.2250000000000001</c:v>
                </c:pt>
                <c:pt idx="5">
                  <c:v>4.4649999999999999</c:v>
                </c:pt>
                <c:pt idx="6">
                  <c:v>4.375</c:v>
                </c:pt>
                <c:pt idx="7">
                  <c:v>3.1779999999999999</c:v>
                </c:pt>
                <c:pt idx="8">
                  <c:v>1.129</c:v>
                </c:pt>
                <c:pt idx="9">
                  <c:v>0.88800000000000001</c:v>
                </c:pt>
                <c:pt idx="10">
                  <c:v>0.91400000000000003</c:v>
                </c:pt>
                <c:pt idx="11">
                  <c:v>2.4260000000000002</c:v>
                </c:pt>
                <c:pt idx="12">
                  <c:v>3.1549999999999998</c:v>
                </c:pt>
                <c:pt idx="13">
                  <c:v>4.2869999999999999</c:v>
                </c:pt>
                <c:pt idx="14">
                  <c:v>2.569</c:v>
                </c:pt>
                <c:pt idx="15">
                  <c:v>3.649</c:v>
                </c:pt>
                <c:pt idx="16">
                  <c:v>0.79700000000000004</c:v>
                </c:pt>
                <c:pt idx="17">
                  <c:v>2.488</c:v>
                </c:pt>
                <c:pt idx="18">
                  <c:v>1.073</c:v>
                </c:pt>
                <c:pt idx="19">
                  <c:v>2.2229999999999999</c:v>
                </c:pt>
                <c:pt idx="20">
                  <c:v>3.0649999999999999</c:v>
                </c:pt>
                <c:pt idx="21">
                  <c:v>3.6349999999999998</c:v>
                </c:pt>
                <c:pt idx="22">
                  <c:v>3.7410000000000001</c:v>
                </c:pt>
                <c:pt idx="23">
                  <c:v>3.8730000000000002</c:v>
                </c:pt>
                <c:pt idx="24">
                  <c:v>1.024</c:v>
                </c:pt>
                <c:pt idx="25">
                  <c:v>1.155</c:v>
                </c:pt>
                <c:pt idx="26">
                  <c:v>0.85499999999999998</c:v>
                </c:pt>
                <c:pt idx="27">
                  <c:v>0.503</c:v>
                </c:pt>
                <c:pt idx="28">
                  <c:v>3.972</c:v>
                </c:pt>
                <c:pt idx="29">
                  <c:v>3.617</c:v>
                </c:pt>
                <c:pt idx="30">
                  <c:v>3.242</c:v>
                </c:pt>
                <c:pt idx="31">
                  <c:v>2.661</c:v>
                </c:pt>
                <c:pt idx="32">
                  <c:v>7.359</c:v>
                </c:pt>
                <c:pt idx="33">
                  <c:v>5.71</c:v>
                </c:pt>
                <c:pt idx="34">
                  <c:v>6.625</c:v>
                </c:pt>
                <c:pt idx="35">
                  <c:v>6.5839999999999996</c:v>
                </c:pt>
                <c:pt idx="36">
                  <c:v>9.3559999999999999</c:v>
                </c:pt>
                <c:pt idx="37">
                  <c:v>9.1539999999999999</c:v>
                </c:pt>
                <c:pt idx="38">
                  <c:v>7.8730000000000002</c:v>
                </c:pt>
                <c:pt idx="39">
                  <c:v>8.6620000000000008</c:v>
                </c:pt>
                <c:pt idx="40">
                  <c:v>5.923</c:v>
                </c:pt>
                <c:pt idx="41">
                  <c:v>6.0010000000000003</c:v>
                </c:pt>
                <c:pt idx="42">
                  <c:v>7.3170000000000002</c:v>
                </c:pt>
                <c:pt idx="43">
                  <c:v>6.0940000000000003</c:v>
                </c:pt>
                <c:pt idx="44">
                  <c:v>8.2759999999999998</c:v>
                </c:pt>
                <c:pt idx="45">
                  <c:v>9.2249999999999996</c:v>
                </c:pt>
                <c:pt idx="46">
                  <c:v>7.859</c:v>
                </c:pt>
                <c:pt idx="47">
                  <c:v>8.7769999999999992</c:v>
                </c:pt>
                <c:pt idx="48">
                  <c:v>6.0229999999999997</c:v>
                </c:pt>
                <c:pt idx="49">
                  <c:v>6.2</c:v>
                </c:pt>
                <c:pt idx="50">
                  <c:v>7.33</c:v>
                </c:pt>
                <c:pt idx="51">
                  <c:v>7.4349999999999996</c:v>
                </c:pt>
                <c:pt idx="52">
                  <c:v>7.5279999999999996</c:v>
                </c:pt>
                <c:pt idx="53">
                  <c:v>8.91</c:v>
                </c:pt>
                <c:pt idx="54">
                  <c:v>9.4649999999999999</c:v>
                </c:pt>
                <c:pt idx="55">
                  <c:v>8.7859999999999996</c:v>
                </c:pt>
                <c:pt idx="56">
                  <c:v>5.7169999999999996</c:v>
                </c:pt>
                <c:pt idx="57">
                  <c:v>6.5750000000000002</c:v>
                </c:pt>
                <c:pt idx="58">
                  <c:v>5.7130000000000001</c:v>
                </c:pt>
                <c:pt idx="59">
                  <c:v>7.2350000000000003</c:v>
                </c:pt>
                <c:pt idx="60">
                  <c:v>8.5530000000000008</c:v>
                </c:pt>
                <c:pt idx="61">
                  <c:v>8.9030000000000005</c:v>
                </c:pt>
                <c:pt idx="62">
                  <c:v>8.7899999999999991</c:v>
                </c:pt>
                <c:pt idx="63">
                  <c:v>8.9309999999999992</c:v>
                </c:pt>
              </c:numCache>
            </c:numRef>
          </c:xVal>
          <c:yVal>
            <c:numRef>
              <c:f>'SS2 Drop3'!$D$138:$D$201</c:f>
              <c:numCache>
                <c:formatCode>General</c:formatCode>
                <c:ptCount val="64"/>
                <c:pt idx="0">
                  <c:v>20.817</c:v>
                </c:pt>
                <c:pt idx="1">
                  <c:v>21.42</c:v>
                </c:pt>
                <c:pt idx="2">
                  <c:v>22.411999999999999</c:v>
                </c:pt>
                <c:pt idx="3">
                  <c:v>21.344999999999999</c:v>
                </c:pt>
                <c:pt idx="4">
                  <c:v>20.957000000000001</c:v>
                </c:pt>
                <c:pt idx="5">
                  <c:v>22.155000000000001</c:v>
                </c:pt>
                <c:pt idx="6">
                  <c:v>22.082999999999998</c:v>
                </c:pt>
                <c:pt idx="7">
                  <c:v>21.728999999999999</c:v>
                </c:pt>
                <c:pt idx="8">
                  <c:v>23.009</c:v>
                </c:pt>
                <c:pt idx="9">
                  <c:v>23.637</c:v>
                </c:pt>
                <c:pt idx="10">
                  <c:v>22.780999999999999</c:v>
                </c:pt>
                <c:pt idx="11">
                  <c:v>22.893999999999998</c:v>
                </c:pt>
                <c:pt idx="12">
                  <c:v>22.803000000000001</c:v>
                </c:pt>
                <c:pt idx="13">
                  <c:v>22.571000000000002</c:v>
                </c:pt>
                <c:pt idx="14">
                  <c:v>23.959</c:v>
                </c:pt>
                <c:pt idx="15">
                  <c:v>23.975999999999999</c:v>
                </c:pt>
                <c:pt idx="16">
                  <c:v>27.266999999999999</c:v>
                </c:pt>
                <c:pt idx="17">
                  <c:v>27.041</c:v>
                </c:pt>
                <c:pt idx="18">
                  <c:v>25.702999999999999</c:v>
                </c:pt>
                <c:pt idx="19">
                  <c:v>26.475000000000001</c:v>
                </c:pt>
                <c:pt idx="20">
                  <c:v>26.797999999999998</c:v>
                </c:pt>
                <c:pt idx="21">
                  <c:v>26.387</c:v>
                </c:pt>
                <c:pt idx="22">
                  <c:v>26.931999999999999</c:v>
                </c:pt>
                <c:pt idx="23">
                  <c:v>27.326000000000001</c:v>
                </c:pt>
                <c:pt idx="24">
                  <c:v>27.731999999999999</c:v>
                </c:pt>
                <c:pt idx="25">
                  <c:v>27.908000000000001</c:v>
                </c:pt>
                <c:pt idx="26">
                  <c:v>29.303999999999998</c:v>
                </c:pt>
                <c:pt idx="27">
                  <c:v>28.408999999999999</c:v>
                </c:pt>
                <c:pt idx="28">
                  <c:v>29.433</c:v>
                </c:pt>
                <c:pt idx="29">
                  <c:v>29.172000000000001</c:v>
                </c:pt>
                <c:pt idx="30">
                  <c:v>27.759</c:v>
                </c:pt>
                <c:pt idx="31">
                  <c:v>29.058</c:v>
                </c:pt>
                <c:pt idx="32">
                  <c:v>21.704000000000001</c:v>
                </c:pt>
                <c:pt idx="33">
                  <c:v>20.545000000000002</c:v>
                </c:pt>
                <c:pt idx="34">
                  <c:v>20.585000000000001</c:v>
                </c:pt>
                <c:pt idx="35">
                  <c:v>22.347999999999999</c:v>
                </c:pt>
                <c:pt idx="36">
                  <c:v>21.317</c:v>
                </c:pt>
                <c:pt idx="37">
                  <c:v>21.81</c:v>
                </c:pt>
                <c:pt idx="38">
                  <c:v>22.294</c:v>
                </c:pt>
                <c:pt idx="39">
                  <c:v>20.824999999999999</c:v>
                </c:pt>
                <c:pt idx="40">
                  <c:v>24.238</c:v>
                </c:pt>
                <c:pt idx="41">
                  <c:v>23.724</c:v>
                </c:pt>
                <c:pt idx="42">
                  <c:v>22.991</c:v>
                </c:pt>
                <c:pt idx="43">
                  <c:v>24.053000000000001</c:v>
                </c:pt>
                <c:pt idx="44">
                  <c:v>22.954999999999998</c:v>
                </c:pt>
                <c:pt idx="45">
                  <c:v>24.326000000000001</c:v>
                </c:pt>
                <c:pt idx="46">
                  <c:v>23.507999999999999</c:v>
                </c:pt>
                <c:pt idx="47">
                  <c:v>24.335000000000001</c:v>
                </c:pt>
                <c:pt idx="48">
                  <c:v>26.315000000000001</c:v>
                </c:pt>
                <c:pt idx="49">
                  <c:v>26.361000000000001</c:v>
                </c:pt>
                <c:pt idx="50">
                  <c:v>26.349</c:v>
                </c:pt>
                <c:pt idx="51">
                  <c:v>26.603000000000002</c:v>
                </c:pt>
                <c:pt idx="52">
                  <c:v>26.736000000000001</c:v>
                </c:pt>
                <c:pt idx="53">
                  <c:v>26.094999999999999</c:v>
                </c:pt>
                <c:pt idx="54">
                  <c:v>26.236000000000001</c:v>
                </c:pt>
                <c:pt idx="55">
                  <c:v>25.635999999999999</c:v>
                </c:pt>
                <c:pt idx="56">
                  <c:v>27.667000000000002</c:v>
                </c:pt>
                <c:pt idx="57">
                  <c:v>29.428000000000001</c:v>
                </c:pt>
                <c:pt idx="58">
                  <c:v>28.113</c:v>
                </c:pt>
                <c:pt idx="59">
                  <c:v>28.268000000000001</c:v>
                </c:pt>
                <c:pt idx="60">
                  <c:v>29.361999999999998</c:v>
                </c:pt>
                <c:pt idx="61">
                  <c:v>27.988</c:v>
                </c:pt>
                <c:pt idx="62">
                  <c:v>28.198</c:v>
                </c:pt>
                <c:pt idx="63">
                  <c:v>29.449000000000002</c:v>
                </c:pt>
              </c:numCache>
            </c:numRef>
          </c:yVal>
          <c:smooth val="0"/>
        </c:ser>
        <c:ser>
          <c:idx val="4"/>
          <c:order val="4"/>
          <c:tx>
            <c:v>BSS13</c:v>
          </c:tx>
          <c:spPr>
            <a:ln w="28575">
              <a:noFill/>
            </a:ln>
          </c:spPr>
          <c:marker>
            <c:symbol val="star"/>
            <c:size val="2"/>
          </c:marker>
          <c:xVal>
            <c:numRef>
              <c:f>'SS2 Drop3'!$C$202:$C$265</c:f>
              <c:numCache>
                <c:formatCode>General</c:formatCode>
                <c:ptCount val="64"/>
                <c:pt idx="0">
                  <c:v>20.92</c:v>
                </c:pt>
                <c:pt idx="1">
                  <c:v>21.91</c:v>
                </c:pt>
                <c:pt idx="2">
                  <c:v>20.699000000000002</c:v>
                </c:pt>
                <c:pt idx="3">
                  <c:v>22.178000000000001</c:v>
                </c:pt>
                <c:pt idx="4">
                  <c:v>23.878</c:v>
                </c:pt>
                <c:pt idx="5">
                  <c:v>22.896999999999998</c:v>
                </c:pt>
                <c:pt idx="6">
                  <c:v>23.375</c:v>
                </c:pt>
                <c:pt idx="7">
                  <c:v>23.588999999999999</c:v>
                </c:pt>
                <c:pt idx="8">
                  <c:v>20.613</c:v>
                </c:pt>
                <c:pt idx="9">
                  <c:v>21.091000000000001</c:v>
                </c:pt>
                <c:pt idx="10">
                  <c:v>22.448</c:v>
                </c:pt>
                <c:pt idx="11">
                  <c:v>20.942</c:v>
                </c:pt>
                <c:pt idx="12">
                  <c:v>22.800999999999998</c:v>
                </c:pt>
                <c:pt idx="13">
                  <c:v>22.989000000000001</c:v>
                </c:pt>
                <c:pt idx="14">
                  <c:v>22.641999999999999</c:v>
                </c:pt>
                <c:pt idx="15">
                  <c:v>22.878</c:v>
                </c:pt>
                <c:pt idx="16">
                  <c:v>21.984999999999999</c:v>
                </c:pt>
                <c:pt idx="17">
                  <c:v>21.454999999999998</c:v>
                </c:pt>
                <c:pt idx="18">
                  <c:v>21.709</c:v>
                </c:pt>
                <c:pt idx="19">
                  <c:v>21.988</c:v>
                </c:pt>
                <c:pt idx="20">
                  <c:v>22.78</c:v>
                </c:pt>
                <c:pt idx="21">
                  <c:v>24.059000000000001</c:v>
                </c:pt>
                <c:pt idx="22">
                  <c:v>23.893999999999998</c:v>
                </c:pt>
                <c:pt idx="23">
                  <c:v>24.216000000000001</c:v>
                </c:pt>
                <c:pt idx="24">
                  <c:v>22.212</c:v>
                </c:pt>
                <c:pt idx="25">
                  <c:v>21.29</c:v>
                </c:pt>
                <c:pt idx="26">
                  <c:v>20.814</c:v>
                </c:pt>
                <c:pt idx="27">
                  <c:v>21.027999999999999</c:v>
                </c:pt>
                <c:pt idx="28">
                  <c:v>24.32</c:v>
                </c:pt>
                <c:pt idx="29">
                  <c:v>22.888000000000002</c:v>
                </c:pt>
                <c:pt idx="30">
                  <c:v>24.495000000000001</c:v>
                </c:pt>
                <c:pt idx="31">
                  <c:v>23.036000000000001</c:v>
                </c:pt>
                <c:pt idx="32">
                  <c:v>26.053999999999998</c:v>
                </c:pt>
                <c:pt idx="33">
                  <c:v>27.494</c:v>
                </c:pt>
                <c:pt idx="34">
                  <c:v>25.875</c:v>
                </c:pt>
                <c:pt idx="35">
                  <c:v>26.058</c:v>
                </c:pt>
                <c:pt idx="36">
                  <c:v>29.053999999999998</c:v>
                </c:pt>
                <c:pt idx="37">
                  <c:v>28.366</c:v>
                </c:pt>
                <c:pt idx="38">
                  <c:v>29.341999999999999</c:v>
                </c:pt>
                <c:pt idx="39">
                  <c:v>29.04</c:v>
                </c:pt>
                <c:pt idx="40">
                  <c:v>26.914999999999999</c:v>
                </c:pt>
                <c:pt idx="41">
                  <c:v>27.478000000000002</c:v>
                </c:pt>
                <c:pt idx="42">
                  <c:v>26.068000000000001</c:v>
                </c:pt>
                <c:pt idx="43">
                  <c:v>26.631</c:v>
                </c:pt>
                <c:pt idx="44">
                  <c:v>27.873000000000001</c:v>
                </c:pt>
                <c:pt idx="45">
                  <c:v>27.584</c:v>
                </c:pt>
                <c:pt idx="46">
                  <c:v>29.256</c:v>
                </c:pt>
                <c:pt idx="47">
                  <c:v>27.786999999999999</c:v>
                </c:pt>
                <c:pt idx="48">
                  <c:v>26.529</c:v>
                </c:pt>
                <c:pt idx="49">
                  <c:v>25.86</c:v>
                </c:pt>
                <c:pt idx="50">
                  <c:v>25.971</c:v>
                </c:pt>
                <c:pt idx="51">
                  <c:v>27.012</c:v>
                </c:pt>
                <c:pt idx="52">
                  <c:v>27.792000000000002</c:v>
                </c:pt>
                <c:pt idx="53">
                  <c:v>27.899000000000001</c:v>
                </c:pt>
                <c:pt idx="54">
                  <c:v>28.869</c:v>
                </c:pt>
                <c:pt idx="55">
                  <c:v>28.113</c:v>
                </c:pt>
                <c:pt idx="56">
                  <c:v>26.228000000000002</c:v>
                </c:pt>
                <c:pt idx="57">
                  <c:v>26.236999999999998</c:v>
                </c:pt>
                <c:pt idx="58">
                  <c:v>27.332999999999998</c:v>
                </c:pt>
                <c:pt idx="59">
                  <c:v>25.797999999999998</c:v>
                </c:pt>
                <c:pt idx="60">
                  <c:v>29.157</c:v>
                </c:pt>
                <c:pt idx="61">
                  <c:v>28.625</c:v>
                </c:pt>
                <c:pt idx="62">
                  <c:v>28.800999999999998</c:v>
                </c:pt>
                <c:pt idx="63">
                  <c:v>29.422999999999998</c:v>
                </c:pt>
              </c:numCache>
            </c:numRef>
          </c:xVal>
          <c:yVal>
            <c:numRef>
              <c:f>'SS2 Drop3'!$D$202:$D$265</c:f>
              <c:numCache>
                <c:formatCode>General</c:formatCode>
                <c:ptCount val="64"/>
                <c:pt idx="0">
                  <c:v>21.088999999999999</c:v>
                </c:pt>
                <c:pt idx="1">
                  <c:v>20.844999999999999</c:v>
                </c:pt>
                <c:pt idx="2">
                  <c:v>20.905000000000001</c:v>
                </c:pt>
                <c:pt idx="3">
                  <c:v>22.375</c:v>
                </c:pt>
                <c:pt idx="4">
                  <c:v>22.245999999999999</c:v>
                </c:pt>
                <c:pt idx="5">
                  <c:v>21.369</c:v>
                </c:pt>
                <c:pt idx="6">
                  <c:v>21.997</c:v>
                </c:pt>
                <c:pt idx="7">
                  <c:v>21.914999999999999</c:v>
                </c:pt>
                <c:pt idx="8">
                  <c:v>24.221</c:v>
                </c:pt>
                <c:pt idx="9">
                  <c:v>22.934999999999999</c:v>
                </c:pt>
                <c:pt idx="10">
                  <c:v>24.152000000000001</c:v>
                </c:pt>
                <c:pt idx="11">
                  <c:v>23.472000000000001</c:v>
                </c:pt>
                <c:pt idx="12">
                  <c:v>24.242000000000001</c:v>
                </c:pt>
                <c:pt idx="13">
                  <c:v>24.308</c:v>
                </c:pt>
                <c:pt idx="14">
                  <c:v>23.222999999999999</c:v>
                </c:pt>
                <c:pt idx="15">
                  <c:v>22.777999999999999</c:v>
                </c:pt>
                <c:pt idx="16">
                  <c:v>27.257999999999999</c:v>
                </c:pt>
                <c:pt idx="17">
                  <c:v>26.533999999999999</c:v>
                </c:pt>
                <c:pt idx="18">
                  <c:v>26.045999999999999</c:v>
                </c:pt>
                <c:pt idx="19">
                  <c:v>26.33</c:v>
                </c:pt>
                <c:pt idx="20">
                  <c:v>25.905999999999999</c:v>
                </c:pt>
                <c:pt idx="21">
                  <c:v>27.498999999999999</c:v>
                </c:pt>
                <c:pt idx="22">
                  <c:v>26.797000000000001</c:v>
                </c:pt>
                <c:pt idx="23">
                  <c:v>26.256</c:v>
                </c:pt>
                <c:pt idx="24">
                  <c:v>29.497</c:v>
                </c:pt>
                <c:pt idx="25">
                  <c:v>27.756</c:v>
                </c:pt>
                <c:pt idx="26">
                  <c:v>28.474</c:v>
                </c:pt>
                <c:pt idx="27">
                  <c:v>28.783999999999999</c:v>
                </c:pt>
                <c:pt idx="28">
                  <c:v>28.14</c:v>
                </c:pt>
                <c:pt idx="29">
                  <c:v>27.96</c:v>
                </c:pt>
                <c:pt idx="30">
                  <c:v>28.728000000000002</c:v>
                </c:pt>
                <c:pt idx="31">
                  <c:v>27.766999999999999</c:v>
                </c:pt>
                <c:pt idx="32">
                  <c:v>21.088000000000001</c:v>
                </c:pt>
                <c:pt idx="33">
                  <c:v>22.411000000000001</c:v>
                </c:pt>
                <c:pt idx="34">
                  <c:v>20.657</c:v>
                </c:pt>
                <c:pt idx="35">
                  <c:v>22.369</c:v>
                </c:pt>
                <c:pt idx="36">
                  <c:v>20.984999999999999</c:v>
                </c:pt>
                <c:pt idx="37">
                  <c:v>21.457999999999998</c:v>
                </c:pt>
                <c:pt idx="38">
                  <c:v>20.925000000000001</c:v>
                </c:pt>
                <c:pt idx="39">
                  <c:v>21.582000000000001</c:v>
                </c:pt>
                <c:pt idx="40">
                  <c:v>24.149000000000001</c:v>
                </c:pt>
                <c:pt idx="41">
                  <c:v>22.634</c:v>
                </c:pt>
                <c:pt idx="42">
                  <c:v>22.835999999999999</c:v>
                </c:pt>
                <c:pt idx="43">
                  <c:v>22.768000000000001</c:v>
                </c:pt>
                <c:pt idx="44">
                  <c:v>23.585000000000001</c:v>
                </c:pt>
                <c:pt idx="45">
                  <c:v>23.082999999999998</c:v>
                </c:pt>
                <c:pt idx="46">
                  <c:v>23.463999999999999</c:v>
                </c:pt>
                <c:pt idx="47">
                  <c:v>23.241</c:v>
                </c:pt>
                <c:pt idx="48">
                  <c:v>26.622</c:v>
                </c:pt>
                <c:pt idx="49">
                  <c:v>25.841999999999999</c:v>
                </c:pt>
                <c:pt idx="50">
                  <c:v>27.289000000000001</c:v>
                </c:pt>
                <c:pt idx="51">
                  <c:v>26.41</c:v>
                </c:pt>
                <c:pt idx="52">
                  <c:v>27.263000000000002</c:v>
                </c:pt>
                <c:pt idx="53">
                  <c:v>26.695</c:v>
                </c:pt>
                <c:pt idx="54">
                  <c:v>25.692</c:v>
                </c:pt>
                <c:pt idx="55">
                  <c:v>25.861000000000001</c:v>
                </c:pt>
                <c:pt idx="56">
                  <c:v>28.149000000000001</c:v>
                </c:pt>
                <c:pt idx="57">
                  <c:v>27.629000000000001</c:v>
                </c:pt>
                <c:pt idx="58">
                  <c:v>27.765999999999998</c:v>
                </c:pt>
                <c:pt idx="59">
                  <c:v>27.8</c:v>
                </c:pt>
                <c:pt idx="60">
                  <c:v>28.148</c:v>
                </c:pt>
                <c:pt idx="61">
                  <c:v>27.913</c:v>
                </c:pt>
                <c:pt idx="62">
                  <c:v>29.218</c:v>
                </c:pt>
                <c:pt idx="63">
                  <c:v>28.456</c:v>
                </c:pt>
              </c:numCache>
            </c:numRef>
          </c:yVal>
          <c:smooth val="0"/>
        </c:ser>
        <c:ser>
          <c:idx val="5"/>
          <c:order val="5"/>
          <c:tx>
            <c:v>BSS17</c:v>
          </c:tx>
          <c:spPr>
            <a:ln w="28575">
              <a:noFill/>
            </a:ln>
          </c:spPr>
          <c:marker>
            <c:symbol val="circle"/>
            <c:size val="2"/>
          </c:marker>
          <c:xVal>
            <c:numRef>
              <c:f>'SS2 Drop3'!$C$266:$C$329</c:f>
              <c:numCache>
                <c:formatCode>General</c:formatCode>
                <c:ptCount val="64"/>
                <c:pt idx="0">
                  <c:v>40.634999999999998</c:v>
                </c:pt>
                <c:pt idx="1">
                  <c:v>40.515000000000001</c:v>
                </c:pt>
                <c:pt idx="2">
                  <c:v>41.838999999999999</c:v>
                </c:pt>
                <c:pt idx="3">
                  <c:v>40.555</c:v>
                </c:pt>
                <c:pt idx="4">
                  <c:v>43.107999999999997</c:v>
                </c:pt>
                <c:pt idx="5">
                  <c:v>42.542000000000002</c:v>
                </c:pt>
                <c:pt idx="6">
                  <c:v>43.94</c:v>
                </c:pt>
                <c:pt idx="7">
                  <c:v>44.304000000000002</c:v>
                </c:pt>
                <c:pt idx="8">
                  <c:v>41.453000000000003</c:v>
                </c:pt>
                <c:pt idx="9">
                  <c:v>41.505000000000003</c:v>
                </c:pt>
                <c:pt idx="10">
                  <c:v>42.491</c:v>
                </c:pt>
                <c:pt idx="11">
                  <c:v>41.545000000000002</c:v>
                </c:pt>
                <c:pt idx="12">
                  <c:v>42.98</c:v>
                </c:pt>
                <c:pt idx="13">
                  <c:v>44.473999999999997</c:v>
                </c:pt>
                <c:pt idx="14">
                  <c:v>44.341999999999999</c:v>
                </c:pt>
                <c:pt idx="15">
                  <c:v>42.503999999999998</c:v>
                </c:pt>
                <c:pt idx="16">
                  <c:v>41.055999999999997</c:v>
                </c:pt>
                <c:pt idx="17">
                  <c:v>41.218000000000004</c:v>
                </c:pt>
                <c:pt idx="18">
                  <c:v>42.457999999999998</c:v>
                </c:pt>
                <c:pt idx="19">
                  <c:v>42.343000000000004</c:v>
                </c:pt>
                <c:pt idx="20">
                  <c:v>44.286999999999999</c:v>
                </c:pt>
                <c:pt idx="21">
                  <c:v>43.188000000000002</c:v>
                </c:pt>
                <c:pt idx="22">
                  <c:v>44.311999999999998</c:v>
                </c:pt>
                <c:pt idx="23">
                  <c:v>44.173999999999999</c:v>
                </c:pt>
                <c:pt idx="24">
                  <c:v>40.676000000000002</c:v>
                </c:pt>
                <c:pt idx="25">
                  <c:v>42.128</c:v>
                </c:pt>
                <c:pt idx="26">
                  <c:v>41.994</c:v>
                </c:pt>
                <c:pt idx="27">
                  <c:v>41.530999999999999</c:v>
                </c:pt>
                <c:pt idx="28">
                  <c:v>44.142000000000003</c:v>
                </c:pt>
                <c:pt idx="29">
                  <c:v>43.076999999999998</c:v>
                </c:pt>
                <c:pt idx="30">
                  <c:v>43.820999999999998</c:v>
                </c:pt>
                <c:pt idx="31">
                  <c:v>43.914999999999999</c:v>
                </c:pt>
                <c:pt idx="32">
                  <c:v>46.268000000000001</c:v>
                </c:pt>
                <c:pt idx="33">
                  <c:v>45.542999999999999</c:v>
                </c:pt>
                <c:pt idx="34">
                  <c:v>46.384</c:v>
                </c:pt>
                <c:pt idx="35">
                  <c:v>47.185000000000002</c:v>
                </c:pt>
                <c:pt idx="36">
                  <c:v>47.871000000000002</c:v>
                </c:pt>
                <c:pt idx="37">
                  <c:v>48.317</c:v>
                </c:pt>
                <c:pt idx="38">
                  <c:v>49.311999999999998</c:v>
                </c:pt>
                <c:pt idx="39">
                  <c:v>49.369</c:v>
                </c:pt>
                <c:pt idx="40">
                  <c:v>46.081000000000003</c:v>
                </c:pt>
                <c:pt idx="41">
                  <c:v>46.091000000000001</c:v>
                </c:pt>
                <c:pt idx="42">
                  <c:v>45.512</c:v>
                </c:pt>
                <c:pt idx="43">
                  <c:v>46.476999999999997</c:v>
                </c:pt>
                <c:pt idx="44">
                  <c:v>48.412999999999997</c:v>
                </c:pt>
                <c:pt idx="45">
                  <c:v>48.786999999999999</c:v>
                </c:pt>
                <c:pt idx="46">
                  <c:v>48.284999999999997</c:v>
                </c:pt>
                <c:pt idx="47">
                  <c:v>48.39</c:v>
                </c:pt>
                <c:pt idx="48">
                  <c:v>45.67</c:v>
                </c:pt>
                <c:pt idx="49">
                  <c:v>46.771999999999998</c:v>
                </c:pt>
                <c:pt idx="50">
                  <c:v>45.579000000000001</c:v>
                </c:pt>
                <c:pt idx="51">
                  <c:v>46.664000000000001</c:v>
                </c:pt>
                <c:pt idx="52">
                  <c:v>47.905999999999999</c:v>
                </c:pt>
                <c:pt idx="53">
                  <c:v>49.411000000000001</c:v>
                </c:pt>
                <c:pt idx="54">
                  <c:v>48.225000000000001</c:v>
                </c:pt>
                <c:pt idx="55">
                  <c:v>47.551000000000002</c:v>
                </c:pt>
                <c:pt idx="56">
                  <c:v>46.328000000000003</c:v>
                </c:pt>
                <c:pt idx="57">
                  <c:v>47.073999999999998</c:v>
                </c:pt>
                <c:pt idx="58">
                  <c:v>45.56</c:v>
                </c:pt>
                <c:pt idx="59">
                  <c:v>46.793999999999997</c:v>
                </c:pt>
                <c:pt idx="60">
                  <c:v>47.817999999999998</c:v>
                </c:pt>
                <c:pt idx="61">
                  <c:v>48.344999999999999</c:v>
                </c:pt>
                <c:pt idx="62">
                  <c:v>48.74</c:v>
                </c:pt>
                <c:pt idx="63">
                  <c:v>48.726999999999997</c:v>
                </c:pt>
              </c:numCache>
            </c:numRef>
          </c:xVal>
          <c:yVal>
            <c:numRef>
              <c:f>'SS2 Drop3'!$D$266:$D$329</c:f>
              <c:numCache>
                <c:formatCode>General</c:formatCode>
                <c:ptCount val="64"/>
                <c:pt idx="0">
                  <c:v>0.84099999999999997</c:v>
                </c:pt>
                <c:pt idx="1">
                  <c:v>1.766</c:v>
                </c:pt>
                <c:pt idx="2">
                  <c:v>2.4129999999999998</c:v>
                </c:pt>
                <c:pt idx="3">
                  <c:v>0.66</c:v>
                </c:pt>
                <c:pt idx="4">
                  <c:v>0.96399999999999997</c:v>
                </c:pt>
                <c:pt idx="5">
                  <c:v>1.1140000000000001</c:v>
                </c:pt>
                <c:pt idx="6">
                  <c:v>1.3</c:v>
                </c:pt>
                <c:pt idx="7">
                  <c:v>1.0960000000000001</c:v>
                </c:pt>
                <c:pt idx="8">
                  <c:v>3.5390000000000001</c:v>
                </c:pt>
                <c:pt idx="9">
                  <c:v>3.5739999999999998</c:v>
                </c:pt>
                <c:pt idx="10">
                  <c:v>3.5350000000000001</c:v>
                </c:pt>
                <c:pt idx="11">
                  <c:v>3.3460000000000001</c:v>
                </c:pt>
                <c:pt idx="12">
                  <c:v>4.4390000000000001</c:v>
                </c:pt>
                <c:pt idx="13">
                  <c:v>3.0609999999999999</c:v>
                </c:pt>
                <c:pt idx="14">
                  <c:v>3.54</c:v>
                </c:pt>
                <c:pt idx="15">
                  <c:v>4.3360000000000003</c:v>
                </c:pt>
                <c:pt idx="16">
                  <c:v>7.0679999999999996</c:v>
                </c:pt>
                <c:pt idx="17">
                  <c:v>5.9980000000000002</c:v>
                </c:pt>
                <c:pt idx="18">
                  <c:v>7.3289999999999997</c:v>
                </c:pt>
                <c:pt idx="19">
                  <c:v>7.2850000000000001</c:v>
                </c:pt>
                <c:pt idx="20">
                  <c:v>5.5830000000000002</c:v>
                </c:pt>
                <c:pt idx="21">
                  <c:v>5.9669999999999996</c:v>
                </c:pt>
                <c:pt idx="22">
                  <c:v>6.2789999999999999</c:v>
                </c:pt>
                <c:pt idx="23">
                  <c:v>7.1509999999999998</c:v>
                </c:pt>
                <c:pt idx="24">
                  <c:v>7.835</c:v>
                </c:pt>
                <c:pt idx="25">
                  <c:v>8.4570000000000007</c:v>
                </c:pt>
                <c:pt idx="26">
                  <c:v>7.9989999999999997</c:v>
                </c:pt>
                <c:pt idx="27">
                  <c:v>8.6760000000000002</c:v>
                </c:pt>
                <c:pt idx="28">
                  <c:v>8.6440000000000001</c:v>
                </c:pt>
                <c:pt idx="29">
                  <c:v>8.2859999999999996</c:v>
                </c:pt>
                <c:pt idx="30">
                  <c:v>8.9589999999999996</c:v>
                </c:pt>
                <c:pt idx="31">
                  <c:v>8.5679999999999996</c:v>
                </c:pt>
                <c:pt idx="32">
                  <c:v>0.52400000000000002</c:v>
                </c:pt>
                <c:pt idx="33">
                  <c:v>1.2569999999999999</c:v>
                </c:pt>
                <c:pt idx="34">
                  <c:v>0.65800000000000003</c:v>
                </c:pt>
                <c:pt idx="35">
                  <c:v>2.3460000000000001</c:v>
                </c:pt>
                <c:pt idx="36">
                  <c:v>2.407</c:v>
                </c:pt>
                <c:pt idx="37">
                  <c:v>1.919</c:v>
                </c:pt>
                <c:pt idx="38">
                  <c:v>1.976</c:v>
                </c:pt>
                <c:pt idx="39">
                  <c:v>1.7250000000000001</c:v>
                </c:pt>
                <c:pt idx="40">
                  <c:v>3.7309999999999999</c:v>
                </c:pt>
                <c:pt idx="41">
                  <c:v>3.5990000000000002</c:v>
                </c:pt>
                <c:pt idx="42">
                  <c:v>3.7170000000000001</c:v>
                </c:pt>
                <c:pt idx="43">
                  <c:v>3.13</c:v>
                </c:pt>
                <c:pt idx="44">
                  <c:v>4.2850000000000001</c:v>
                </c:pt>
                <c:pt idx="45">
                  <c:v>3.9460000000000002</c:v>
                </c:pt>
                <c:pt idx="46">
                  <c:v>4.3730000000000002</c:v>
                </c:pt>
                <c:pt idx="47">
                  <c:v>3.0110000000000001</c:v>
                </c:pt>
                <c:pt idx="48">
                  <c:v>6.2969999999999997</c:v>
                </c:pt>
                <c:pt idx="49">
                  <c:v>6.5419999999999998</c:v>
                </c:pt>
                <c:pt idx="50">
                  <c:v>5.8029999999999999</c:v>
                </c:pt>
                <c:pt idx="51">
                  <c:v>5.6559999999999997</c:v>
                </c:pt>
                <c:pt idx="52">
                  <c:v>7.0419999999999998</c:v>
                </c:pt>
                <c:pt idx="53">
                  <c:v>6.1280000000000001</c:v>
                </c:pt>
                <c:pt idx="54">
                  <c:v>7.0030000000000001</c:v>
                </c:pt>
                <c:pt idx="55">
                  <c:v>6.4340000000000002</c:v>
                </c:pt>
                <c:pt idx="56">
                  <c:v>8.7249999999999996</c:v>
                </c:pt>
                <c:pt idx="57">
                  <c:v>7.8239999999999998</c:v>
                </c:pt>
                <c:pt idx="58">
                  <c:v>8.1709999999999994</c:v>
                </c:pt>
                <c:pt idx="59">
                  <c:v>8.0060000000000002</c:v>
                </c:pt>
                <c:pt idx="60">
                  <c:v>8.4039999999999999</c:v>
                </c:pt>
                <c:pt idx="61">
                  <c:v>9.1310000000000002</c:v>
                </c:pt>
                <c:pt idx="62">
                  <c:v>8.2449999999999992</c:v>
                </c:pt>
                <c:pt idx="63">
                  <c:v>8.9239999999999995</c:v>
                </c:pt>
              </c:numCache>
            </c:numRef>
          </c:yVal>
          <c:smooth val="0"/>
        </c:ser>
        <c:ser>
          <c:idx val="6"/>
          <c:order val="6"/>
          <c:tx>
            <c:v>BSS21</c:v>
          </c:tx>
          <c:spPr>
            <a:ln w="28575">
              <a:noFill/>
            </a:ln>
          </c:spPr>
          <c:marker>
            <c:symbol val="plus"/>
            <c:size val="2"/>
          </c:marker>
          <c:xVal>
            <c:numRef>
              <c:f>'SS2 Drop3'!$C$330:$C$393</c:f>
              <c:numCache>
                <c:formatCode>General</c:formatCode>
                <c:ptCount val="64"/>
                <c:pt idx="0">
                  <c:v>62.451999999999998</c:v>
                </c:pt>
                <c:pt idx="1">
                  <c:v>62.360999999999997</c:v>
                </c:pt>
                <c:pt idx="2">
                  <c:v>62.247999999999998</c:v>
                </c:pt>
                <c:pt idx="3">
                  <c:v>60.98</c:v>
                </c:pt>
                <c:pt idx="4">
                  <c:v>64.188999999999993</c:v>
                </c:pt>
                <c:pt idx="5">
                  <c:v>64.242999999999995</c:v>
                </c:pt>
                <c:pt idx="6">
                  <c:v>63.881999999999998</c:v>
                </c:pt>
                <c:pt idx="7">
                  <c:v>62.999000000000002</c:v>
                </c:pt>
                <c:pt idx="8">
                  <c:v>62.475000000000001</c:v>
                </c:pt>
                <c:pt idx="9">
                  <c:v>61.256999999999998</c:v>
                </c:pt>
                <c:pt idx="10">
                  <c:v>61.826999999999998</c:v>
                </c:pt>
                <c:pt idx="11">
                  <c:v>60.994</c:v>
                </c:pt>
                <c:pt idx="12">
                  <c:v>63.826000000000001</c:v>
                </c:pt>
                <c:pt idx="13">
                  <c:v>63.091999999999999</c:v>
                </c:pt>
                <c:pt idx="14">
                  <c:v>62.899000000000001</c:v>
                </c:pt>
                <c:pt idx="15">
                  <c:v>62.978999999999999</c:v>
                </c:pt>
                <c:pt idx="16">
                  <c:v>61.427</c:v>
                </c:pt>
                <c:pt idx="17">
                  <c:v>61.149000000000001</c:v>
                </c:pt>
                <c:pt idx="18">
                  <c:v>61.798000000000002</c:v>
                </c:pt>
                <c:pt idx="19">
                  <c:v>60.662999999999997</c:v>
                </c:pt>
                <c:pt idx="20">
                  <c:v>63.433</c:v>
                </c:pt>
                <c:pt idx="21">
                  <c:v>63.984000000000002</c:v>
                </c:pt>
                <c:pt idx="22">
                  <c:v>63.36</c:v>
                </c:pt>
                <c:pt idx="23">
                  <c:v>63.98</c:v>
                </c:pt>
                <c:pt idx="24">
                  <c:v>60.874000000000002</c:v>
                </c:pt>
                <c:pt idx="25">
                  <c:v>60.576000000000001</c:v>
                </c:pt>
                <c:pt idx="26">
                  <c:v>60.783999999999999</c:v>
                </c:pt>
                <c:pt idx="27">
                  <c:v>62.454999999999998</c:v>
                </c:pt>
                <c:pt idx="28">
                  <c:v>62.953000000000003</c:v>
                </c:pt>
                <c:pt idx="29">
                  <c:v>63.081000000000003</c:v>
                </c:pt>
                <c:pt idx="30">
                  <c:v>62.642000000000003</c:v>
                </c:pt>
                <c:pt idx="31">
                  <c:v>62.597000000000001</c:v>
                </c:pt>
                <c:pt idx="32">
                  <c:v>67.400000000000006</c:v>
                </c:pt>
                <c:pt idx="33">
                  <c:v>65.849000000000004</c:v>
                </c:pt>
                <c:pt idx="34">
                  <c:v>66.724000000000004</c:v>
                </c:pt>
                <c:pt idx="35">
                  <c:v>66.543000000000006</c:v>
                </c:pt>
                <c:pt idx="36">
                  <c:v>69.427999999999997</c:v>
                </c:pt>
                <c:pt idx="37">
                  <c:v>67.873000000000005</c:v>
                </c:pt>
                <c:pt idx="38">
                  <c:v>69.198999999999998</c:v>
                </c:pt>
                <c:pt idx="39">
                  <c:v>69.320999999999998</c:v>
                </c:pt>
                <c:pt idx="40">
                  <c:v>67.3</c:v>
                </c:pt>
                <c:pt idx="41">
                  <c:v>66.685000000000002</c:v>
                </c:pt>
                <c:pt idx="42">
                  <c:v>65.774000000000001</c:v>
                </c:pt>
                <c:pt idx="43">
                  <c:v>66.295000000000002</c:v>
                </c:pt>
                <c:pt idx="44">
                  <c:v>67.775999999999996</c:v>
                </c:pt>
                <c:pt idx="45">
                  <c:v>67.563000000000002</c:v>
                </c:pt>
                <c:pt idx="46">
                  <c:v>69.162000000000006</c:v>
                </c:pt>
                <c:pt idx="47">
                  <c:v>68.650000000000006</c:v>
                </c:pt>
                <c:pt idx="48">
                  <c:v>66.259</c:v>
                </c:pt>
                <c:pt idx="49">
                  <c:v>66.438999999999993</c:v>
                </c:pt>
                <c:pt idx="50">
                  <c:v>66.67</c:v>
                </c:pt>
                <c:pt idx="51">
                  <c:v>67.301000000000002</c:v>
                </c:pt>
                <c:pt idx="52">
                  <c:v>69.350999999999999</c:v>
                </c:pt>
                <c:pt idx="53">
                  <c:v>68.744</c:v>
                </c:pt>
                <c:pt idx="54">
                  <c:v>67.768000000000001</c:v>
                </c:pt>
                <c:pt idx="55">
                  <c:v>69.055999999999997</c:v>
                </c:pt>
                <c:pt idx="56">
                  <c:v>66.468999999999994</c:v>
                </c:pt>
                <c:pt idx="57">
                  <c:v>65.628</c:v>
                </c:pt>
                <c:pt idx="58">
                  <c:v>67.412999999999997</c:v>
                </c:pt>
                <c:pt idx="59">
                  <c:v>67.393000000000001</c:v>
                </c:pt>
                <c:pt idx="60">
                  <c:v>68.100999999999999</c:v>
                </c:pt>
                <c:pt idx="61">
                  <c:v>69.378</c:v>
                </c:pt>
                <c:pt idx="62">
                  <c:v>68.718000000000004</c:v>
                </c:pt>
                <c:pt idx="63">
                  <c:v>68.522999999999996</c:v>
                </c:pt>
              </c:numCache>
            </c:numRef>
          </c:xVal>
          <c:yVal>
            <c:numRef>
              <c:f>'SS2 Drop3'!$D$330:$D$393</c:f>
              <c:numCache>
                <c:formatCode>General</c:formatCode>
                <c:ptCount val="64"/>
                <c:pt idx="0">
                  <c:v>1.9670000000000001</c:v>
                </c:pt>
                <c:pt idx="1">
                  <c:v>1.36</c:v>
                </c:pt>
                <c:pt idx="2">
                  <c:v>0.98799999999999999</c:v>
                </c:pt>
                <c:pt idx="3">
                  <c:v>2.153</c:v>
                </c:pt>
                <c:pt idx="4">
                  <c:v>2.4729999999999999</c:v>
                </c:pt>
                <c:pt idx="5">
                  <c:v>1.0169999999999999</c:v>
                </c:pt>
                <c:pt idx="6">
                  <c:v>0.89700000000000002</c:v>
                </c:pt>
                <c:pt idx="7">
                  <c:v>2.1179999999999999</c:v>
                </c:pt>
                <c:pt idx="8">
                  <c:v>3.907</c:v>
                </c:pt>
                <c:pt idx="9">
                  <c:v>3.15</c:v>
                </c:pt>
                <c:pt idx="10">
                  <c:v>4.4740000000000002</c:v>
                </c:pt>
                <c:pt idx="11">
                  <c:v>3.4420000000000002</c:v>
                </c:pt>
                <c:pt idx="12">
                  <c:v>3.145</c:v>
                </c:pt>
                <c:pt idx="13">
                  <c:v>2.5960000000000001</c:v>
                </c:pt>
                <c:pt idx="14">
                  <c:v>3.109</c:v>
                </c:pt>
                <c:pt idx="15">
                  <c:v>3.194</c:v>
                </c:pt>
                <c:pt idx="16">
                  <c:v>5.5460000000000003</c:v>
                </c:pt>
                <c:pt idx="17">
                  <c:v>6.4939999999999998</c:v>
                </c:pt>
                <c:pt idx="18">
                  <c:v>6.4269999999999996</c:v>
                </c:pt>
                <c:pt idx="19">
                  <c:v>6.4</c:v>
                </c:pt>
                <c:pt idx="20">
                  <c:v>5.6139999999999999</c:v>
                </c:pt>
                <c:pt idx="21">
                  <c:v>5.7460000000000004</c:v>
                </c:pt>
                <c:pt idx="22">
                  <c:v>7.2240000000000002</c:v>
                </c:pt>
                <c:pt idx="23">
                  <c:v>5.9420000000000002</c:v>
                </c:pt>
                <c:pt idx="24">
                  <c:v>8.1059999999999999</c:v>
                </c:pt>
                <c:pt idx="25">
                  <c:v>9.1189999999999998</c:v>
                </c:pt>
                <c:pt idx="26">
                  <c:v>8.1189999999999998</c:v>
                </c:pt>
                <c:pt idx="27">
                  <c:v>8.8629999999999995</c:v>
                </c:pt>
                <c:pt idx="28">
                  <c:v>7.73</c:v>
                </c:pt>
                <c:pt idx="29">
                  <c:v>9.3689999999999998</c:v>
                </c:pt>
                <c:pt idx="30">
                  <c:v>9.1059999999999999</c:v>
                </c:pt>
                <c:pt idx="31">
                  <c:v>8.8390000000000004</c:v>
                </c:pt>
                <c:pt idx="32">
                  <c:v>1.0900000000000001</c:v>
                </c:pt>
                <c:pt idx="33">
                  <c:v>1.952</c:v>
                </c:pt>
                <c:pt idx="34">
                  <c:v>1.5640000000000001</c:v>
                </c:pt>
                <c:pt idx="35">
                  <c:v>1.5169999999999999</c:v>
                </c:pt>
                <c:pt idx="36">
                  <c:v>1.5209999999999999</c:v>
                </c:pt>
                <c:pt idx="37">
                  <c:v>1.361</c:v>
                </c:pt>
                <c:pt idx="38">
                  <c:v>1.1970000000000001</c:v>
                </c:pt>
                <c:pt idx="39">
                  <c:v>2.0859999999999999</c:v>
                </c:pt>
                <c:pt idx="40">
                  <c:v>2.819</c:v>
                </c:pt>
                <c:pt idx="41">
                  <c:v>4.4029999999999996</c:v>
                </c:pt>
                <c:pt idx="42">
                  <c:v>4.3529999999999998</c:v>
                </c:pt>
                <c:pt idx="43">
                  <c:v>3.9169999999999998</c:v>
                </c:pt>
                <c:pt idx="44">
                  <c:v>3.9239999999999999</c:v>
                </c:pt>
                <c:pt idx="45">
                  <c:v>2.8650000000000002</c:v>
                </c:pt>
                <c:pt idx="46">
                  <c:v>2.5070000000000001</c:v>
                </c:pt>
                <c:pt idx="47">
                  <c:v>2.7450000000000001</c:v>
                </c:pt>
                <c:pt idx="48">
                  <c:v>6.7930000000000001</c:v>
                </c:pt>
                <c:pt idx="49">
                  <c:v>6.649</c:v>
                </c:pt>
                <c:pt idx="50">
                  <c:v>6.0830000000000002</c:v>
                </c:pt>
                <c:pt idx="51">
                  <c:v>5.915</c:v>
                </c:pt>
                <c:pt idx="52">
                  <c:v>5.9880000000000004</c:v>
                </c:pt>
                <c:pt idx="53">
                  <c:v>7.218</c:v>
                </c:pt>
                <c:pt idx="54">
                  <c:v>5.6740000000000004</c:v>
                </c:pt>
                <c:pt idx="55">
                  <c:v>6.4459999999999997</c:v>
                </c:pt>
                <c:pt idx="56">
                  <c:v>9.2989999999999995</c:v>
                </c:pt>
                <c:pt idx="57">
                  <c:v>8.2680000000000007</c:v>
                </c:pt>
                <c:pt idx="58">
                  <c:v>7.9530000000000003</c:v>
                </c:pt>
                <c:pt idx="59">
                  <c:v>8.9179999999999993</c:v>
                </c:pt>
                <c:pt idx="60">
                  <c:v>9.41</c:v>
                </c:pt>
                <c:pt idx="61">
                  <c:v>8.0860000000000003</c:v>
                </c:pt>
                <c:pt idx="62">
                  <c:v>8.5549999999999997</c:v>
                </c:pt>
                <c:pt idx="63">
                  <c:v>7.5750000000000002</c:v>
                </c:pt>
              </c:numCache>
            </c:numRef>
          </c:yVal>
          <c:smooth val="0"/>
        </c:ser>
        <c:ser>
          <c:idx val="7"/>
          <c:order val="7"/>
          <c:tx>
            <c:v>BSS25</c:v>
          </c:tx>
          <c:spPr>
            <a:ln w="28575">
              <a:noFill/>
            </a:ln>
          </c:spPr>
          <c:marker>
            <c:symbol val="dot"/>
            <c:size val="2"/>
          </c:marker>
          <c:xVal>
            <c:numRef>
              <c:f>'SS2 Drop3'!$C$394:$C$457</c:f>
              <c:numCache>
                <c:formatCode>General</c:formatCode>
                <c:ptCount val="64"/>
                <c:pt idx="0">
                  <c:v>42.164000000000001</c:v>
                </c:pt>
                <c:pt idx="1">
                  <c:v>41.927</c:v>
                </c:pt>
                <c:pt idx="2">
                  <c:v>42.036999999999999</c:v>
                </c:pt>
                <c:pt idx="3">
                  <c:v>41.68</c:v>
                </c:pt>
                <c:pt idx="4">
                  <c:v>42.643000000000001</c:v>
                </c:pt>
                <c:pt idx="5">
                  <c:v>43.427</c:v>
                </c:pt>
                <c:pt idx="6">
                  <c:v>42.829000000000001</c:v>
                </c:pt>
                <c:pt idx="7">
                  <c:v>43.539000000000001</c:v>
                </c:pt>
                <c:pt idx="8">
                  <c:v>42.023000000000003</c:v>
                </c:pt>
                <c:pt idx="9">
                  <c:v>40.521000000000001</c:v>
                </c:pt>
                <c:pt idx="10">
                  <c:v>41.661000000000001</c:v>
                </c:pt>
                <c:pt idx="11">
                  <c:v>40.93</c:v>
                </c:pt>
                <c:pt idx="12">
                  <c:v>42.826999999999998</c:v>
                </c:pt>
                <c:pt idx="13">
                  <c:v>44.081000000000003</c:v>
                </c:pt>
                <c:pt idx="14">
                  <c:v>43.673000000000002</c:v>
                </c:pt>
                <c:pt idx="15">
                  <c:v>43.64</c:v>
                </c:pt>
                <c:pt idx="16">
                  <c:v>42.067</c:v>
                </c:pt>
                <c:pt idx="17">
                  <c:v>41.57</c:v>
                </c:pt>
                <c:pt idx="18">
                  <c:v>40.618000000000002</c:v>
                </c:pt>
                <c:pt idx="19">
                  <c:v>40.725000000000001</c:v>
                </c:pt>
                <c:pt idx="20">
                  <c:v>44.42</c:v>
                </c:pt>
                <c:pt idx="21">
                  <c:v>43.585000000000001</c:v>
                </c:pt>
                <c:pt idx="22">
                  <c:v>43.72</c:v>
                </c:pt>
                <c:pt idx="23">
                  <c:v>44.241</c:v>
                </c:pt>
                <c:pt idx="24">
                  <c:v>40.929000000000002</c:v>
                </c:pt>
                <c:pt idx="25">
                  <c:v>41.502000000000002</c:v>
                </c:pt>
                <c:pt idx="26">
                  <c:v>41.837000000000003</c:v>
                </c:pt>
                <c:pt idx="27">
                  <c:v>41.930999999999997</c:v>
                </c:pt>
                <c:pt idx="28">
                  <c:v>43.377000000000002</c:v>
                </c:pt>
                <c:pt idx="29">
                  <c:v>42.792999999999999</c:v>
                </c:pt>
                <c:pt idx="30">
                  <c:v>44.366999999999997</c:v>
                </c:pt>
                <c:pt idx="31">
                  <c:v>42.758000000000003</c:v>
                </c:pt>
                <c:pt idx="32">
                  <c:v>45.856000000000002</c:v>
                </c:pt>
                <c:pt idx="33">
                  <c:v>46.99</c:v>
                </c:pt>
                <c:pt idx="34">
                  <c:v>46.143999999999998</c:v>
                </c:pt>
                <c:pt idx="35">
                  <c:v>46.59</c:v>
                </c:pt>
                <c:pt idx="36">
                  <c:v>48.575000000000003</c:v>
                </c:pt>
                <c:pt idx="37">
                  <c:v>48.969000000000001</c:v>
                </c:pt>
                <c:pt idx="38">
                  <c:v>47.561999999999998</c:v>
                </c:pt>
                <c:pt idx="39">
                  <c:v>48.875999999999998</c:v>
                </c:pt>
                <c:pt idx="40">
                  <c:v>46.622999999999998</c:v>
                </c:pt>
                <c:pt idx="41">
                  <c:v>46.834000000000003</c:v>
                </c:pt>
                <c:pt idx="42">
                  <c:v>45.603999999999999</c:v>
                </c:pt>
                <c:pt idx="43">
                  <c:v>45.835000000000001</c:v>
                </c:pt>
                <c:pt idx="44">
                  <c:v>48.872</c:v>
                </c:pt>
                <c:pt idx="45">
                  <c:v>48.677</c:v>
                </c:pt>
                <c:pt idx="46">
                  <c:v>48.692</c:v>
                </c:pt>
                <c:pt idx="47">
                  <c:v>48.442</c:v>
                </c:pt>
                <c:pt idx="48">
                  <c:v>46.399000000000001</c:v>
                </c:pt>
                <c:pt idx="49">
                  <c:v>46.951000000000001</c:v>
                </c:pt>
                <c:pt idx="50">
                  <c:v>45.826999999999998</c:v>
                </c:pt>
                <c:pt idx="51">
                  <c:v>45.95</c:v>
                </c:pt>
                <c:pt idx="52">
                  <c:v>48.475999999999999</c:v>
                </c:pt>
                <c:pt idx="53">
                  <c:v>48.05</c:v>
                </c:pt>
                <c:pt idx="54">
                  <c:v>48.237000000000002</c:v>
                </c:pt>
                <c:pt idx="55">
                  <c:v>47.895000000000003</c:v>
                </c:pt>
                <c:pt idx="56">
                  <c:v>46.981000000000002</c:v>
                </c:pt>
                <c:pt idx="57">
                  <c:v>46.993000000000002</c:v>
                </c:pt>
                <c:pt idx="58">
                  <c:v>47.366</c:v>
                </c:pt>
                <c:pt idx="59">
                  <c:v>47.360999999999997</c:v>
                </c:pt>
                <c:pt idx="60">
                  <c:v>48.575000000000003</c:v>
                </c:pt>
                <c:pt idx="61">
                  <c:v>49.451000000000001</c:v>
                </c:pt>
                <c:pt idx="62">
                  <c:v>47.652999999999999</c:v>
                </c:pt>
                <c:pt idx="63">
                  <c:v>48.002000000000002</c:v>
                </c:pt>
              </c:numCache>
            </c:numRef>
          </c:xVal>
          <c:yVal>
            <c:numRef>
              <c:f>'SS2 Drop3'!$D$394:$D$457</c:f>
              <c:numCache>
                <c:formatCode>General</c:formatCode>
                <c:ptCount val="64"/>
                <c:pt idx="0">
                  <c:v>21.257999999999999</c:v>
                </c:pt>
                <c:pt idx="1">
                  <c:v>20.991</c:v>
                </c:pt>
                <c:pt idx="2">
                  <c:v>20.795999999999999</c:v>
                </c:pt>
                <c:pt idx="3">
                  <c:v>21.213999999999999</c:v>
                </c:pt>
                <c:pt idx="4">
                  <c:v>21.204000000000001</c:v>
                </c:pt>
                <c:pt idx="5">
                  <c:v>21.826000000000001</c:v>
                </c:pt>
                <c:pt idx="6">
                  <c:v>21.579000000000001</c:v>
                </c:pt>
                <c:pt idx="7">
                  <c:v>21.321999999999999</c:v>
                </c:pt>
                <c:pt idx="8">
                  <c:v>22.728999999999999</c:v>
                </c:pt>
                <c:pt idx="9">
                  <c:v>23.581</c:v>
                </c:pt>
                <c:pt idx="10">
                  <c:v>22.617999999999999</c:v>
                </c:pt>
                <c:pt idx="11">
                  <c:v>23.734000000000002</c:v>
                </c:pt>
                <c:pt idx="12">
                  <c:v>24.326000000000001</c:v>
                </c:pt>
                <c:pt idx="13">
                  <c:v>23.106000000000002</c:v>
                </c:pt>
                <c:pt idx="14">
                  <c:v>22.597000000000001</c:v>
                </c:pt>
                <c:pt idx="15">
                  <c:v>23.273</c:v>
                </c:pt>
                <c:pt idx="16">
                  <c:v>25.841000000000001</c:v>
                </c:pt>
                <c:pt idx="17">
                  <c:v>26.472999999999999</c:v>
                </c:pt>
                <c:pt idx="18">
                  <c:v>26.468</c:v>
                </c:pt>
                <c:pt idx="19">
                  <c:v>25.780999999999999</c:v>
                </c:pt>
                <c:pt idx="20">
                  <c:v>25.896999999999998</c:v>
                </c:pt>
                <c:pt idx="21">
                  <c:v>26.47</c:v>
                </c:pt>
                <c:pt idx="22">
                  <c:v>27.192</c:v>
                </c:pt>
                <c:pt idx="23">
                  <c:v>25.815999999999999</c:v>
                </c:pt>
                <c:pt idx="24">
                  <c:v>28.936</c:v>
                </c:pt>
                <c:pt idx="25">
                  <c:v>29.244</c:v>
                </c:pt>
                <c:pt idx="26">
                  <c:v>28.643999999999998</c:v>
                </c:pt>
                <c:pt idx="27">
                  <c:v>28.17</c:v>
                </c:pt>
                <c:pt idx="28">
                  <c:v>28.585999999999999</c:v>
                </c:pt>
                <c:pt idx="29">
                  <c:v>27.538</c:v>
                </c:pt>
                <c:pt idx="30">
                  <c:v>29.033000000000001</c:v>
                </c:pt>
                <c:pt idx="31">
                  <c:v>29.1</c:v>
                </c:pt>
                <c:pt idx="32">
                  <c:v>21.157</c:v>
                </c:pt>
                <c:pt idx="33">
                  <c:v>20.99</c:v>
                </c:pt>
                <c:pt idx="34">
                  <c:v>22.388999999999999</c:v>
                </c:pt>
                <c:pt idx="35">
                  <c:v>20.93</c:v>
                </c:pt>
                <c:pt idx="36">
                  <c:v>21.472000000000001</c:v>
                </c:pt>
                <c:pt idx="37">
                  <c:v>21.163</c:v>
                </c:pt>
                <c:pt idx="38">
                  <c:v>20.678999999999998</c:v>
                </c:pt>
                <c:pt idx="39">
                  <c:v>22.135999999999999</c:v>
                </c:pt>
                <c:pt idx="40">
                  <c:v>24.359000000000002</c:v>
                </c:pt>
                <c:pt idx="41">
                  <c:v>22.712</c:v>
                </c:pt>
                <c:pt idx="42">
                  <c:v>23.66</c:v>
                </c:pt>
                <c:pt idx="43">
                  <c:v>23.766999999999999</c:v>
                </c:pt>
                <c:pt idx="44">
                  <c:v>24.094999999999999</c:v>
                </c:pt>
                <c:pt idx="45">
                  <c:v>24.158000000000001</c:v>
                </c:pt>
                <c:pt idx="46">
                  <c:v>24.073</c:v>
                </c:pt>
                <c:pt idx="47">
                  <c:v>24.474</c:v>
                </c:pt>
                <c:pt idx="48">
                  <c:v>27.062999999999999</c:v>
                </c:pt>
                <c:pt idx="49">
                  <c:v>27.308</c:v>
                </c:pt>
                <c:pt idx="50">
                  <c:v>25.919</c:v>
                </c:pt>
                <c:pt idx="51">
                  <c:v>25.806999999999999</c:v>
                </c:pt>
                <c:pt idx="52">
                  <c:v>26.361999999999998</c:v>
                </c:pt>
                <c:pt idx="53">
                  <c:v>25.667999999999999</c:v>
                </c:pt>
                <c:pt idx="54">
                  <c:v>25.716999999999999</c:v>
                </c:pt>
                <c:pt idx="55">
                  <c:v>27.02</c:v>
                </c:pt>
                <c:pt idx="56">
                  <c:v>27.965</c:v>
                </c:pt>
                <c:pt idx="57">
                  <c:v>28.841000000000001</c:v>
                </c:pt>
                <c:pt idx="58">
                  <c:v>27.658000000000001</c:v>
                </c:pt>
                <c:pt idx="59">
                  <c:v>29.436</c:v>
                </c:pt>
                <c:pt idx="60">
                  <c:v>27.885999999999999</c:v>
                </c:pt>
                <c:pt idx="61">
                  <c:v>27.690999999999999</c:v>
                </c:pt>
                <c:pt idx="62">
                  <c:v>29.4</c:v>
                </c:pt>
                <c:pt idx="63">
                  <c:v>28.234999999999999</c:v>
                </c:pt>
              </c:numCache>
            </c:numRef>
          </c:yVal>
          <c:smooth val="0"/>
        </c:ser>
        <c:ser>
          <c:idx val="0"/>
          <c:order val="0"/>
          <c:tx>
            <c:v>BSS29</c:v>
          </c:tx>
          <c:spPr>
            <a:ln w="28575">
              <a:noFill/>
            </a:ln>
          </c:spPr>
          <c:marker>
            <c:symbol val="diamond"/>
            <c:size val="2"/>
          </c:marker>
          <c:xVal>
            <c:numRef>
              <c:f>'SS2 Drop3'!$C$458:$C$521</c:f>
              <c:numCache>
                <c:formatCode>General</c:formatCode>
                <c:ptCount val="64"/>
                <c:pt idx="0">
                  <c:v>60.68</c:v>
                </c:pt>
                <c:pt idx="1">
                  <c:v>62.048000000000002</c:v>
                </c:pt>
                <c:pt idx="2">
                  <c:v>62.036000000000001</c:v>
                </c:pt>
                <c:pt idx="3">
                  <c:v>61.4</c:v>
                </c:pt>
                <c:pt idx="4">
                  <c:v>62.956000000000003</c:v>
                </c:pt>
                <c:pt idx="5">
                  <c:v>64.355000000000004</c:v>
                </c:pt>
                <c:pt idx="6">
                  <c:v>62.731000000000002</c:v>
                </c:pt>
                <c:pt idx="7">
                  <c:v>62.581000000000003</c:v>
                </c:pt>
                <c:pt idx="8">
                  <c:v>61.389000000000003</c:v>
                </c:pt>
                <c:pt idx="9">
                  <c:v>62.189</c:v>
                </c:pt>
                <c:pt idx="10">
                  <c:v>61.920999999999999</c:v>
                </c:pt>
                <c:pt idx="11">
                  <c:v>60.67</c:v>
                </c:pt>
                <c:pt idx="12">
                  <c:v>63.728000000000002</c:v>
                </c:pt>
                <c:pt idx="13">
                  <c:v>62.686999999999998</c:v>
                </c:pt>
                <c:pt idx="14">
                  <c:v>64.33</c:v>
                </c:pt>
                <c:pt idx="15">
                  <c:v>63.920999999999999</c:v>
                </c:pt>
                <c:pt idx="16">
                  <c:v>61.164000000000001</c:v>
                </c:pt>
                <c:pt idx="17">
                  <c:v>62.063000000000002</c:v>
                </c:pt>
                <c:pt idx="18">
                  <c:v>60.656999999999996</c:v>
                </c:pt>
                <c:pt idx="19">
                  <c:v>60.62</c:v>
                </c:pt>
                <c:pt idx="20">
                  <c:v>62.625999999999998</c:v>
                </c:pt>
                <c:pt idx="21">
                  <c:v>64.028000000000006</c:v>
                </c:pt>
                <c:pt idx="22">
                  <c:v>64.105000000000004</c:v>
                </c:pt>
                <c:pt idx="23">
                  <c:v>64.271000000000001</c:v>
                </c:pt>
                <c:pt idx="24">
                  <c:v>62.167000000000002</c:v>
                </c:pt>
                <c:pt idx="25">
                  <c:v>62.302999999999997</c:v>
                </c:pt>
                <c:pt idx="26">
                  <c:v>60.792999999999999</c:v>
                </c:pt>
                <c:pt idx="27">
                  <c:v>61.896000000000001</c:v>
                </c:pt>
                <c:pt idx="28">
                  <c:v>63.366</c:v>
                </c:pt>
                <c:pt idx="29">
                  <c:v>64.159000000000006</c:v>
                </c:pt>
                <c:pt idx="30">
                  <c:v>64.025999999999996</c:v>
                </c:pt>
                <c:pt idx="31">
                  <c:v>63.896000000000001</c:v>
                </c:pt>
                <c:pt idx="32">
                  <c:v>66.224999999999994</c:v>
                </c:pt>
                <c:pt idx="33">
                  <c:v>65.537999999999997</c:v>
                </c:pt>
                <c:pt idx="34">
                  <c:v>65.635000000000005</c:v>
                </c:pt>
                <c:pt idx="35">
                  <c:v>66.620999999999995</c:v>
                </c:pt>
                <c:pt idx="36">
                  <c:v>69.253</c:v>
                </c:pt>
                <c:pt idx="37">
                  <c:v>69.346999999999994</c:v>
                </c:pt>
                <c:pt idx="38">
                  <c:v>69.344999999999999</c:v>
                </c:pt>
                <c:pt idx="39">
                  <c:v>68.878</c:v>
                </c:pt>
                <c:pt idx="40">
                  <c:v>66.808000000000007</c:v>
                </c:pt>
                <c:pt idx="41">
                  <c:v>66.606999999999999</c:v>
                </c:pt>
                <c:pt idx="42">
                  <c:v>67.347999999999999</c:v>
                </c:pt>
                <c:pt idx="43">
                  <c:v>67.415000000000006</c:v>
                </c:pt>
                <c:pt idx="44">
                  <c:v>68.710999999999999</c:v>
                </c:pt>
                <c:pt idx="45">
                  <c:v>69.27</c:v>
                </c:pt>
                <c:pt idx="46">
                  <c:v>67.924999999999997</c:v>
                </c:pt>
                <c:pt idx="47">
                  <c:v>68.094999999999999</c:v>
                </c:pt>
                <c:pt idx="48">
                  <c:v>66.807000000000002</c:v>
                </c:pt>
                <c:pt idx="49">
                  <c:v>66.460999999999999</c:v>
                </c:pt>
                <c:pt idx="50">
                  <c:v>65.570999999999998</c:v>
                </c:pt>
                <c:pt idx="51">
                  <c:v>67.2</c:v>
                </c:pt>
                <c:pt idx="52">
                  <c:v>68.738</c:v>
                </c:pt>
                <c:pt idx="53">
                  <c:v>67.698999999999998</c:v>
                </c:pt>
                <c:pt idx="54">
                  <c:v>68.343999999999994</c:v>
                </c:pt>
                <c:pt idx="55">
                  <c:v>68.807000000000002</c:v>
                </c:pt>
                <c:pt idx="56">
                  <c:v>66.010999999999996</c:v>
                </c:pt>
                <c:pt idx="57">
                  <c:v>66.751999999999995</c:v>
                </c:pt>
                <c:pt idx="58">
                  <c:v>67.325000000000003</c:v>
                </c:pt>
                <c:pt idx="59">
                  <c:v>66.114000000000004</c:v>
                </c:pt>
                <c:pt idx="60">
                  <c:v>69.224999999999994</c:v>
                </c:pt>
                <c:pt idx="61">
                  <c:v>68.010999999999996</c:v>
                </c:pt>
                <c:pt idx="62">
                  <c:v>68.486999999999995</c:v>
                </c:pt>
                <c:pt idx="63">
                  <c:v>67.840999999999994</c:v>
                </c:pt>
              </c:numCache>
            </c:numRef>
          </c:xVal>
          <c:yVal>
            <c:numRef>
              <c:f>'SS2 Drop3'!$D$458:$D$521</c:f>
              <c:numCache>
                <c:formatCode>General</c:formatCode>
                <c:ptCount val="64"/>
                <c:pt idx="0">
                  <c:v>21.808</c:v>
                </c:pt>
                <c:pt idx="1">
                  <c:v>20.797000000000001</c:v>
                </c:pt>
                <c:pt idx="2">
                  <c:v>22.131</c:v>
                </c:pt>
                <c:pt idx="3">
                  <c:v>20.587</c:v>
                </c:pt>
                <c:pt idx="4">
                  <c:v>21.971</c:v>
                </c:pt>
                <c:pt idx="5">
                  <c:v>20.914999999999999</c:v>
                </c:pt>
                <c:pt idx="6">
                  <c:v>21.023</c:v>
                </c:pt>
                <c:pt idx="7">
                  <c:v>20.86</c:v>
                </c:pt>
                <c:pt idx="8">
                  <c:v>22.934999999999999</c:v>
                </c:pt>
                <c:pt idx="9">
                  <c:v>23.713999999999999</c:v>
                </c:pt>
                <c:pt idx="10">
                  <c:v>22.957999999999998</c:v>
                </c:pt>
                <c:pt idx="11">
                  <c:v>23.454999999999998</c:v>
                </c:pt>
                <c:pt idx="12">
                  <c:v>23.931999999999999</c:v>
                </c:pt>
                <c:pt idx="13">
                  <c:v>23.324000000000002</c:v>
                </c:pt>
                <c:pt idx="14">
                  <c:v>23.16</c:v>
                </c:pt>
                <c:pt idx="15">
                  <c:v>24.035</c:v>
                </c:pt>
                <c:pt idx="16">
                  <c:v>25.754999999999999</c:v>
                </c:pt>
                <c:pt idx="17">
                  <c:v>26.571999999999999</c:v>
                </c:pt>
                <c:pt idx="18">
                  <c:v>25.777999999999999</c:v>
                </c:pt>
                <c:pt idx="19">
                  <c:v>26.044</c:v>
                </c:pt>
                <c:pt idx="20">
                  <c:v>25.797999999999998</c:v>
                </c:pt>
                <c:pt idx="21">
                  <c:v>26.074999999999999</c:v>
                </c:pt>
                <c:pt idx="22">
                  <c:v>25.88</c:v>
                </c:pt>
                <c:pt idx="23">
                  <c:v>25.582000000000001</c:v>
                </c:pt>
                <c:pt idx="24">
                  <c:v>29.184999999999999</c:v>
                </c:pt>
                <c:pt idx="25">
                  <c:v>28.856000000000002</c:v>
                </c:pt>
                <c:pt idx="26">
                  <c:v>28.164999999999999</c:v>
                </c:pt>
                <c:pt idx="27">
                  <c:v>29.061</c:v>
                </c:pt>
                <c:pt idx="28">
                  <c:v>29.350999999999999</c:v>
                </c:pt>
                <c:pt idx="29">
                  <c:v>29.373000000000001</c:v>
                </c:pt>
                <c:pt idx="30">
                  <c:v>29.204999999999998</c:v>
                </c:pt>
                <c:pt idx="31">
                  <c:v>27.577999999999999</c:v>
                </c:pt>
                <c:pt idx="32">
                  <c:v>21.401</c:v>
                </c:pt>
                <c:pt idx="33">
                  <c:v>21.763999999999999</c:v>
                </c:pt>
                <c:pt idx="34">
                  <c:v>22.24</c:v>
                </c:pt>
                <c:pt idx="35">
                  <c:v>21.587</c:v>
                </c:pt>
                <c:pt idx="36">
                  <c:v>20.911000000000001</c:v>
                </c:pt>
                <c:pt idx="37">
                  <c:v>20.847000000000001</c:v>
                </c:pt>
                <c:pt idx="38">
                  <c:v>20.635000000000002</c:v>
                </c:pt>
                <c:pt idx="39">
                  <c:v>21.027999999999999</c:v>
                </c:pt>
                <c:pt idx="40">
                  <c:v>23.347999999999999</c:v>
                </c:pt>
                <c:pt idx="41">
                  <c:v>23.042999999999999</c:v>
                </c:pt>
                <c:pt idx="42">
                  <c:v>23.567</c:v>
                </c:pt>
                <c:pt idx="43">
                  <c:v>23.228000000000002</c:v>
                </c:pt>
                <c:pt idx="44">
                  <c:v>22.779</c:v>
                </c:pt>
                <c:pt idx="45">
                  <c:v>23.751000000000001</c:v>
                </c:pt>
                <c:pt idx="46">
                  <c:v>23.518000000000001</c:v>
                </c:pt>
                <c:pt idx="47">
                  <c:v>23.013000000000002</c:v>
                </c:pt>
                <c:pt idx="48">
                  <c:v>26.195</c:v>
                </c:pt>
                <c:pt idx="49">
                  <c:v>26.943999999999999</c:v>
                </c:pt>
                <c:pt idx="50">
                  <c:v>25.878</c:v>
                </c:pt>
                <c:pt idx="51">
                  <c:v>26.143999999999998</c:v>
                </c:pt>
                <c:pt idx="52">
                  <c:v>26.105</c:v>
                </c:pt>
                <c:pt idx="53">
                  <c:v>26.058</c:v>
                </c:pt>
                <c:pt idx="54">
                  <c:v>25.87</c:v>
                </c:pt>
                <c:pt idx="55">
                  <c:v>26.114999999999998</c:v>
                </c:pt>
                <c:pt idx="56">
                  <c:v>29.436</c:v>
                </c:pt>
                <c:pt idx="57">
                  <c:v>28.588000000000001</c:v>
                </c:pt>
                <c:pt idx="58">
                  <c:v>28.675000000000001</c:v>
                </c:pt>
                <c:pt idx="59">
                  <c:v>27.898</c:v>
                </c:pt>
                <c:pt idx="60">
                  <c:v>29.329000000000001</c:v>
                </c:pt>
                <c:pt idx="61">
                  <c:v>29.074999999999999</c:v>
                </c:pt>
                <c:pt idx="62">
                  <c:v>28.736000000000001</c:v>
                </c:pt>
                <c:pt idx="63">
                  <c:v>28.334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3465856"/>
        <c:axId val="33467392"/>
      </c:scatterChart>
      <c:valAx>
        <c:axId val="33465856"/>
        <c:scaling>
          <c:orientation val="minMax"/>
          <c:max val="80"/>
        </c:scaling>
        <c:delete val="0"/>
        <c:axPos val="b"/>
        <c:majorGridlines/>
        <c:minorGridlines/>
        <c:numFmt formatCode="General" sourceLinked="1"/>
        <c:majorTickMark val="out"/>
        <c:minorTickMark val="none"/>
        <c:tickLblPos val="none"/>
        <c:crossAx val="33467392"/>
        <c:crosses val="autoZero"/>
        <c:crossBetween val="midCat"/>
        <c:majorUnit val="10"/>
        <c:minorUnit val="5"/>
      </c:valAx>
      <c:valAx>
        <c:axId val="33467392"/>
        <c:scaling>
          <c:orientation val="minMax"/>
          <c:max val="40"/>
        </c:scaling>
        <c:delete val="0"/>
        <c:axPos val="l"/>
        <c:majorGridlines/>
        <c:minorGridlines/>
        <c:numFmt formatCode="General" sourceLinked="1"/>
        <c:majorTickMark val="out"/>
        <c:minorTickMark val="none"/>
        <c:tickLblPos val="none"/>
        <c:crossAx val="33465856"/>
        <c:crosses val="autoZero"/>
        <c:crossBetween val="midCat"/>
        <c:majorUnit val="10"/>
        <c:minorUnit val="5"/>
      </c:valAx>
    </c:plotArea>
    <c:legend>
      <c:legendPos val="r"/>
      <c:layout/>
      <c:overlay val="1"/>
      <c:spPr>
        <a:solidFill>
          <a:sysClr val="window" lastClr="FFFFFF"/>
        </a:solidFill>
      </c:spPr>
    </c:legend>
    <c:plotVisOnly val="1"/>
    <c:dispBlanksAs val="gap"/>
    <c:showDLblsOverMax val="0"/>
  </c:chart>
  <c:spPr>
    <a:solidFill>
      <a:sysClr val="window" lastClr="FFFFFF"/>
    </a:solidFill>
  </c:spPr>
  <c:txPr>
    <a:bodyPr/>
    <a:lstStyle/>
    <a:p>
      <a:pPr>
        <a:defRPr>
          <a:latin typeface="Calibri" panose="020F0502020204030204" pitchFamily="34" charset="0"/>
          <a:cs typeface="Calibri" panose="020F0502020204030204" pitchFamily="34" charset="0"/>
        </a:defRPr>
      </a:pPr>
      <a:endParaRPr lang="ja-JP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1"/>
          <c:order val="1"/>
          <c:tx>
            <c:v>BSS1</c:v>
          </c:tx>
          <c:spPr>
            <a:ln w="28575">
              <a:noFill/>
            </a:ln>
          </c:spPr>
          <c:marker>
            <c:symbol val="square"/>
            <c:size val="2"/>
          </c:marker>
          <c:xVal>
            <c:numRef>
              <c:f>'SS2 Drop4'!$C$10:$C$73</c:f>
              <c:numCache>
                <c:formatCode>General</c:formatCode>
                <c:ptCount val="64"/>
                <c:pt idx="0">
                  <c:v>0.95099999999999996</c:v>
                </c:pt>
                <c:pt idx="1">
                  <c:v>0.85199999999999998</c:v>
                </c:pt>
                <c:pt idx="2">
                  <c:v>2.3610000000000002</c:v>
                </c:pt>
                <c:pt idx="3">
                  <c:v>0.92</c:v>
                </c:pt>
                <c:pt idx="4">
                  <c:v>3.8029999999999999</c:v>
                </c:pt>
                <c:pt idx="5">
                  <c:v>3.9319999999999999</c:v>
                </c:pt>
                <c:pt idx="6">
                  <c:v>3.7160000000000002</c:v>
                </c:pt>
                <c:pt idx="7">
                  <c:v>4.3090000000000002</c:v>
                </c:pt>
                <c:pt idx="8">
                  <c:v>2.1850000000000001</c:v>
                </c:pt>
                <c:pt idx="9">
                  <c:v>2.093</c:v>
                </c:pt>
                <c:pt idx="10">
                  <c:v>1.4330000000000001</c:v>
                </c:pt>
                <c:pt idx="11">
                  <c:v>2.4359999999999999</c:v>
                </c:pt>
                <c:pt idx="12">
                  <c:v>3.2959999999999998</c:v>
                </c:pt>
                <c:pt idx="13">
                  <c:v>3.609</c:v>
                </c:pt>
                <c:pt idx="14">
                  <c:v>4.3230000000000004</c:v>
                </c:pt>
                <c:pt idx="15">
                  <c:v>3.8149999999999999</c:v>
                </c:pt>
                <c:pt idx="16">
                  <c:v>1.708</c:v>
                </c:pt>
                <c:pt idx="17">
                  <c:v>1.448</c:v>
                </c:pt>
                <c:pt idx="18">
                  <c:v>1.411</c:v>
                </c:pt>
                <c:pt idx="19">
                  <c:v>2.3839999999999999</c:v>
                </c:pt>
                <c:pt idx="20">
                  <c:v>2.5990000000000002</c:v>
                </c:pt>
                <c:pt idx="21">
                  <c:v>3.6840000000000002</c:v>
                </c:pt>
                <c:pt idx="22">
                  <c:v>4.0880000000000001</c:v>
                </c:pt>
                <c:pt idx="23">
                  <c:v>3.8730000000000002</c:v>
                </c:pt>
                <c:pt idx="24">
                  <c:v>1.786</c:v>
                </c:pt>
                <c:pt idx="25">
                  <c:v>1.1950000000000001</c:v>
                </c:pt>
                <c:pt idx="26">
                  <c:v>1.665</c:v>
                </c:pt>
                <c:pt idx="27">
                  <c:v>0.52700000000000002</c:v>
                </c:pt>
                <c:pt idx="28">
                  <c:v>3.048</c:v>
                </c:pt>
                <c:pt idx="29">
                  <c:v>2.7050000000000001</c:v>
                </c:pt>
                <c:pt idx="30">
                  <c:v>3.3769999999999998</c:v>
                </c:pt>
                <c:pt idx="31">
                  <c:v>3.048</c:v>
                </c:pt>
                <c:pt idx="32">
                  <c:v>6.4269999999999996</c:v>
                </c:pt>
                <c:pt idx="33">
                  <c:v>6.2220000000000004</c:v>
                </c:pt>
                <c:pt idx="34">
                  <c:v>7.1289999999999996</c:v>
                </c:pt>
                <c:pt idx="35">
                  <c:v>6.1630000000000003</c:v>
                </c:pt>
                <c:pt idx="36">
                  <c:v>9.4420000000000002</c:v>
                </c:pt>
                <c:pt idx="37">
                  <c:v>7.9039999999999999</c:v>
                </c:pt>
                <c:pt idx="38">
                  <c:v>8.1709999999999994</c:v>
                </c:pt>
                <c:pt idx="39">
                  <c:v>8.8260000000000005</c:v>
                </c:pt>
                <c:pt idx="40">
                  <c:v>7.0759999999999996</c:v>
                </c:pt>
                <c:pt idx="41">
                  <c:v>6.84</c:v>
                </c:pt>
                <c:pt idx="42">
                  <c:v>5.8949999999999996</c:v>
                </c:pt>
                <c:pt idx="43">
                  <c:v>5.7110000000000003</c:v>
                </c:pt>
                <c:pt idx="44">
                  <c:v>8.391</c:v>
                </c:pt>
                <c:pt idx="45">
                  <c:v>8.7539999999999996</c:v>
                </c:pt>
                <c:pt idx="46">
                  <c:v>7.6790000000000003</c:v>
                </c:pt>
                <c:pt idx="47">
                  <c:v>7.6740000000000004</c:v>
                </c:pt>
                <c:pt idx="48">
                  <c:v>5.8810000000000002</c:v>
                </c:pt>
                <c:pt idx="49">
                  <c:v>7.2130000000000001</c:v>
                </c:pt>
                <c:pt idx="50">
                  <c:v>6.5949999999999998</c:v>
                </c:pt>
                <c:pt idx="51">
                  <c:v>7.2169999999999996</c:v>
                </c:pt>
                <c:pt idx="52">
                  <c:v>9.1189999999999998</c:v>
                </c:pt>
                <c:pt idx="53">
                  <c:v>9.4169999999999998</c:v>
                </c:pt>
                <c:pt idx="54">
                  <c:v>8.9269999999999996</c:v>
                </c:pt>
                <c:pt idx="55">
                  <c:v>9.4730000000000008</c:v>
                </c:pt>
                <c:pt idx="56">
                  <c:v>5.742</c:v>
                </c:pt>
                <c:pt idx="57">
                  <c:v>7.3760000000000003</c:v>
                </c:pt>
                <c:pt idx="58">
                  <c:v>6.16</c:v>
                </c:pt>
                <c:pt idx="59">
                  <c:v>6.2510000000000003</c:v>
                </c:pt>
                <c:pt idx="60">
                  <c:v>9.048</c:v>
                </c:pt>
                <c:pt idx="61">
                  <c:v>9.2739999999999991</c:v>
                </c:pt>
                <c:pt idx="62">
                  <c:v>8.9969999999999999</c:v>
                </c:pt>
                <c:pt idx="63">
                  <c:v>8.9990000000000006</c:v>
                </c:pt>
              </c:numCache>
            </c:numRef>
          </c:xVal>
          <c:yVal>
            <c:numRef>
              <c:f>'SS2 Drop4'!$D$10:$D$73</c:f>
              <c:numCache>
                <c:formatCode>General</c:formatCode>
                <c:ptCount val="64"/>
                <c:pt idx="0">
                  <c:v>1.7290000000000001</c:v>
                </c:pt>
                <c:pt idx="1">
                  <c:v>1.4890000000000001</c:v>
                </c:pt>
                <c:pt idx="2">
                  <c:v>0.98699999999999999</c:v>
                </c:pt>
                <c:pt idx="3">
                  <c:v>2.2309999999999999</c:v>
                </c:pt>
                <c:pt idx="4">
                  <c:v>1.6080000000000001</c:v>
                </c:pt>
                <c:pt idx="5">
                  <c:v>1.673</c:v>
                </c:pt>
                <c:pt idx="6">
                  <c:v>0.51100000000000001</c:v>
                </c:pt>
                <c:pt idx="7">
                  <c:v>0.56699999999999995</c:v>
                </c:pt>
                <c:pt idx="8">
                  <c:v>3.0739999999999998</c:v>
                </c:pt>
                <c:pt idx="9">
                  <c:v>3.7010000000000001</c:v>
                </c:pt>
                <c:pt idx="10">
                  <c:v>3.4990000000000001</c:v>
                </c:pt>
                <c:pt idx="11">
                  <c:v>3.4590000000000001</c:v>
                </c:pt>
                <c:pt idx="12">
                  <c:v>2.7930000000000001</c:v>
                </c:pt>
                <c:pt idx="13">
                  <c:v>3.2</c:v>
                </c:pt>
                <c:pt idx="14">
                  <c:v>3.601</c:v>
                </c:pt>
                <c:pt idx="15">
                  <c:v>3.65</c:v>
                </c:pt>
                <c:pt idx="16">
                  <c:v>5.6210000000000004</c:v>
                </c:pt>
                <c:pt idx="17">
                  <c:v>7.4880000000000004</c:v>
                </c:pt>
                <c:pt idx="18">
                  <c:v>6.07</c:v>
                </c:pt>
                <c:pt idx="19">
                  <c:v>7.38</c:v>
                </c:pt>
                <c:pt idx="20">
                  <c:v>7.0209999999999999</c:v>
                </c:pt>
                <c:pt idx="21">
                  <c:v>5.952</c:v>
                </c:pt>
                <c:pt idx="22">
                  <c:v>6.2450000000000001</c:v>
                </c:pt>
                <c:pt idx="23">
                  <c:v>6.8550000000000004</c:v>
                </c:pt>
                <c:pt idx="24">
                  <c:v>7.7750000000000004</c:v>
                </c:pt>
                <c:pt idx="25">
                  <c:v>8.5990000000000002</c:v>
                </c:pt>
                <c:pt idx="26">
                  <c:v>7.6660000000000004</c:v>
                </c:pt>
                <c:pt idx="27">
                  <c:v>9.0340000000000007</c:v>
                </c:pt>
                <c:pt idx="28">
                  <c:v>9.2110000000000003</c:v>
                </c:pt>
                <c:pt idx="29">
                  <c:v>8.2210000000000001</c:v>
                </c:pt>
                <c:pt idx="30">
                  <c:v>7.73</c:v>
                </c:pt>
                <c:pt idx="31">
                  <c:v>7.6970000000000001</c:v>
                </c:pt>
                <c:pt idx="32">
                  <c:v>2.161</c:v>
                </c:pt>
                <c:pt idx="33">
                  <c:v>1.006</c:v>
                </c:pt>
                <c:pt idx="34">
                  <c:v>1.98</c:v>
                </c:pt>
                <c:pt idx="35">
                  <c:v>1.4239999999999999</c:v>
                </c:pt>
                <c:pt idx="36">
                  <c:v>0.74199999999999999</c:v>
                </c:pt>
                <c:pt idx="37">
                  <c:v>2.1059999999999999</c:v>
                </c:pt>
                <c:pt idx="38">
                  <c:v>1.9930000000000001</c:v>
                </c:pt>
                <c:pt idx="39">
                  <c:v>0.98899999999999999</c:v>
                </c:pt>
                <c:pt idx="40">
                  <c:v>3.86</c:v>
                </c:pt>
                <c:pt idx="41">
                  <c:v>3.6320000000000001</c:v>
                </c:pt>
                <c:pt idx="42">
                  <c:v>3.649</c:v>
                </c:pt>
                <c:pt idx="43">
                  <c:v>3.0830000000000002</c:v>
                </c:pt>
                <c:pt idx="44">
                  <c:v>2.891</c:v>
                </c:pt>
                <c:pt idx="45">
                  <c:v>2.79</c:v>
                </c:pt>
                <c:pt idx="46">
                  <c:v>3.4129999999999998</c:v>
                </c:pt>
                <c:pt idx="47">
                  <c:v>2.5950000000000002</c:v>
                </c:pt>
                <c:pt idx="48">
                  <c:v>5.95</c:v>
                </c:pt>
                <c:pt idx="49">
                  <c:v>7.37</c:v>
                </c:pt>
                <c:pt idx="50">
                  <c:v>5.8780000000000001</c:v>
                </c:pt>
                <c:pt idx="51">
                  <c:v>6.3559999999999999</c:v>
                </c:pt>
                <c:pt idx="52">
                  <c:v>5.7140000000000004</c:v>
                </c:pt>
                <c:pt idx="53">
                  <c:v>6.4180000000000001</c:v>
                </c:pt>
                <c:pt idx="54">
                  <c:v>6.75</c:v>
                </c:pt>
                <c:pt idx="55">
                  <c:v>5.9669999999999996</c:v>
                </c:pt>
                <c:pt idx="56">
                  <c:v>8.0340000000000007</c:v>
                </c:pt>
                <c:pt idx="57">
                  <c:v>9.2550000000000008</c:v>
                </c:pt>
                <c:pt idx="58">
                  <c:v>7.5289999999999999</c:v>
                </c:pt>
                <c:pt idx="59">
                  <c:v>8.4700000000000006</c:v>
                </c:pt>
                <c:pt idx="60">
                  <c:v>8.8239999999999998</c:v>
                </c:pt>
                <c:pt idx="61">
                  <c:v>7.5209999999999999</c:v>
                </c:pt>
                <c:pt idx="62">
                  <c:v>8.7170000000000005</c:v>
                </c:pt>
                <c:pt idx="63">
                  <c:v>8.8949999999999996</c:v>
                </c:pt>
              </c:numCache>
            </c:numRef>
          </c:yVal>
          <c:smooth val="0"/>
        </c:ser>
        <c:ser>
          <c:idx val="2"/>
          <c:order val="2"/>
          <c:tx>
            <c:v>BSS5</c:v>
          </c:tx>
          <c:spPr>
            <a:ln w="28575">
              <a:noFill/>
            </a:ln>
          </c:spPr>
          <c:marker>
            <c:symbol val="triangle"/>
            <c:size val="2"/>
          </c:marker>
          <c:xVal>
            <c:numRef>
              <c:f>'SS2 Drop4'!$C$74:$C$137</c:f>
              <c:numCache>
                <c:formatCode>General</c:formatCode>
                <c:ptCount val="64"/>
                <c:pt idx="0">
                  <c:v>21.277999999999999</c:v>
                </c:pt>
                <c:pt idx="1">
                  <c:v>22.213000000000001</c:v>
                </c:pt>
                <c:pt idx="2">
                  <c:v>20.587</c:v>
                </c:pt>
                <c:pt idx="3">
                  <c:v>20.882000000000001</c:v>
                </c:pt>
                <c:pt idx="4">
                  <c:v>23.722999999999999</c:v>
                </c:pt>
                <c:pt idx="5">
                  <c:v>23.143000000000001</c:v>
                </c:pt>
                <c:pt idx="6">
                  <c:v>23.338000000000001</c:v>
                </c:pt>
                <c:pt idx="7">
                  <c:v>22.622</c:v>
                </c:pt>
                <c:pt idx="8">
                  <c:v>22.071000000000002</c:v>
                </c:pt>
                <c:pt idx="9">
                  <c:v>20.672000000000001</c:v>
                </c:pt>
                <c:pt idx="10">
                  <c:v>21.207999999999998</c:v>
                </c:pt>
                <c:pt idx="11">
                  <c:v>21.276</c:v>
                </c:pt>
                <c:pt idx="12">
                  <c:v>23.827999999999999</c:v>
                </c:pt>
                <c:pt idx="13">
                  <c:v>22.943999999999999</c:v>
                </c:pt>
                <c:pt idx="14">
                  <c:v>23.06</c:v>
                </c:pt>
                <c:pt idx="15">
                  <c:v>23.858000000000001</c:v>
                </c:pt>
                <c:pt idx="16">
                  <c:v>22.446999999999999</c:v>
                </c:pt>
                <c:pt idx="17">
                  <c:v>21.766999999999999</c:v>
                </c:pt>
                <c:pt idx="18">
                  <c:v>21.088000000000001</c:v>
                </c:pt>
                <c:pt idx="19">
                  <c:v>22.143000000000001</c:v>
                </c:pt>
                <c:pt idx="20">
                  <c:v>23.356000000000002</c:v>
                </c:pt>
                <c:pt idx="21">
                  <c:v>23.699000000000002</c:v>
                </c:pt>
                <c:pt idx="22">
                  <c:v>23.841999999999999</c:v>
                </c:pt>
                <c:pt idx="23">
                  <c:v>23.631</c:v>
                </c:pt>
                <c:pt idx="24">
                  <c:v>20.837</c:v>
                </c:pt>
                <c:pt idx="25">
                  <c:v>21.048999999999999</c:v>
                </c:pt>
                <c:pt idx="26">
                  <c:v>21.928999999999998</c:v>
                </c:pt>
                <c:pt idx="27">
                  <c:v>20.878</c:v>
                </c:pt>
                <c:pt idx="28">
                  <c:v>23.22</c:v>
                </c:pt>
                <c:pt idx="29">
                  <c:v>22.648</c:v>
                </c:pt>
                <c:pt idx="30">
                  <c:v>22.611999999999998</c:v>
                </c:pt>
                <c:pt idx="31">
                  <c:v>24.356000000000002</c:v>
                </c:pt>
                <c:pt idx="32">
                  <c:v>27.434999999999999</c:v>
                </c:pt>
                <c:pt idx="33">
                  <c:v>25.623000000000001</c:v>
                </c:pt>
                <c:pt idx="34">
                  <c:v>25.725000000000001</c:v>
                </c:pt>
                <c:pt idx="35">
                  <c:v>26.318999999999999</c:v>
                </c:pt>
                <c:pt idx="36">
                  <c:v>28.558</c:v>
                </c:pt>
                <c:pt idx="37">
                  <c:v>29.218</c:v>
                </c:pt>
                <c:pt idx="38">
                  <c:v>28.094999999999999</c:v>
                </c:pt>
                <c:pt idx="39">
                  <c:v>29.321999999999999</c:v>
                </c:pt>
                <c:pt idx="40">
                  <c:v>27.23</c:v>
                </c:pt>
                <c:pt idx="41">
                  <c:v>27.081</c:v>
                </c:pt>
                <c:pt idx="42">
                  <c:v>26.748999999999999</c:v>
                </c:pt>
                <c:pt idx="43">
                  <c:v>25.704999999999998</c:v>
                </c:pt>
                <c:pt idx="44">
                  <c:v>27.837</c:v>
                </c:pt>
                <c:pt idx="45">
                  <c:v>27.805</c:v>
                </c:pt>
                <c:pt idx="46">
                  <c:v>28.818999999999999</c:v>
                </c:pt>
                <c:pt idx="47">
                  <c:v>28.866</c:v>
                </c:pt>
                <c:pt idx="48">
                  <c:v>25.672000000000001</c:v>
                </c:pt>
                <c:pt idx="49">
                  <c:v>26.027999999999999</c:v>
                </c:pt>
                <c:pt idx="50">
                  <c:v>26.468</c:v>
                </c:pt>
                <c:pt idx="51">
                  <c:v>26.242999999999999</c:v>
                </c:pt>
                <c:pt idx="52">
                  <c:v>29.431999999999999</c:v>
                </c:pt>
                <c:pt idx="53">
                  <c:v>28.504999999999999</c:v>
                </c:pt>
                <c:pt idx="54">
                  <c:v>28.995999999999999</c:v>
                </c:pt>
                <c:pt idx="55">
                  <c:v>28.492000000000001</c:v>
                </c:pt>
                <c:pt idx="56">
                  <c:v>26.616</c:v>
                </c:pt>
                <c:pt idx="57">
                  <c:v>25.844000000000001</c:v>
                </c:pt>
                <c:pt idx="58">
                  <c:v>26.07</c:v>
                </c:pt>
                <c:pt idx="59">
                  <c:v>26.202999999999999</c:v>
                </c:pt>
                <c:pt idx="60">
                  <c:v>27.591999999999999</c:v>
                </c:pt>
                <c:pt idx="61">
                  <c:v>29.253</c:v>
                </c:pt>
                <c:pt idx="62">
                  <c:v>27.981999999999999</c:v>
                </c:pt>
                <c:pt idx="63">
                  <c:v>28.789000000000001</c:v>
                </c:pt>
              </c:numCache>
            </c:numRef>
          </c:xVal>
          <c:yVal>
            <c:numRef>
              <c:f>'SS2 Drop4'!$D$74:$D$137</c:f>
              <c:numCache>
                <c:formatCode>General</c:formatCode>
                <c:ptCount val="64"/>
                <c:pt idx="0">
                  <c:v>0.79500000000000004</c:v>
                </c:pt>
                <c:pt idx="1">
                  <c:v>2.3610000000000002</c:v>
                </c:pt>
                <c:pt idx="2">
                  <c:v>1.3480000000000001</c:v>
                </c:pt>
                <c:pt idx="3">
                  <c:v>1.02</c:v>
                </c:pt>
                <c:pt idx="4">
                  <c:v>0.621</c:v>
                </c:pt>
                <c:pt idx="5">
                  <c:v>1.78</c:v>
                </c:pt>
                <c:pt idx="6">
                  <c:v>1.641</c:v>
                </c:pt>
                <c:pt idx="7">
                  <c:v>1.206</c:v>
                </c:pt>
                <c:pt idx="8">
                  <c:v>3.6989999999999998</c:v>
                </c:pt>
                <c:pt idx="9">
                  <c:v>2.8</c:v>
                </c:pt>
                <c:pt idx="10">
                  <c:v>3.91</c:v>
                </c:pt>
                <c:pt idx="11">
                  <c:v>3.31</c:v>
                </c:pt>
                <c:pt idx="12">
                  <c:v>2.5470000000000002</c:v>
                </c:pt>
                <c:pt idx="13">
                  <c:v>3.0750000000000002</c:v>
                </c:pt>
                <c:pt idx="14">
                  <c:v>2.8220000000000001</c:v>
                </c:pt>
                <c:pt idx="15">
                  <c:v>3.351</c:v>
                </c:pt>
                <c:pt idx="16">
                  <c:v>5.766</c:v>
                </c:pt>
                <c:pt idx="17">
                  <c:v>6.9450000000000003</c:v>
                </c:pt>
                <c:pt idx="18">
                  <c:v>7.22</c:v>
                </c:pt>
                <c:pt idx="19">
                  <c:v>7.0019999999999998</c:v>
                </c:pt>
                <c:pt idx="20">
                  <c:v>5.7460000000000004</c:v>
                </c:pt>
                <c:pt idx="21">
                  <c:v>6.1269999999999998</c:v>
                </c:pt>
                <c:pt idx="22">
                  <c:v>5.8890000000000002</c:v>
                </c:pt>
                <c:pt idx="23">
                  <c:v>6.5350000000000001</c:v>
                </c:pt>
                <c:pt idx="24">
                  <c:v>8.7870000000000008</c:v>
                </c:pt>
                <c:pt idx="25">
                  <c:v>9.4600000000000009</c:v>
                </c:pt>
                <c:pt idx="26">
                  <c:v>7.8609999999999998</c:v>
                </c:pt>
                <c:pt idx="27">
                  <c:v>8.9760000000000009</c:v>
                </c:pt>
                <c:pt idx="28">
                  <c:v>7.7140000000000004</c:v>
                </c:pt>
                <c:pt idx="29">
                  <c:v>9.4879999999999995</c:v>
                </c:pt>
                <c:pt idx="30">
                  <c:v>9.4589999999999996</c:v>
                </c:pt>
                <c:pt idx="31">
                  <c:v>8.1820000000000004</c:v>
                </c:pt>
                <c:pt idx="32">
                  <c:v>1.925</c:v>
                </c:pt>
                <c:pt idx="33">
                  <c:v>2.2090000000000001</c:v>
                </c:pt>
                <c:pt idx="34">
                  <c:v>1.502</c:v>
                </c:pt>
                <c:pt idx="35">
                  <c:v>0.70199999999999996</c:v>
                </c:pt>
                <c:pt idx="36">
                  <c:v>2.081</c:v>
                </c:pt>
                <c:pt idx="37">
                  <c:v>0.58599999999999997</c:v>
                </c:pt>
                <c:pt idx="38">
                  <c:v>2.2709999999999999</c:v>
                </c:pt>
                <c:pt idx="39">
                  <c:v>2.3180000000000001</c:v>
                </c:pt>
                <c:pt idx="40">
                  <c:v>3.94</c:v>
                </c:pt>
                <c:pt idx="41">
                  <c:v>3.226</c:v>
                </c:pt>
                <c:pt idx="42">
                  <c:v>3.218</c:v>
                </c:pt>
                <c:pt idx="43">
                  <c:v>3.1520000000000001</c:v>
                </c:pt>
                <c:pt idx="44">
                  <c:v>3.2250000000000001</c:v>
                </c:pt>
                <c:pt idx="45">
                  <c:v>4.0919999999999996</c:v>
                </c:pt>
                <c:pt idx="46">
                  <c:v>4.266</c:v>
                </c:pt>
                <c:pt idx="47">
                  <c:v>2.984</c:v>
                </c:pt>
                <c:pt idx="48">
                  <c:v>5.609</c:v>
                </c:pt>
                <c:pt idx="49">
                  <c:v>6.3070000000000004</c:v>
                </c:pt>
                <c:pt idx="50">
                  <c:v>5.9850000000000003</c:v>
                </c:pt>
                <c:pt idx="51">
                  <c:v>6.8520000000000003</c:v>
                </c:pt>
                <c:pt idx="52">
                  <c:v>7.39</c:v>
                </c:pt>
                <c:pt idx="53">
                  <c:v>7.4539999999999997</c:v>
                </c:pt>
                <c:pt idx="54">
                  <c:v>6.63</c:v>
                </c:pt>
                <c:pt idx="55">
                  <c:v>7.1449999999999996</c:v>
                </c:pt>
                <c:pt idx="56">
                  <c:v>8.7569999999999997</c:v>
                </c:pt>
                <c:pt idx="57">
                  <c:v>8.0470000000000006</c:v>
                </c:pt>
                <c:pt idx="58">
                  <c:v>7.5119999999999996</c:v>
                </c:pt>
                <c:pt idx="59">
                  <c:v>9.3659999999999997</c:v>
                </c:pt>
                <c:pt idx="60">
                  <c:v>7.7359999999999998</c:v>
                </c:pt>
                <c:pt idx="61">
                  <c:v>8.6739999999999995</c:v>
                </c:pt>
                <c:pt idx="62">
                  <c:v>7.8090000000000002</c:v>
                </c:pt>
                <c:pt idx="63">
                  <c:v>8.8819999999999997</c:v>
                </c:pt>
              </c:numCache>
            </c:numRef>
          </c:yVal>
          <c:smooth val="0"/>
        </c:ser>
        <c:ser>
          <c:idx val="3"/>
          <c:order val="3"/>
          <c:tx>
            <c:v>BSS9</c:v>
          </c:tx>
          <c:spPr>
            <a:ln w="28575">
              <a:noFill/>
            </a:ln>
          </c:spPr>
          <c:marker>
            <c:symbol val="x"/>
            <c:size val="2"/>
          </c:marker>
          <c:xVal>
            <c:numRef>
              <c:f>'SS2 Drop4'!$C$138:$C$201</c:f>
              <c:numCache>
                <c:formatCode>General</c:formatCode>
                <c:ptCount val="64"/>
                <c:pt idx="0">
                  <c:v>1.87</c:v>
                </c:pt>
                <c:pt idx="1">
                  <c:v>1.8</c:v>
                </c:pt>
                <c:pt idx="2">
                  <c:v>0.94199999999999995</c:v>
                </c:pt>
                <c:pt idx="3">
                  <c:v>1.167</c:v>
                </c:pt>
                <c:pt idx="4">
                  <c:v>4.0270000000000001</c:v>
                </c:pt>
                <c:pt idx="5">
                  <c:v>3.9569999999999999</c:v>
                </c:pt>
                <c:pt idx="6">
                  <c:v>4.3550000000000004</c:v>
                </c:pt>
                <c:pt idx="7">
                  <c:v>3.0219999999999998</c:v>
                </c:pt>
                <c:pt idx="8">
                  <c:v>1.143</c:v>
                </c:pt>
                <c:pt idx="9">
                  <c:v>2.3570000000000002</c:v>
                </c:pt>
                <c:pt idx="10">
                  <c:v>0.94099999999999995</c:v>
                </c:pt>
                <c:pt idx="11">
                  <c:v>0.81499999999999995</c:v>
                </c:pt>
                <c:pt idx="12">
                  <c:v>2.5339999999999998</c:v>
                </c:pt>
                <c:pt idx="13">
                  <c:v>3.028</c:v>
                </c:pt>
                <c:pt idx="14">
                  <c:v>3.6219999999999999</c:v>
                </c:pt>
                <c:pt idx="15">
                  <c:v>4.3019999999999996</c:v>
                </c:pt>
                <c:pt idx="16">
                  <c:v>1.722</c:v>
                </c:pt>
                <c:pt idx="17">
                  <c:v>1.5169999999999999</c:v>
                </c:pt>
                <c:pt idx="18">
                  <c:v>1.141</c:v>
                </c:pt>
                <c:pt idx="19">
                  <c:v>1.869</c:v>
                </c:pt>
                <c:pt idx="20">
                  <c:v>2.806</c:v>
                </c:pt>
                <c:pt idx="21">
                  <c:v>2.726</c:v>
                </c:pt>
                <c:pt idx="22">
                  <c:v>3.2469999999999999</c:v>
                </c:pt>
                <c:pt idx="23">
                  <c:v>3.3250000000000002</c:v>
                </c:pt>
                <c:pt idx="24">
                  <c:v>0.69</c:v>
                </c:pt>
                <c:pt idx="25">
                  <c:v>0.92500000000000004</c:v>
                </c:pt>
                <c:pt idx="26">
                  <c:v>0.88500000000000001</c:v>
                </c:pt>
                <c:pt idx="27">
                  <c:v>2.2749999999999999</c:v>
                </c:pt>
                <c:pt idx="28">
                  <c:v>4.0309999999999997</c:v>
                </c:pt>
                <c:pt idx="29">
                  <c:v>3.1970000000000001</c:v>
                </c:pt>
                <c:pt idx="30">
                  <c:v>2.72</c:v>
                </c:pt>
                <c:pt idx="31">
                  <c:v>4.2809999999999997</c:v>
                </c:pt>
                <c:pt idx="32">
                  <c:v>5.673</c:v>
                </c:pt>
                <c:pt idx="33">
                  <c:v>7.1040000000000001</c:v>
                </c:pt>
                <c:pt idx="34">
                  <c:v>6.6719999999999997</c:v>
                </c:pt>
                <c:pt idx="35">
                  <c:v>7.2409999999999997</c:v>
                </c:pt>
                <c:pt idx="36">
                  <c:v>9.1940000000000008</c:v>
                </c:pt>
                <c:pt idx="37">
                  <c:v>9.2889999999999997</c:v>
                </c:pt>
                <c:pt idx="38">
                  <c:v>9.3490000000000002</c:v>
                </c:pt>
                <c:pt idx="39">
                  <c:v>9.2550000000000008</c:v>
                </c:pt>
                <c:pt idx="40">
                  <c:v>7.1289999999999996</c:v>
                </c:pt>
                <c:pt idx="41">
                  <c:v>6.8929999999999998</c:v>
                </c:pt>
                <c:pt idx="42">
                  <c:v>6.4859999999999998</c:v>
                </c:pt>
                <c:pt idx="43">
                  <c:v>6.9660000000000002</c:v>
                </c:pt>
                <c:pt idx="44">
                  <c:v>9.4209999999999994</c:v>
                </c:pt>
                <c:pt idx="45">
                  <c:v>9.3059999999999992</c:v>
                </c:pt>
                <c:pt idx="46">
                  <c:v>9.0730000000000004</c:v>
                </c:pt>
                <c:pt idx="47">
                  <c:v>8.8239999999999998</c:v>
                </c:pt>
                <c:pt idx="48">
                  <c:v>5.6929999999999996</c:v>
                </c:pt>
                <c:pt idx="49">
                  <c:v>6.17</c:v>
                </c:pt>
                <c:pt idx="50">
                  <c:v>5.7530000000000001</c:v>
                </c:pt>
                <c:pt idx="51">
                  <c:v>5.93</c:v>
                </c:pt>
                <c:pt idx="52">
                  <c:v>9.3070000000000004</c:v>
                </c:pt>
                <c:pt idx="53">
                  <c:v>8.7680000000000007</c:v>
                </c:pt>
                <c:pt idx="54">
                  <c:v>7.6550000000000002</c:v>
                </c:pt>
                <c:pt idx="55">
                  <c:v>7.9669999999999996</c:v>
                </c:pt>
                <c:pt idx="56">
                  <c:v>6.508</c:v>
                </c:pt>
                <c:pt idx="57">
                  <c:v>6.2039999999999997</c:v>
                </c:pt>
                <c:pt idx="58">
                  <c:v>6.4610000000000003</c:v>
                </c:pt>
                <c:pt idx="59">
                  <c:v>7.1440000000000001</c:v>
                </c:pt>
                <c:pt idx="60">
                  <c:v>7.7229999999999999</c:v>
                </c:pt>
                <c:pt idx="61">
                  <c:v>9.3290000000000006</c:v>
                </c:pt>
                <c:pt idx="62">
                  <c:v>7.782</c:v>
                </c:pt>
                <c:pt idx="63">
                  <c:v>8.3290000000000006</c:v>
                </c:pt>
              </c:numCache>
            </c:numRef>
          </c:xVal>
          <c:yVal>
            <c:numRef>
              <c:f>'SS2 Drop4'!$D$138:$D$201</c:f>
              <c:numCache>
                <c:formatCode>General</c:formatCode>
                <c:ptCount val="64"/>
                <c:pt idx="0">
                  <c:v>21.542999999999999</c:v>
                </c:pt>
                <c:pt idx="1">
                  <c:v>21.021999999999998</c:v>
                </c:pt>
                <c:pt idx="2">
                  <c:v>22.042999999999999</c:v>
                </c:pt>
                <c:pt idx="3">
                  <c:v>22.018000000000001</c:v>
                </c:pt>
                <c:pt idx="4">
                  <c:v>22.177</c:v>
                </c:pt>
                <c:pt idx="5">
                  <c:v>22.481999999999999</c:v>
                </c:pt>
                <c:pt idx="6">
                  <c:v>21.498999999999999</c:v>
                </c:pt>
                <c:pt idx="7">
                  <c:v>21.791</c:v>
                </c:pt>
                <c:pt idx="8">
                  <c:v>23.350999999999999</c:v>
                </c:pt>
                <c:pt idx="9">
                  <c:v>23.353000000000002</c:v>
                </c:pt>
                <c:pt idx="10">
                  <c:v>24.225999999999999</c:v>
                </c:pt>
                <c:pt idx="11">
                  <c:v>22.617000000000001</c:v>
                </c:pt>
                <c:pt idx="12">
                  <c:v>23.332999999999998</c:v>
                </c:pt>
                <c:pt idx="13">
                  <c:v>22.956</c:v>
                </c:pt>
                <c:pt idx="14">
                  <c:v>24.193999999999999</c:v>
                </c:pt>
                <c:pt idx="15">
                  <c:v>23.088000000000001</c:v>
                </c:pt>
                <c:pt idx="16">
                  <c:v>25.904</c:v>
                </c:pt>
                <c:pt idx="17">
                  <c:v>25.984999999999999</c:v>
                </c:pt>
                <c:pt idx="18">
                  <c:v>26.988</c:v>
                </c:pt>
                <c:pt idx="19">
                  <c:v>27.106999999999999</c:v>
                </c:pt>
                <c:pt idx="20">
                  <c:v>26.702000000000002</c:v>
                </c:pt>
                <c:pt idx="21">
                  <c:v>26.210999999999999</c:v>
                </c:pt>
                <c:pt idx="22">
                  <c:v>25.748999999999999</c:v>
                </c:pt>
                <c:pt idx="23">
                  <c:v>27.241</c:v>
                </c:pt>
                <c:pt idx="24">
                  <c:v>28.055</c:v>
                </c:pt>
                <c:pt idx="25">
                  <c:v>29.385999999999999</c:v>
                </c:pt>
                <c:pt idx="26">
                  <c:v>27.841999999999999</c:v>
                </c:pt>
                <c:pt idx="27">
                  <c:v>27.585999999999999</c:v>
                </c:pt>
                <c:pt idx="28">
                  <c:v>28.763000000000002</c:v>
                </c:pt>
                <c:pt idx="29">
                  <c:v>28.960999999999999</c:v>
                </c:pt>
                <c:pt idx="30">
                  <c:v>28.602</c:v>
                </c:pt>
                <c:pt idx="31">
                  <c:v>27.931999999999999</c:v>
                </c:pt>
                <c:pt idx="32">
                  <c:v>22.433</c:v>
                </c:pt>
                <c:pt idx="33">
                  <c:v>21.632000000000001</c:v>
                </c:pt>
                <c:pt idx="34">
                  <c:v>22.22</c:v>
                </c:pt>
                <c:pt idx="35">
                  <c:v>21.152000000000001</c:v>
                </c:pt>
                <c:pt idx="36">
                  <c:v>21.629000000000001</c:v>
                </c:pt>
                <c:pt idx="37">
                  <c:v>20.888000000000002</c:v>
                </c:pt>
                <c:pt idx="38">
                  <c:v>22.349</c:v>
                </c:pt>
                <c:pt idx="39">
                  <c:v>22.324000000000002</c:v>
                </c:pt>
                <c:pt idx="40">
                  <c:v>22.587</c:v>
                </c:pt>
                <c:pt idx="41">
                  <c:v>24.350999999999999</c:v>
                </c:pt>
                <c:pt idx="42">
                  <c:v>23.73</c:v>
                </c:pt>
                <c:pt idx="43">
                  <c:v>22.678999999999998</c:v>
                </c:pt>
                <c:pt idx="44">
                  <c:v>22.968</c:v>
                </c:pt>
                <c:pt idx="45">
                  <c:v>23.768999999999998</c:v>
                </c:pt>
                <c:pt idx="46">
                  <c:v>22.917999999999999</c:v>
                </c:pt>
                <c:pt idx="47">
                  <c:v>23.14</c:v>
                </c:pt>
                <c:pt idx="48">
                  <c:v>27.422000000000001</c:v>
                </c:pt>
                <c:pt idx="49">
                  <c:v>26.251000000000001</c:v>
                </c:pt>
                <c:pt idx="50">
                  <c:v>26.986000000000001</c:v>
                </c:pt>
                <c:pt idx="51">
                  <c:v>25.931000000000001</c:v>
                </c:pt>
                <c:pt idx="52">
                  <c:v>25.966000000000001</c:v>
                </c:pt>
                <c:pt idx="53">
                  <c:v>26.677</c:v>
                </c:pt>
                <c:pt idx="54">
                  <c:v>25.681000000000001</c:v>
                </c:pt>
                <c:pt idx="55">
                  <c:v>26.591999999999999</c:v>
                </c:pt>
                <c:pt idx="56">
                  <c:v>28.417000000000002</c:v>
                </c:pt>
                <c:pt idx="57">
                  <c:v>28.466999999999999</c:v>
                </c:pt>
                <c:pt idx="58">
                  <c:v>29.492000000000001</c:v>
                </c:pt>
                <c:pt idx="59">
                  <c:v>28.957000000000001</c:v>
                </c:pt>
                <c:pt idx="60">
                  <c:v>28.414999999999999</c:v>
                </c:pt>
                <c:pt idx="61">
                  <c:v>27.97</c:v>
                </c:pt>
                <c:pt idx="62">
                  <c:v>27.645</c:v>
                </c:pt>
                <c:pt idx="63">
                  <c:v>28.956</c:v>
                </c:pt>
              </c:numCache>
            </c:numRef>
          </c:yVal>
          <c:smooth val="0"/>
        </c:ser>
        <c:ser>
          <c:idx val="4"/>
          <c:order val="4"/>
          <c:tx>
            <c:v>BSS13</c:v>
          </c:tx>
          <c:spPr>
            <a:ln w="28575">
              <a:noFill/>
            </a:ln>
          </c:spPr>
          <c:marker>
            <c:symbol val="star"/>
            <c:size val="2"/>
          </c:marker>
          <c:xVal>
            <c:numRef>
              <c:f>'SS2 Drop4'!$C$202:$C$265</c:f>
              <c:numCache>
                <c:formatCode>General</c:formatCode>
                <c:ptCount val="64"/>
                <c:pt idx="0">
                  <c:v>21.692</c:v>
                </c:pt>
                <c:pt idx="1">
                  <c:v>21.600999999999999</c:v>
                </c:pt>
                <c:pt idx="2">
                  <c:v>21.803000000000001</c:v>
                </c:pt>
                <c:pt idx="3">
                  <c:v>21</c:v>
                </c:pt>
                <c:pt idx="4">
                  <c:v>24.007999999999999</c:v>
                </c:pt>
                <c:pt idx="5">
                  <c:v>22.526</c:v>
                </c:pt>
                <c:pt idx="6">
                  <c:v>23.02</c:v>
                </c:pt>
                <c:pt idx="7">
                  <c:v>23.497</c:v>
                </c:pt>
                <c:pt idx="8">
                  <c:v>22.062999999999999</c:v>
                </c:pt>
                <c:pt idx="9">
                  <c:v>21.248999999999999</c:v>
                </c:pt>
                <c:pt idx="10">
                  <c:v>20.655000000000001</c:v>
                </c:pt>
                <c:pt idx="11">
                  <c:v>21.786000000000001</c:v>
                </c:pt>
                <c:pt idx="12">
                  <c:v>23.667999999999999</c:v>
                </c:pt>
                <c:pt idx="13">
                  <c:v>23.206</c:v>
                </c:pt>
                <c:pt idx="14">
                  <c:v>23.477</c:v>
                </c:pt>
                <c:pt idx="15">
                  <c:v>23.882000000000001</c:v>
                </c:pt>
                <c:pt idx="16">
                  <c:v>20.568999999999999</c:v>
                </c:pt>
                <c:pt idx="17">
                  <c:v>20.905000000000001</c:v>
                </c:pt>
                <c:pt idx="18">
                  <c:v>21.344999999999999</c:v>
                </c:pt>
                <c:pt idx="19">
                  <c:v>20.713999999999999</c:v>
                </c:pt>
                <c:pt idx="20">
                  <c:v>23.806999999999999</c:v>
                </c:pt>
                <c:pt idx="21">
                  <c:v>24.408999999999999</c:v>
                </c:pt>
                <c:pt idx="22">
                  <c:v>23.422999999999998</c:v>
                </c:pt>
                <c:pt idx="23">
                  <c:v>23.63</c:v>
                </c:pt>
                <c:pt idx="24">
                  <c:v>20.971</c:v>
                </c:pt>
                <c:pt idx="25">
                  <c:v>20.946000000000002</c:v>
                </c:pt>
                <c:pt idx="26">
                  <c:v>21.471</c:v>
                </c:pt>
                <c:pt idx="27">
                  <c:v>20.949000000000002</c:v>
                </c:pt>
                <c:pt idx="28">
                  <c:v>23.759</c:v>
                </c:pt>
                <c:pt idx="29">
                  <c:v>24.03</c:v>
                </c:pt>
                <c:pt idx="30">
                  <c:v>23.02</c:v>
                </c:pt>
                <c:pt idx="31">
                  <c:v>22.745000000000001</c:v>
                </c:pt>
                <c:pt idx="32">
                  <c:v>27.346</c:v>
                </c:pt>
                <c:pt idx="33">
                  <c:v>26.36</c:v>
                </c:pt>
                <c:pt idx="34">
                  <c:v>27.109000000000002</c:v>
                </c:pt>
                <c:pt idx="35">
                  <c:v>25.734000000000002</c:v>
                </c:pt>
                <c:pt idx="36">
                  <c:v>28.033999999999999</c:v>
                </c:pt>
                <c:pt idx="37">
                  <c:v>28.809000000000001</c:v>
                </c:pt>
                <c:pt idx="38">
                  <c:v>29.38</c:v>
                </c:pt>
                <c:pt idx="39">
                  <c:v>27.751000000000001</c:v>
                </c:pt>
                <c:pt idx="40">
                  <c:v>27.106999999999999</c:v>
                </c:pt>
                <c:pt idx="41">
                  <c:v>25.757000000000001</c:v>
                </c:pt>
                <c:pt idx="42">
                  <c:v>26.75</c:v>
                </c:pt>
                <c:pt idx="43">
                  <c:v>26.501999999999999</c:v>
                </c:pt>
                <c:pt idx="44">
                  <c:v>27.597000000000001</c:v>
                </c:pt>
                <c:pt idx="45">
                  <c:v>27.672000000000001</c:v>
                </c:pt>
                <c:pt idx="46">
                  <c:v>29.285</c:v>
                </c:pt>
                <c:pt idx="47">
                  <c:v>29.088999999999999</c:v>
                </c:pt>
                <c:pt idx="48">
                  <c:v>27.416</c:v>
                </c:pt>
                <c:pt idx="49">
                  <c:v>26.006</c:v>
                </c:pt>
                <c:pt idx="50">
                  <c:v>26.300999999999998</c:v>
                </c:pt>
                <c:pt idx="51">
                  <c:v>26.036999999999999</c:v>
                </c:pt>
                <c:pt idx="52">
                  <c:v>28.858000000000001</c:v>
                </c:pt>
                <c:pt idx="53">
                  <c:v>27.638999999999999</c:v>
                </c:pt>
                <c:pt idx="54">
                  <c:v>28.439</c:v>
                </c:pt>
                <c:pt idx="55">
                  <c:v>28.094000000000001</c:v>
                </c:pt>
                <c:pt idx="56">
                  <c:v>26.712</c:v>
                </c:pt>
                <c:pt idx="57">
                  <c:v>27.135999999999999</c:v>
                </c:pt>
                <c:pt idx="58">
                  <c:v>27.256</c:v>
                </c:pt>
                <c:pt idx="59">
                  <c:v>26.234999999999999</c:v>
                </c:pt>
                <c:pt idx="60">
                  <c:v>27.986000000000001</c:v>
                </c:pt>
                <c:pt idx="61">
                  <c:v>27.812000000000001</c:v>
                </c:pt>
                <c:pt idx="62">
                  <c:v>29.247</c:v>
                </c:pt>
                <c:pt idx="63">
                  <c:v>28.56</c:v>
                </c:pt>
              </c:numCache>
            </c:numRef>
          </c:xVal>
          <c:yVal>
            <c:numRef>
              <c:f>'SS2 Drop4'!$D$202:$D$265</c:f>
              <c:numCache>
                <c:formatCode>General</c:formatCode>
                <c:ptCount val="64"/>
                <c:pt idx="0">
                  <c:v>22.216000000000001</c:v>
                </c:pt>
                <c:pt idx="1">
                  <c:v>22.38</c:v>
                </c:pt>
                <c:pt idx="2">
                  <c:v>21.814</c:v>
                </c:pt>
                <c:pt idx="3">
                  <c:v>21.006</c:v>
                </c:pt>
                <c:pt idx="4">
                  <c:v>22.157</c:v>
                </c:pt>
                <c:pt idx="5">
                  <c:v>22.398</c:v>
                </c:pt>
                <c:pt idx="6">
                  <c:v>21.071999999999999</c:v>
                </c:pt>
                <c:pt idx="7">
                  <c:v>21.48</c:v>
                </c:pt>
                <c:pt idx="8">
                  <c:v>23.367999999999999</c:v>
                </c:pt>
                <c:pt idx="9">
                  <c:v>23.827000000000002</c:v>
                </c:pt>
                <c:pt idx="10">
                  <c:v>23.227</c:v>
                </c:pt>
                <c:pt idx="11">
                  <c:v>22.975000000000001</c:v>
                </c:pt>
                <c:pt idx="12">
                  <c:v>23.649000000000001</c:v>
                </c:pt>
                <c:pt idx="13">
                  <c:v>22.54</c:v>
                </c:pt>
                <c:pt idx="14">
                  <c:v>24.132999999999999</c:v>
                </c:pt>
                <c:pt idx="15">
                  <c:v>23.765999999999998</c:v>
                </c:pt>
                <c:pt idx="16">
                  <c:v>25.56</c:v>
                </c:pt>
                <c:pt idx="17">
                  <c:v>25.896000000000001</c:v>
                </c:pt>
                <c:pt idx="18">
                  <c:v>26.289000000000001</c:v>
                </c:pt>
                <c:pt idx="19">
                  <c:v>27.445</c:v>
                </c:pt>
                <c:pt idx="20">
                  <c:v>26.922999999999998</c:v>
                </c:pt>
                <c:pt idx="21">
                  <c:v>26.97</c:v>
                </c:pt>
                <c:pt idx="22">
                  <c:v>26.715</c:v>
                </c:pt>
                <c:pt idx="23">
                  <c:v>25.553999999999998</c:v>
                </c:pt>
                <c:pt idx="24">
                  <c:v>28.815999999999999</c:v>
                </c:pt>
                <c:pt idx="25">
                  <c:v>28.651</c:v>
                </c:pt>
                <c:pt idx="26">
                  <c:v>27.672000000000001</c:v>
                </c:pt>
                <c:pt idx="27">
                  <c:v>27.881</c:v>
                </c:pt>
                <c:pt idx="28">
                  <c:v>28.446999999999999</c:v>
                </c:pt>
                <c:pt idx="29">
                  <c:v>29.233000000000001</c:v>
                </c:pt>
                <c:pt idx="30">
                  <c:v>28.719000000000001</c:v>
                </c:pt>
                <c:pt idx="31">
                  <c:v>29.01</c:v>
                </c:pt>
                <c:pt idx="32">
                  <c:v>21.081</c:v>
                </c:pt>
                <c:pt idx="33">
                  <c:v>22.280999999999999</c:v>
                </c:pt>
                <c:pt idx="34">
                  <c:v>21.995000000000001</c:v>
                </c:pt>
                <c:pt idx="35">
                  <c:v>21.591000000000001</c:v>
                </c:pt>
                <c:pt idx="36">
                  <c:v>21.076000000000001</c:v>
                </c:pt>
                <c:pt idx="37">
                  <c:v>21.702000000000002</c:v>
                </c:pt>
                <c:pt idx="38">
                  <c:v>22.17</c:v>
                </c:pt>
                <c:pt idx="39">
                  <c:v>20.681000000000001</c:v>
                </c:pt>
                <c:pt idx="40">
                  <c:v>24.22</c:v>
                </c:pt>
                <c:pt idx="41">
                  <c:v>22.657</c:v>
                </c:pt>
                <c:pt idx="42">
                  <c:v>23.148</c:v>
                </c:pt>
                <c:pt idx="43">
                  <c:v>24.417000000000002</c:v>
                </c:pt>
                <c:pt idx="44">
                  <c:v>23.890999999999998</c:v>
                </c:pt>
                <c:pt idx="45">
                  <c:v>23.76</c:v>
                </c:pt>
                <c:pt idx="46">
                  <c:v>24.288</c:v>
                </c:pt>
                <c:pt idx="47">
                  <c:v>22.841999999999999</c:v>
                </c:pt>
                <c:pt idx="48">
                  <c:v>25.824000000000002</c:v>
                </c:pt>
                <c:pt idx="49">
                  <c:v>27.29</c:v>
                </c:pt>
                <c:pt idx="50">
                  <c:v>26.777999999999999</c:v>
                </c:pt>
                <c:pt idx="51">
                  <c:v>26.082000000000001</c:v>
                </c:pt>
                <c:pt idx="52">
                  <c:v>27.044</c:v>
                </c:pt>
                <c:pt idx="53">
                  <c:v>27.48</c:v>
                </c:pt>
                <c:pt idx="54">
                  <c:v>27.402000000000001</c:v>
                </c:pt>
                <c:pt idx="55">
                  <c:v>27.446000000000002</c:v>
                </c:pt>
                <c:pt idx="56">
                  <c:v>28.552</c:v>
                </c:pt>
                <c:pt idx="57">
                  <c:v>28.041</c:v>
                </c:pt>
                <c:pt idx="58">
                  <c:v>27.568999999999999</c:v>
                </c:pt>
                <c:pt idx="59">
                  <c:v>28.709</c:v>
                </c:pt>
                <c:pt idx="60">
                  <c:v>27.768000000000001</c:v>
                </c:pt>
                <c:pt idx="61">
                  <c:v>29.041</c:v>
                </c:pt>
                <c:pt idx="62">
                  <c:v>29.428000000000001</c:v>
                </c:pt>
                <c:pt idx="63">
                  <c:v>27.527000000000001</c:v>
                </c:pt>
              </c:numCache>
            </c:numRef>
          </c:yVal>
          <c:smooth val="0"/>
        </c:ser>
        <c:ser>
          <c:idx val="5"/>
          <c:order val="5"/>
          <c:tx>
            <c:v>BSS17</c:v>
          </c:tx>
          <c:spPr>
            <a:ln w="28575">
              <a:noFill/>
            </a:ln>
          </c:spPr>
          <c:marker>
            <c:symbol val="circle"/>
            <c:size val="2"/>
          </c:marker>
          <c:xVal>
            <c:numRef>
              <c:f>'SS2 Drop4'!$C$266:$C$329</c:f>
              <c:numCache>
                <c:formatCode>General</c:formatCode>
                <c:ptCount val="64"/>
                <c:pt idx="0">
                  <c:v>42.414999999999999</c:v>
                </c:pt>
                <c:pt idx="1">
                  <c:v>41.101999999999997</c:v>
                </c:pt>
                <c:pt idx="2">
                  <c:v>41.384</c:v>
                </c:pt>
                <c:pt idx="3">
                  <c:v>41.936</c:v>
                </c:pt>
                <c:pt idx="4">
                  <c:v>43.661999999999999</c:v>
                </c:pt>
                <c:pt idx="5">
                  <c:v>44.131999999999998</c:v>
                </c:pt>
                <c:pt idx="6">
                  <c:v>43.722000000000001</c:v>
                </c:pt>
                <c:pt idx="7">
                  <c:v>42.57</c:v>
                </c:pt>
                <c:pt idx="8">
                  <c:v>41.197000000000003</c:v>
                </c:pt>
                <c:pt idx="9">
                  <c:v>40.573999999999998</c:v>
                </c:pt>
                <c:pt idx="10">
                  <c:v>42.011000000000003</c:v>
                </c:pt>
                <c:pt idx="11">
                  <c:v>41.930999999999997</c:v>
                </c:pt>
                <c:pt idx="12">
                  <c:v>42.518000000000001</c:v>
                </c:pt>
                <c:pt idx="13">
                  <c:v>44.494999999999997</c:v>
                </c:pt>
                <c:pt idx="14">
                  <c:v>43.396999999999998</c:v>
                </c:pt>
                <c:pt idx="15">
                  <c:v>42.503</c:v>
                </c:pt>
                <c:pt idx="16">
                  <c:v>41.456000000000003</c:v>
                </c:pt>
                <c:pt idx="17">
                  <c:v>41.070999999999998</c:v>
                </c:pt>
                <c:pt idx="18">
                  <c:v>41.716000000000001</c:v>
                </c:pt>
                <c:pt idx="19">
                  <c:v>41.728000000000002</c:v>
                </c:pt>
                <c:pt idx="20">
                  <c:v>43.078000000000003</c:v>
                </c:pt>
                <c:pt idx="21">
                  <c:v>42.798999999999999</c:v>
                </c:pt>
                <c:pt idx="22">
                  <c:v>42.637999999999998</c:v>
                </c:pt>
                <c:pt idx="23">
                  <c:v>42.786000000000001</c:v>
                </c:pt>
                <c:pt idx="24">
                  <c:v>41.41</c:v>
                </c:pt>
                <c:pt idx="25">
                  <c:v>41.969000000000001</c:v>
                </c:pt>
                <c:pt idx="26">
                  <c:v>42.387999999999998</c:v>
                </c:pt>
                <c:pt idx="27">
                  <c:v>41.808</c:v>
                </c:pt>
                <c:pt idx="28">
                  <c:v>43.781999999999996</c:v>
                </c:pt>
                <c:pt idx="29">
                  <c:v>43.274999999999999</c:v>
                </c:pt>
                <c:pt idx="30">
                  <c:v>42.777999999999999</c:v>
                </c:pt>
                <c:pt idx="31">
                  <c:v>44.137</c:v>
                </c:pt>
                <c:pt idx="32">
                  <c:v>47.046999999999997</c:v>
                </c:pt>
                <c:pt idx="33">
                  <c:v>45.808999999999997</c:v>
                </c:pt>
                <c:pt idx="34">
                  <c:v>46.052999999999997</c:v>
                </c:pt>
                <c:pt idx="35">
                  <c:v>46.826000000000001</c:v>
                </c:pt>
                <c:pt idx="36">
                  <c:v>48.573</c:v>
                </c:pt>
                <c:pt idx="37">
                  <c:v>48.427999999999997</c:v>
                </c:pt>
                <c:pt idx="38">
                  <c:v>48.838000000000001</c:v>
                </c:pt>
                <c:pt idx="39">
                  <c:v>49.030999999999999</c:v>
                </c:pt>
                <c:pt idx="40">
                  <c:v>46.622</c:v>
                </c:pt>
                <c:pt idx="41">
                  <c:v>45.646000000000001</c:v>
                </c:pt>
                <c:pt idx="42">
                  <c:v>46.646999999999998</c:v>
                </c:pt>
                <c:pt idx="43">
                  <c:v>45.683999999999997</c:v>
                </c:pt>
                <c:pt idx="44">
                  <c:v>48.326999999999998</c:v>
                </c:pt>
                <c:pt idx="45">
                  <c:v>47.506</c:v>
                </c:pt>
                <c:pt idx="46">
                  <c:v>48.323999999999998</c:v>
                </c:pt>
                <c:pt idx="47">
                  <c:v>49.186</c:v>
                </c:pt>
                <c:pt idx="48">
                  <c:v>47.267000000000003</c:v>
                </c:pt>
                <c:pt idx="49">
                  <c:v>45.845999999999997</c:v>
                </c:pt>
                <c:pt idx="50">
                  <c:v>45.901000000000003</c:v>
                </c:pt>
                <c:pt idx="51">
                  <c:v>46.746000000000002</c:v>
                </c:pt>
                <c:pt idx="52">
                  <c:v>49.405999999999999</c:v>
                </c:pt>
                <c:pt idx="53">
                  <c:v>47.933999999999997</c:v>
                </c:pt>
                <c:pt idx="54">
                  <c:v>48.436</c:v>
                </c:pt>
                <c:pt idx="55">
                  <c:v>48.375</c:v>
                </c:pt>
                <c:pt idx="56">
                  <c:v>47.192</c:v>
                </c:pt>
                <c:pt idx="57">
                  <c:v>47.338999999999999</c:v>
                </c:pt>
                <c:pt idx="58">
                  <c:v>45.601999999999997</c:v>
                </c:pt>
                <c:pt idx="59">
                  <c:v>45.633000000000003</c:v>
                </c:pt>
                <c:pt idx="60">
                  <c:v>47.514000000000003</c:v>
                </c:pt>
                <c:pt idx="61">
                  <c:v>47.725000000000001</c:v>
                </c:pt>
                <c:pt idx="62">
                  <c:v>48.856999999999999</c:v>
                </c:pt>
                <c:pt idx="63">
                  <c:v>48.314999999999998</c:v>
                </c:pt>
              </c:numCache>
            </c:numRef>
          </c:xVal>
          <c:yVal>
            <c:numRef>
              <c:f>'SS2 Drop4'!$D$266:$D$329</c:f>
              <c:numCache>
                <c:formatCode>General</c:formatCode>
                <c:ptCount val="64"/>
                <c:pt idx="0">
                  <c:v>2.1429999999999998</c:v>
                </c:pt>
                <c:pt idx="1">
                  <c:v>0.98099999999999998</c:v>
                </c:pt>
                <c:pt idx="2">
                  <c:v>1.401</c:v>
                </c:pt>
                <c:pt idx="3">
                  <c:v>2.4249999999999998</c:v>
                </c:pt>
                <c:pt idx="4">
                  <c:v>1.5720000000000001</c:v>
                </c:pt>
                <c:pt idx="5">
                  <c:v>1.151</c:v>
                </c:pt>
                <c:pt idx="6">
                  <c:v>1.044</c:v>
                </c:pt>
                <c:pt idx="7">
                  <c:v>0.71099999999999997</c:v>
                </c:pt>
                <c:pt idx="8">
                  <c:v>3.7759999999999998</c:v>
                </c:pt>
                <c:pt idx="9">
                  <c:v>3.9390000000000001</c:v>
                </c:pt>
                <c:pt idx="10">
                  <c:v>3.7770000000000001</c:v>
                </c:pt>
                <c:pt idx="11">
                  <c:v>3.9689999999999999</c:v>
                </c:pt>
                <c:pt idx="12">
                  <c:v>4.3970000000000002</c:v>
                </c:pt>
                <c:pt idx="13">
                  <c:v>2.742</c:v>
                </c:pt>
                <c:pt idx="14">
                  <c:v>2.6259999999999999</c:v>
                </c:pt>
                <c:pt idx="15">
                  <c:v>4.4370000000000003</c:v>
                </c:pt>
                <c:pt idx="16">
                  <c:v>6.05</c:v>
                </c:pt>
                <c:pt idx="17">
                  <c:v>6.7759999999999998</c:v>
                </c:pt>
                <c:pt idx="18">
                  <c:v>6.492</c:v>
                </c:pt>
                <c:pt idx="19">
                  <c:v>7.2130000000000001</c:v>
                </c:pt>
                <c:pt idx="20">
                  <c:v>5.899</c:v>
                </c:pt>
                <c:pt idx="21">
                  <c:v>5.6520000000000001</c:v>
                </c:pt>
                <c:pt idx="22">
                  <c:v>6.2750000000000004</c:v>
                </c:pt>
                <c:pt idx="23">
                  <c:v>5.867</c:v>
                </c:pt>
                <c:pt idx="24">
                  <c:v>8.1189999999999998</c:v>
                </c:pt>
                <c:pt idx="25">
                  <c:v>7.9119999999999999</c:v>
                </c:pt>
                <c:pt idx="26">
                  <c:v>9.1660000000000004</c:v>
                </c:pt>
                <c:pt idx="27">
                  <c:v>7.93</c:v>
                </c:pt>
                <c:pt idx="28">
                  <c:v>9.3940000000000001</c:v>
                </c:pt>
                <c:pt idx="29">
                  <c:v>7.9619999999999997</c:v>
                </c:pt>
                <c:pt idx="30">
                  <c:v>9.2780000000000005</c:v>
                </c:pt>
                <c:pt idx="31">
                  <c:v>8.7850000000000001</c:v>
                </c:pt>
                <c:pt idx="32">
                  <c:v>0.60299999999999998</c:v>
                </c:pt>
                <c:pt idx="33">
                  <c:v>1.9830000000000001</c:v>
                </c:pt>
                <c:pt idx="34">
                  <c:v>1.224</c:v>
                </c:pt>
                <c:pt idx="35">
                  <c:v>2.37</c:v>
                </c:pt>
                <c:pt idx="36">
                  <c:v>1.448</c:v>
                </c:pt>
                <c:pt idx="37">
                  <c:v>2.012</c:v>
                </c:pt>
                <c:pt idx="38">
                  <c:v>0.84699999999999998</c:v>
                </c:pt>
                <c:pt idx="39">
                  <c:v>1.9930000000000001</c:v>
                </c:pt>
                <c:pt idx="40">
                  <c:v>3.556</c:v>
                </c:pt>
                <c:pt idx="41">
                  <c:v>2.645</c:v>
                </c:pt>
                <c:pt idx="42">
                  <c:v>3.1920000000000002</c:v>
                </c:pt>
                <c:pt idx="43">
                  <c:v>2.8530000000000002</c:v>
                </c:pt>
                <c:pt idx="44">
                  <c:v>4.2030000000000003</c:v>
                </c:pt>
                <c:pt idx="45">
                  <c:v>2.6469999999999998</c:v>
                </c:pt>
                <c:pt idx="46">
                  <c:v>4.0629999999999997</c:v>
                </c:pt>
                <c:pt idx="47">
                  <c:v>2.91</c:v>
                </c:pt>
                <c:pt idx="48">
                  <c:v>6.7910000000000004</c:v>
                </c:pt>
                <c:pt idx="49">
                  <c:v>6.6550000000000002</c:v>
                </c:pt>
                <c:pt idx="50">
                  <c:v>5.5629999999999997</c:v>
                </c:pt>
                <c:pt idx="51">
                  <c:v>6.0880000000000001</c:v>
                </c:pt>
                <c:pt idx="52">
                  <c:v>6.4370000000000003</c:v>
                </c:pt>
                <c:pt idx="53">
                  <c:v>7.1589999999999998</c:v>
                </c:pt>
                <c:pt idx="54">
                  <c:v>5.9050000000000002</c:v>
                </c:pt>
                <c:pt idx="55">
                  <c:v>5.9960000000000004</c:v>
                </c:pt>
                <c:pt idx="56">
                  <c:v>7.7530000000000001</c:v>
                </c:pt>
                <c:pt idx="57">
                  <c:v>8.8729999999999993</c:v>
                </c:pt>
                <c:pt idx="58">
                  <c:v>7.9980000000000002</c:v>
                </c:pt>
                <c:pt idx="59">
                  <c:v>8.8989999999999991</c:v>
                </c:pt>
                <c:pt idx="60">
                  <c:v>7.6059999999999999</c:v>
                </c:pt>
                <c:pt idx="61">
                  <c:v>9.1980000000000004</c:v>
                </c:pt>
                <c:pt idx="62">
                  <c:v>8.8019999999999996</c:v>
                </c:pt>
                <c:pt idx="63">
                  <c:v>8.548</c:v>
                </c:pt>
              </c:numCache>
            </c:numRef>
          </c:yVal>
          <c:smooth val="0"/>
        </c:ser>
        <c:ser>
          <c:idx val="6"/>
          <c:order val="6"/>
          <c:tx>
            <c:v>BSS21</c:v>
          </c:tx>
          <c:spPr>
            <a:ln w="28575">
              <a:noFill/>
            </a:ln>
          </c:spPr>
          <c:marker>
            <c:symbol val="plus"/>
            <c:size val="2"/>
          </c:marker>
          <c:xVal>
            <c:numRef>
              <c:f>'SS2 Drop4'!$C$330:$C$393</c:f>
              <c:numCache>
                <c:formatCode>General</c:formatCode>
                <c:ptCount val="64"/>
                <c:pt idx="0">
                  <c:v>62.018999999999998</c:v>
                </c:pt>
                <c:pt idx="1">
                  <c:v>61.835000000000001</c:v>
                </c:pt>
                <c:pt idx="2">
                  <c:v>60.633000000000003</c:v>
                </c:pt>
                <c:pt idx="3">
                  <c:v>60.642000000000003</c:v>
                </c:pt>
                <c:pt idx="4">
                  <c:v>62.832000000000001</c:v>
                </c:pt>
                <c:pt idx="5">
                  <c:v>63.372</c:v>
                </c:pt>
                <c:pt idx="6">
                  <c:v>64.22</c:v>
                </c:pt>
                <c:pt idx="7">
                  <c:v>64.441000000000003</c:v>
                </c:pt>
                <c:pt idx="8">
                  <c:v>62.369</c:v>
                </c:pt>
                <c:pt idx="9">
                  <c:v>61.472000000000001</c:v>
                </c:pt>
                <c:pt idx="10">
                  <c:v>61.895000000000003</c:v>
                </c:pt>
                <c:pt idx="11">
                  <c:v>61.191000000000003</c:v>
                </c:pt>
                <c:pt idx="12">
                  <c:v>64.150000000000006</c:v>
                </c:pt>
                <c:pt idx="13">
                  <c:v>64.244</c:v>
                </c:pt>
                <c:pt idx="14">
                  <c:v>62.698</c:v>
                </c:pt>
                <c:pt idx="15">
                  <c:v>63.04</c:v>
                </c:pt>
                <c:pt idx="16">
                  <c:v>60.765000000000001</c:v>
                </c:pt>
                <c:pt idx="17">
                  <c:v>61.359000000000002</c:v>
                </c:pt>
                <c:pt idx="18">
                  <c:v>60.841999999999999</c:v>
                </c:pt>
                <c:pt idx="19">
                  <c:v>60.942999999999998</c:v>
                </c:pt>
                <c:pt idx="20">
                  <c:v>62.966999999999999</c:v>
                </c:pt>
                <c:pt idx="21">
                  <c:v>63.185000000000002</c:v>
                </c:pt>
                <c:pt idx="22">
                  <c:v>63.893999999999998</c:v>
                </c:pt>
                <c:pt idx="23">
                  <c:v>63.764000000000003</c:v>
                </c:pt>
                <c:pt idx="24">
                  <c:v>61.965000000000003</c:v>
                </c:pt>
                <c:pt idx="25">
                  <c:v>60.904000000000003</c:v>
                </c:pt>
                <c:pt idx="26">
                  <c:v>61.317999999999998</c:v>
                </c:pt>
                <c:pt idx="27">
                  <c:v>61.039000000000001</c:v>
                </c:pt>
                <c:pt idx="28">
                  <c:v>63.796999999999997</c:v>
                </c:pt>
                <c:pt idx="29">
                  <c:v>63.42</c:v>
                </c:pt>
                <c:pt idx="30">
                  <c:v>64.201999999999998</c:v>
                </c:pt>
                <c:pt idx="31">
                  <c:v>63.496000000000002</c:v>
                </c:pt>
                <c:pt idx="32">
                  <c:v>66.552999999999997</c:v>
                </c:pt>
                <c:pt idx="33">
                  <c:v>65.881</c:v>
                </c:pt>
                <c:pt idx="34">
                  <c:v>66.498000000000005</c:v>
                </c:pt>
                <c:pt idx="35">
                  <c:v>66.415000000000006</c:v>
                </c:pt>
                <c:pt idx="36">
                  <c:v>67.641000000000005</c:v>
                </c:pt>
                <c:pt idx="37">
                  <c:v>69.111999999999995</c:v>
                </c:pt>
                <c:pt idx="38">
                  <c:v>69.445999999999998</c:v>
                </c:pt>
                <c:pt idx="39">
                  <c:v>69.263999999999996</c:v>
                </c:pt>
                <c:pt idx="40">
                  <c:v>67.248000000000005</c:v>
                </c:pt>
                <c:pt idx="41">
                  <c:v>66.150000000000006</c:v>
                </c:pt>
                <c:pt idx="42">
                  <c:v>66.835999999999999</c:v>
                </c:pt>
                <c:pt idx="43">
                  <c:v>65.569999999999993</c:v>
                </c:pt>
                <c:pt idx="44">
                  <c:v>68.816999999999993</c:v>
                </c:pt>
                <c:pt idx="45">
                  <c:v>68.483000000000004</c:v>
                </c:pt>
                <c:pt idx="46">
                  <c:v>68.686999999999998</c:v>
                </c:pt>
                <c:pt idx="47">
                  <c:v>69.484999999999999</c:v>
                </c:pt>
                <c:pt idx="48">
                  <c:v>65.941000000000003</c:v>
                </c:pt>
                <c:pt idx="49">
                  <c:v>66.81</c:v>
                </c:pt>
                <c:pt idx="50">
                  <c:v>67.066999999999993</c:v>
                </c:pt>
                <c:pt idx="51">
                  <c:v>66.275999999999996</c:v>
                </c:pt>
                <c:pt idx="52">
                  <c:v>69.323999999999998</c:v>
                </c:pt>
                <c:pt idx="53">
                  <c:v>68.444999999999993</c:v>
                </c:pt>
                <c:pt idx="54">
                  <c:v>67.915999999999997</c:v>
                </c:pt>
                <c:pt idx="55">
                  <c:v>67.905000000000001</c:v>
                </c:pt>
                <c:pt idx="56">
                  <c:v>67.203999999999994</c:v>
                </c:pt>
                <c:pt idx="57">
                  <c:v>67.397999999999996</c:v>
                </c:pt>
                <c:pt idx="58">
                  <c:v>66.385999999999996</c:v>
                </c:pt>
                <c:pt idx="59">
                  <c:v>66.58</c:v>
                </c:pt>
                <c:pt idx="60">
                  <c:v>69.034000000000006</c:v>
                </c:pt>
                <c:pt idx="61">
                  <c:v>69.331999999999994</c:v>
                </c:pt>
                <c:pt idx="62">
                  <c:v>68.111999999999995</c:v>
                </c:pt>
                <c:pt idx="63">
                  <c:v>68.174999999999997</c:v>
                </c:pt>
              </c:numCache>
            </c:numRef>
          </c:xVal>
          <c:yVal>
            <c:numRef>
              <c:f>'SS2 Drop4'!$D$330:$D$393</c:f>
              <c:numCache>
                <c:formatCode>General</c:formatCode>
                <c:ptCount val="64"/>
                <c:pt idx="0">
                  <c:v>0.71699999999999997</c:v>
                </c:pt>
                <c:pt idx="1">
                  <c:v>1.395</c:v>
                </c:pt>
                <c:pt idx="2">
                  <c:v>1.665</c:v>
                </c:pt>
                <c:pt idx="3">
                  <c:v>2.415</c:v>
                </c:pt>
                <c:pt idx="4">
                  <c:v>1.9510000000000001</c:v>
                </c:pt>
                <c:pt idx="5">
                  <c:v>1.885</c:v>
                </c:pt>
                <c:pt idx="6">
                  <c:v>2.113</c:v>
                </c:pt>
                <c:pt idx="7">
                  <c:v>1.81</c:v>
                </c:pt>
                <c:pt idx="8">
                  <c:v>2.5059999999999998</c:v>
                </c:pt>
                <c:pt idx="9">
                  <c:v>2.649</c:v>
                </c:pt>
                <c:pt idx="10">
                  <c:v>4.49</c:v>
                </c:pt>
                <c:pt idx="11">
                  <c:v>2.8250000000000002</c:v>
                </c:pt>
                <c:pt idx="12">
                  <c:v>2.871</c:v>
                </c:pt>
                <c:pt idx="13">
                  <c:v>4.4169999999999998</c:v>
                </c:pt>
                <c:pt idx="14">
                  <c:v>2.738</c:v>
                </c:pt>
                <c:pt idx="15">
                  <c:v>4.4240000000000004</c:v>
                </c:pt>
                <c:pt idx="16">
                  <c:v>6.6470000000000002</c:v>
                </c:pt>
                <c:pt idx="17">
                  <c:v>6.7830000000000004</c:v>
                </c:pt>
                <c:pt idx="18">
                  <c:v>6.1349999999999998</c:v>
                </c:pt>
                <c:pt idx="19">
                  <c:v>6.1669999999999998</c:v>
                </c:pt>
                <c:pt idx="20">
                  <c:v>6.6050000000000004</c:v>
                </c:pt>
                <c:pt idx="21">
                  <c:v>7.2939999999999996</c:v>
                </c:pt>
                <c:pt idx="22">
                  <c:v>5.9820000000000002</c:v>
                </c:pt>
                <c:pt idx="23">
                  <c:v>6.4139999999999997</c:v>
                </c:pt>
                <c:pt idx="24">
                  <c:v>8.6869999999999994</c:v>
                </c:pt>
                <c:pt idx="25">
                  <c:v>9.4260000000000002</c:v>
                </c:pt>
                <c:pt idx="26">
                  <c:v>8.2639999999999993</c:v>
                </c:pt>
                <c:pt idx="27">
                  <c:v>8.16</c:v>
                </c:pt>
                <c:pt idx="28">
                  <c:v>8.3119999999999994</c:v>
                </c:pt>
                <c:pt idx="29">
                  <c:v>8.3369999999999997</c:v>
                </c:pt>
                <c:pt idx="30">
                  <c:v>7.8760000000000003</c:v>
                </c:pt>
                <c:pt idx="31">
                  <c:v>7.7910000000000004</c:v>
                </c:pt>
                <c:pt idx="32">
                  <c:v>1.429</c:v>
                </c:pt>
                <c:pt idx="33">
                  <c:v>1.4670000000000001</c:v>
                </c:pt>
                <c:pt idx="34">
                  <c:v>1.833</c:v>
                </c:pt>
                <c:pt idx="35">
                  <c:v>0.61399999999999999</c:v>
                </c:pt>
                <c:pt idx="36">
                  <c:v>1.5780000000000001</c:v>
                </c:pt>
                <c:pt idx="37">
                  <c:v>1.407</c:v>
                </c:pt>
                <c:pt idx="38">
                  <c:v>1.851</c:v>
                </c:pt>
                <c:pt idx="39">
                  <c:v>1.47</c:v>
                </c:pt>
                <c:pt idx="40">
                  <c:v>2.7690000000000001</c:v>
                </c:pt>
                <c:pt idx="41">
                  <c:v>4.2549999999999999</c:v>
                </c:pt>
                <c:pt idx="42">
                  <c:v>2.7250000000000001</c:v>
                </c:pt>
                <c:pt idx="43">
                  <c:v>3.4849999999999999</c:v>
                </c:pt>
                <c:pt idx="44">
                  <c:v>3.52</c:v>
                </c:pt>
                <c:pt idx="45">
                  <c:v>3.0150000000000001</c:v>
                </c:pt>
                <c:pt idx="46">
                  <c:v>2.806</c:v>
                </c:pt>
                <c:pt idx="47">
                  <c:v>2.7919999999999998</c:v>
                </c:pt>
                <c:pt idx="48">
                  <c:v>6.444</c:v>
                </c:pt>
                <c:pt idx="49">
                  <c:v>5.7649999999999997</c:v>
                </c:pt>
                <c:pt idx="50">
                  <c:v>6.8819999999999997</c:v>
                </c:pt>
                <c:pt idx="51">
                  <c:v>7.3630000000000004</c:v>
                </c:pt>
                <c:pt idx="52">
                  <c:v>6.718</c:v>
                </c:pt>
                <c:pt idx="53">
                  <c:v>5.96</c:v>
                </c:pt>
                <c:pt idx="54">
                  <c:v>5.6719999999999997</c:v>
                </c:pt>
                <c:pt idx="55">
                  <c:v>6.98</c:v>
                </c:pt>
                <c:pt idx="56">
                  <c:v>9.1560000000000006</c:v>
                </c:pt>
                <c:pt idx="57">
                  <c:v>8.8239999999999998</c:v>
                </c:pt>
                <c:pt idx="58">
                  <c:v>8.6440000000000001</c:v>
                </c:pt>
                <c:pt idx="59">
                  <c:v>7.6539999999999999</c:v>
                </c:pt>
                <c:pt idx="60">
                  <c:v>9.4920000000000009</c:v>
                </c:pt>
                <c:pt idx="61">
                  <c:v>9.4990000000000006</c:v>
                </c:pt>
                <c:pt idx="62">
                  <c:v>8.5609999999999999</c:v>
                </c:pt>
                <c:pt idx="63">
                  <c:v>9.49</c:v>
                </c:pt>
              </c:numCache>
            </c:numRef>
          </c:yVal>
          <c:smooth val="0"/>
        </c:ser>
        <c:ser>
          <c:idx val="7"/>
          <c:order val="7"/>
          <c:tx>
            <c:v>BSS25</c:v>
          </c:tx>
          <c:spPr>
            <a:ln w="28575">
              <a:noFill/>
            </a:ln>
          </c:spPr>
          <c:marker>
            <c:symbol val="dot"/>
            <c:size val="2"/>
          </c:marker>
          <c:xVal>
            <c:numRef>
              <c:f>'SS2 Drop4'!$C$394:$C$457</c:f>
              <c:numCache>
                <c:formatCode>General</c:formatCode>
                <c:ptCount val="64"/>
                <c:pt idx="0">
                  <c:v>41.844999999999999</c:v>
                </c:pt>
                <c:pt idx="1">
                  <c:v>40.866999999999997</c:v>
                </c:pt>
                <c:pt idx="2">
                  <c:v>41.357999999999997</c:v>
                </c:pt>
                <c:pt idx="3">
                  <c:v>40.899000000000001</c:v>
                </c:pt>
                <c:pt idx="4">
                  <c:v>43.953000000000003</c:v>
                </c:pt>
                <c:pt idx="5">
                  <c:v>44.488</c:v>
                </c:pt>
                <c:pt idx="6">
                  <c:v>44.35</c:v>
                </c:pt>
                <c:pt idx="7">
                  <c:v>43.191000000000003</c:v>
                </c:pt>
                <c:pt idx="8">
                  <c:v>42.491999999999997</c:v>
                </c:pt>
                <c:pt idx="9">
                  <c:v>41.854999999999997</c:v>
                </c:pt>
                <c:pt idx="10">
                  <c:v>41.905000000000001</c:v>
                </c:pt>
                <c:pt idx="11">
                  <c:v>41.095999999999997</c:v>
                </c:pt>
                <c:pt idx="12">
                  <c:v>43.110999999999997</c:v>
                </c:pt>
                <c:pt idx="13">
                  <c:v>42.997</c:v>
                </c:pt>
                <c:pt idx="14">
                  <c:v>43.085000000000001</c:v>
                </c:pt>
                <c:pt idx="15">
                  <c:v>42.53</c:v>
                </c:pt>
                <c:pt idx="16">
                  <c:v>40.79</c:v>
                </c:pt>
                <c:pt idx="17">
                  <c:v>41.594999999999999</c:v>
                </c:pt>
                <c:pt idx="18">
                  <c:v>42.100999999999999</c:v>
                </c:pt>
                <c:pt idx="19">
                  <c:v>40.584000000000003</c:v>
                </c:pt>
                <c:pt idx="20">
                  <c:v>43.16</c:v>
                </c:pt>
                <c:pt idx="21">
                  <c:v>42.877000000000002</c:v>
                </c:pt>
                <c:pt idx="22">
                  <c:v>43.456000000000003</c:v>
                </c:pt>
                <c:pt idx="23">
                  <c:v>43.988999999999997</c:v>
                </c:pt>
                <c:pt idx="24">
                  <c:v>41.146999999999998</c:v>
                </c:pt>
                <c:pt idx="25">
                  <c:v>42.417999999999999</c:v>
                </c:pt>
                <c:pt idx="26">
                  <c:v>42.286999999999999</c:v>
                </c:pt>
                <c:pt idx="27">
                  <c:v>41.359000000000002</c:v>
                </c:pt>
                <c:pt idx="28">
                  <c:v>44.484999999999999</c:v>
                </c:pt>
                <c:pt idx="29">
                  <c:v>44.451999999999998</c:v>
                </c:pt>
                <c:pt idx="30">
                  <c:v>43.655999999999999</c:v>
                </c:pt>
                <c:pt idx="31">
                  <c:v>43.808999999999997</c:v>
                </c:pt>
                <c:pt idx="32">
                  <c:v>47.293999999999997</c:v>
                </c:pt>
                <c:pt idx="33">
                  <c:v>45.866999999999997</c:v>
                </c:pt>
                <c:pt idx="34">
                  <c:v>45.518999999999998</c:v>
                </c:pt>
                <c:pt idx="35">
                  <c:v>46.683</c:v>
                </c:pt>
                <c:pt idx="36">
                  <c:v>48.993000000000002</c:v>
                </c:pt>
                <c:pt idx="37">
                  <c:v>48.206000000000003</c:v>
                </c:pt>
                <c:pt idx="38">
                  <c:v>47.9</c:v>
                </c:pt>
                <c:pt idx="39">
                  <c:v>48.354999999999997</c:v>
                </c:pt>
                <c:pt idx="40">
                  <c:v>45.970999999999997</c:v>
                </c:pt>
                <c:pt idx="41">
                  <c:v>46.8</c:v>
                </c:pt>
                <c:pt idx="42">
                  <c:v>46.984000000000002</c:v>
                </c:pt>
                <c:pt idx="43">
                  <c:v>45.781999999999996</c:v>
                </c:pt>
                <c:pt idx="44">
                  <c:v>48.023000000000003</c:v>
                </c:pt>
                <c:pt idx="45">
                  <c:v>49.06</c:v>
                </c:pt>
                <c:pt idx="46">
                  <c:v>48.598999999999997</c:v>
                </c:pt>
                <c:pt idx="47">
                  <c:v>49.466999999999999</c:v>
                </c:pt>
                <c:pt idx="48">
                  <c:v>45.92</c:v>
                </c:pt>
                <c:pt idx="49">
                  <c:v>45.834000000000003</c:v>
                </c:pt>
                <c:pt idx="50">
                  <c:v>45.88</c:v>
                </c:pt>
                <c:pt idx="51">
                  <c:v>46.536999999999999</c:v>
                </c:pt>
                <c:pt idx="52">
                  <c:v>48.271999999999998</c:v>
                </c:pt>
                <c:pt idx="53">
                  <c:v>48.941000000000003</c:v>
                </c:pt>
                <c:pt idx="54">
                  <c:v>47.77</c:v>
                </c:pt>
                <c:pt idx="55">
                  <c:v>48.734999999999999</c:v>
                </c:pt>
                <c:pt idx="56">
                  <c:v>45.886000000000003</c:v>
                </c:pt>
                <c:pt idx="57">
                  <c:v>45.734000000000002</c:v>
                </c:pt>
                <c:pt idx="58">
                  <c:v>46.386000000000003</c:v>
                </c:pt>
                <c:pt idx="59">
                  <c:v>45.521999999999998</c:v>
                </c:pt>
                <c:pt idx="60">
                  <c:v>47.598999999999997</c:v>
                </c:pt>
                <c:pt idx="61">
                  <c:v>48.914999999999999</c:v>
                </c:pt>
                <c:pt idx="62">
                  <c:v>49.281999999999996</c:v>
                </c:pt>
                <c:pt idx="63">
                  <c:v>48.524999999999999</c:v>
                </c:pt>
              </c:numCache>
            </c:numRef>
          </c:xVal>
          <c:yVal>
            <c:numRef>
              <c:f>'SS2 Drop4'!$D$394:$D$457</c:f>
              <c:numCache>
                <c:formatCode>General</c:formatCode>
                <c:ptCount val="64"/>
                <c:pt idx="0">
                  <c:v>22.370999999999999</c:v>
                </c:pt>
                <c:pt idx="1">
                  <c:v>20.699000000000002</c:v>
                </c:pt>
                <c:pt idx="2">
                  <c:v>21.504000000000001</c:v>
                </c:pt>
                <c:pt idx="3">
                  <c:v>21.024000000000001</c:v>
                </c:pt>
                <c:pt idx="4">
                  <c:v>22.497</c:v>
                </c:pt>
                <c:pt idx="5">
                  <c:v>20.518999999999998</c:v>
                </c:pt>
                <c:pt idx="6">
                  <c:v>21.706</c:v>
                </c:pt>
                <c:pt idx="7">
                  <c:v>20.802</c:v>
                </c:pt>
                <c:pt idx="8">
                  <c:v>23.244</c:v>
                </c:pt>
                <c:pt idx="9">
                  <c:v>23.102</c:v>
                </c:pt>
                <c:pt idx="10">
                  <c:v>22.573</c:v>
                </c:pt>
                <c:pt idx="11">
                  <c:v>24.184000000000001</c:v>
                </c:pt>
                <c:pt idx="12">
                  <c:v>22.997</c:v>
                </c:pt>
                <c:pt idx="13">
                  <c:v>23.614000000000001</c:v>
                </c:pt>
                <c:pt idx="14">
                  <c:v>23.696000000000002</c:v>
                </c:pt>
                <c:pt idx="15">
                  <c:v>23.349</c:v>
                </c:pt>
                <c:pt idx="16">
                  <c:v>26.061</c:v>
                </c:pt>
                <c:pt idx="17">
                  <c:v>27.052</c:v>
                </c:pt>
                <c:pt idx="18">
                  <c:v>26.434000000000001</c:v>
                </c:pt>
                <c:pt idx="19">
                  <c:v>27.219000000000001</c:v>
                </c:pt>
                <c:pt idx="20">
                  <c:v>26.212</c:v>
                </c:pt>
                <c:pt idx="21">
                  <c:v>25.791</c:v>
                </c:pt>
                <c:pt idx="22">
                  <c:v>26.466999999999999</c:v>
                </c:pt>
                <c:pt idx="23">
                  <c:v>25.617000000000001</c:v>
                </c:pt>
                <c:pt idx="24">
                  <c:v>28.016999999999999</c:v>
                </c:pt>
                <c:pt idx="25">
                  <c:v>28.145</c:v>
                </c:pt>
                <c:pt idx="26">
                  <c:v>28.369</c:v>
                </c:pt>
                <c:pt idx="27">
                  <c:v>28.934999999999999</c:v>
                </c:pt>
                <c:pt idx="28">
                  <c:v>27.818999999999999</c:v>
                </c:pt>
                <c:pt idx="29">
                  <c:v>28.414999999999999</c:v>
                </c:pt>
                <c:pt idx="30">
                  <c:v>27.6</c:v>
                </c:pt>
                <c:pt idx="31">
                  <c:v>29.335000000000001</c:v>
                </c:pt>
                <c:pt idx="32">
                  <c:v>21.792000000000002</c:v>
                </c:pt>
                <c:pt idx="33">
                  <c:v>21.573</c:v>
                </c:pt>
                <c:pt idx="34">
                  <c:v>22.251000000000001</c:v>
                </c:pt>
                <c:pt idx="35">
                  <c:v>21.571000000000002</c:v>
                </c:pt>
                <c:pt idx="36">
                  <c:v>22.120999999999999</c:v>
                </c:pt>
                <c:pt idx="37">
                  <c:v>20.634</c:v>
                </c:pt>
                <c:pt idx="38">
                  <c:v>22.353000000000002</c:v>
                </c:pt>
                <c:pt idx="39">
                  <c:v>21.533999999999999</c:v>
                </c:pt>
                <c:pt idx="40">
                  <c:v>23.954000000000001</c:v>
                </c:pt>
                <c:pt idx="41">
                  <c:v>22.861000000000001</c:v>
                </c:pt>
                <c:pt idx="42">
                  <c:v>23.026</c:v>
                </c:pt>
                <c:pt idx="43">
                  <c:v>23.481000000000002</c:v>
                </c:pt>
                <c:pt idx="44">
                  <c:v>22.91</c:v>
                </c:pt>
                <c:pt idx="45">
                  <c:v>24.199000000000002</c:v>
                </c:pt>
                <c:pt idx="46">
                  <c:v>24.081</c:v>
                </c:pt>
                <c:pt idx="47">
                  <c:v>23.768999999999998</c:v>
                </c:pt>
                <c:pt idx="48">
                  <c:v>27.472000000000001</c:v>
                </c:pt>
                <c:pt idx="49">
                  <c:v>27.363</c:v>
                </c:pt>
                <c:pt idx="50">
                  <c:v>27.277000000000001</c:v>
                </c:pt>
                <c:pt idx="51">
                  <c:v>27.044</c:v>
                </c:pt>
                <c:pt idx="52">
                  <c:v>26.262</c:v>
                </c:pt>
                <c:pt idx="53">
                  <c:v>25.648</c:v>
                </c:pt>
                <c:pt idx="54">
                  <c:v>26.277000000000001</c:v>
                </c:pt>
                <c:pt idx="55">
                  <c:v>26.827999999999999</c:v>
                </c:pt>
                <c:pt idx="56">
                  <c:v>28.186</c:v>
                </c:pt>
                <c:pt idx="57">
                  <c:v>28.172000000000001</c:v>
                </c:pt>
                <c:pt idx="58">
                  <c:v>29.215</c:v>
                </c:pt>
                <c:pt idx="59">
                  <c:v>28.684999999999999</c:v>
                </c:pt>
                <c:pt idx="60">
                  <c:v>29.190999999999999</c:v>
                </c:pt>
                <c:pt idx="61">
                  <c:v>29.414999999999999</c:v>
                </c:pt>
                <c:pt idx="62">
                  <c:v>28.838000000000001</c:v>
                </c:pt>
                <c:pt idx="63">
                  <c:v>28.285</c:v>
                </c:pt>
              </c:numCache>
            </c:numRef>
          </c:yVal>
          <c:smooth val="0"/>
        </c:ser>
        <c:ser>
          <c:idx val="0"/>
          <c:order val="0"/>
          <c:tx>
            <c:v>BSS29</c:v>
          </c:tx>
          <c:spPr>
            <a:ln w="28575">
              <a:noFill/>
            </a:ln>
          </c:spPr>
          <c:marker>
            <c:symbol val="diamond"/>
            <c:size val="2"/>
          </c:marker>
          <c:xVal>
            <c:numRef>
              <c:f>'SS2 Drop4'!$C$458:$C$521</c:f>
              <c:numCache>
                <c:formatCode>General</c:formatCode>
                <c:ptCount val="64"/>
                <c:pt idx="0">
                  <c:v>61.228000000000002</c:v>
                </c:pt>
                <c:pt idx="1">
                  <c:v>62.088000000000001</c:v>
                </c:pt>
                <c:pt idx="2">
                  <c:v>61.524000000000001</c:v>
                </c:pt>
                <c:pt idx="3">
                  <c:v>62.024999999999999</c:v>
                </c:pt>
                <c:pt idx="4">
                  <c:v>63.817999999999998</c:v>
                </c:pt>
                <c:pt idx="5">
                  <c:v>64.418999999999997</c:v>
                </c:pt>
                <c:pt idx="6">
                  <c:v>62.926000000000002</c:v>
                </c:pt>
                <c:pt idx="7">
                  <c:v>62.652000000000001</c:v>
                </c:pt>
                <c:pt idx="8">
                  <c:v>61.728999999999999</c:v>
                </c:pt>
                <c:pt idx="9">
                  <c:v>61.895000000000003</c:v>
                </c:pt>
                <c:pt idx="10">
                  <c:v>61.904000000000003</c:v>
                </c:pt>
                <c:pt idx="11">
                  <c:v>61.201999999999998</c:v>
                </c:pt>
                <c:pt idx="12">
                  <c:v>63.122</c:v>
                </c:pt>
                <c:pt idx="13">
                  <c:v>64.009</c:v>
                </c:pt>
                <c:pt idx="14">
                  <c:v>64.222999999999999</c:v>
                </c:pt>
                <c:pt idx="15">
                  <c:v>63.581000000000003</c:v>
                </c:pt>
                <c:pt idx="16">
                  <c:v>61.807000000000002</c:v>
                </c:pt>
                <c:pt idx="17">
                  <c:v>60.892000000000003</c:v>
                </c:pt>
                <c:pt idx="18">
                  <c:v>60.881</c:v>
                </c:pt>
                <c:pt idx="19">
                  <c:v>62.283000000000001</c:v>
                </c:pt>
                <c:pt idx="20">
                  <c:v>64.381</c:v>
                </c:pt>
                <c:pt idx="21">
                  <c:v>63.991</c:v>
                </c:pt>
                <c:pt idx="22">
                  <c:v>63.622</c:v>
                </c:pt>
                <c:pt idx="23">
                  <c:v>63.412999999999997</c:v>
                </c:pt>
                <c:pt idx="24">
                  <c:v>61.398000000000003</c:v>
                </c:pt>
                <c:pt idx="25">
                  <c:v>62.256999999999998</c:v>
                </c:pt>
                <c:pt idx="26">
                  <c:v>61.415999999999997</c:v>
                </c:pt>
                <c:pt idx="27">
                  <c:v>62.003</c:v>
                </c:pt>
                <c:pt idx="28">
                  <c:v>63.146999999999998</c:v>
                </c:pt>
                <c:pt idx="29">
                  <c:v>62.64</c:v>
                </c:pt>
                <c:pt idx="30">
                  <c:v>62.811</c:v>
                </c:pt>
                <c:pt idx="31">
                  <c:v>63.125</c:v>
                </c:pt>
                <c:pt idx="32">
                  <c:v>65.844999999999999</c:v>
                </c:pt>
                <c:pt idx="33">
                  <c:v>66.298000000000002</c:v>
                </c:pt>
                <c:pt idx="34">
                  <c:v>67.323999999999998</c:v>
                </c:pt>
                <c:pt idx="35">
                  <c:v>67.102000000000004</c:v>
                </c:pt>
                <c:pt idx="36">
                  <c:v>69.191999999999993</c:v>
                </c:pt>
                <c:pt idx="37">
                  <c:v>69.382000000000005</c:v>
                </c:pt>
                <c:pt idx="38">
                  <c:v>68.444000000000003</c:v>
                </c:pt>
                <c:pt idx="39">
                  <c:v>67.603999999999999</c:v>
                </c:pt>
                <c:pt idx="40">
                  <c:v>66.691999999999993</c:v>
                </c:pt>
                <c:pt idx="41">
                  <c:v>65.843000000000004</c:v>
                </c:pt>
                <c:pt idx="42">
                  <c:v>65.623000000000005</c:v>
                </c:pt>
                <c:pt idx="43">
                  <c:v>65.683999999999997</c:v>
                </c:pt>
                <c:pt idx="44">
                  <c:v>68.551000000000002</c:v>
                </c:pt>
                <c:pt idx="45">
                  <c:v>68.397999999999996</c:v>
                </c:pt>
                <c:pt idx="46">
                  <c:v>68.766999999999996</c:v>
                </c:pt>
                <c:pt idx="47">
                  <c:v>68.820999999999998</c:v>
                </c:pt>
                <c:pt idx="48">
                  <c:v>66.837999999999994</c:v>
                </c:pt>
                <c:pt idx="49">
                  <c:v>65.712000000000003</c:v>
                </c:pt>
                <c:pt idx="50">
                  <c:v>67.488</c:v>
                </c:pt>
                <c:pt idx="51">
                  <c:v>67.046999999999997</c:v>
                </c:pt>
                <c:pt idx="52">
                  <c:v>68.018000000000001</c:v>
                </c:pt>
                <c:pt idx="53">
                  <c:v>67.870999999999995</c:v>
                </c:pt>
                <c:pt idx="54">
                  <c:v>68.587999999999994</c:v>
                </c:pt>
                <c:pt idx="55">
                  <c:v>68.866</c:v>
                </c:pt>
                <c:pt idx="56">
                  <c:v>65.846000000000004</c:v>
                </c:pt>
                <c:pt idx="57">
                  <c:v>66.984999999999999</c:v>
                </c:pt>
                <c:pt idx="58">
                  <c:v>67.069999999999993</c:v>
                </c:pt>
                <c:pt idx="59">
                  <c:v>66.974999999999994</c:v>
                </c:pt>
                <c:pt idx="60">
                  <c:v>67.988</c:v>
                </c:pt>
                <c:pt idx="61">
                  <c:v>68.046999999999997</c:v>
                </c:pt>
                <c:pt idx="62">
                  <c:v>69.364000000000004</c:v>
                </c:pt>
                <c:pt idx="63">
                  <c:v>69.085999999999999</c:v>
                </c:pt>
              </c:numCache>
            </c:numRef>
          </c:xVal>
          <c:yVal>
            <c:numRef>
              <c:f>'SS2 Drop4'!$D$458:$D$521</c:f>
              <c:numCache>
                <c:formatCode>General</c:formatCode>
                <c:ptCount val="64"/>
                <c:pt idx="0">
                  <c:v>21.850999999999999</c:v>
                </c:pt>
                <c:pt idx="1">
                  <c:v>21.106000000000002</c:v>
                </c:pt>
                <c:pt idx="2">
                  <c:v>21.509</c:v>
                </c:pt>
                <c:pt idx="3">
                  <c:v>20.911999999999999</c:v>
                </c:pt>
                <c:pt idx="4">
                  <c:v>21.274000000000001</c:v>
                </c:pt>
                <c:pt idx="5">
                  <c:v>20.913</c:v>
                </c:pt>
                <c:pt idx="6">
                  <c:v>21.245000000000001</c:v>
                </c:pt>
                <c:pt idx="7">
                  <c:v>22.015999999999998</c:v>
                </c:pt>
                <c:pt idx="8">
                  <c:v>23.667999999999999</c:v>
                </c:pt>
                <c:pt idx="9">
                  <c:v>22.937000000000001</c:v>
                </c:pt>
                <c:pt idx="10">
                  <c:v>24.355</c:v>
                </c:pt>
                <c:pt idx="11">
                  <c:v>23.824000000000002</c:v>
                </c:pt>
                <c:pt idx="12">
                  <c:v>24.209</c:v>
                </c:pt>
                <c:pt idx="13">
                  <c:v>22.940999999999999</c:v>
                </c:pt>
                <c:pt idx="14">
                  <c:v>24.283999999999999</c:v>
                </c:pt>
                <c:pt idx="15">
                  <c:v>24.204999999999998</c:v>
                </c:pt>
                <c:pt idx="16">
                  <c:v>25.541</c:v>
                </c:pt>
                <c:pt idx="17">
                  <c:v>26.263999999999999</c:v>
                </c:pt>
                <c:pt idx="18">
                  <c:v>25.677</c:v>
                </c:pt>
                <c:pt idx="19">
                  <c:v>25.943000000000001</c:v>
                </c:pt>
                <c:pt idx="20">
                  <c:v>25.826000000000001</c:v>
                </c:pt>
                <c:pt idx="21">
                  <c:v>26.268000000000001</c:v>
                </c:pt>
                <c:pt idx="22">
                  <c:v>26.533999999999999</c:v>
                </c:pt>
                <c:pt idx="23">
                  <c:v>27.231000000000002</c:v>
                </c:pt>
                <c:pt idx="24">
                  <c:v>28.173999999999999</c:v>
                </c:pt>
                <c:pt idx="25">
                  <c:v>29.081</c:v>
                </c:pt>
                <c:pt idx="26">
                  <c:v>28.719000000000001</c:v>
                </c:pt>
                <c:pt idx="27">
                  <c:v>27.696999999999999</c:v>
                </c:pt>
                <c:pt idx="28">
                  <c:v>29.454000000000001</c:v>
                </c:pt>
                <c:pt idx="29">
                  <c:v>28.965</c:v>
                </c:pt>
                <c:pt idx="30">
                  <c:v>29.376999999999999</c:v>
                </c:pt>
                <c:pt idx="31">
                  <c:v>27.86</c:v>
                </c:pt>
                <c:pt idx="32">
                  <c:v>20.812999999999999</c:v>
                </c:pt>
                <c:pt idx="33">
                  <c:v>21.391999999999999</c:v>
                </c:pt>
                <c:pt idx="34">
                  <c:v>22.103000000000002</c:v>
                </c:pt>
                <c:pt idx="35">
                  <c:v>21.504999999999999</c:v>
                </c:pt>
                <c:pt idx="36">
                  <c:v>21.114000000000001</c:v>
                </c:pt>
                <c:pt idx="37">
                  <c:v>22.064</c:v>
                </c:pt>
                <c:pt idx="38">
                  <c:v>20.917000000000002</c:v>
                </c:pt>
                <c:pt idx="39">
                  <c:v>21.885000000000002</c:v>
                </c:pt>
                <c:pt idx="40">
                  <c:v>23.428999999999998</c:v>
                </c:pt>
                <c:pt idx="41">
                  <c:v>24.146999999999998</c:v>
                </c:pt>
                <c:pt idx="42">
                  <c:v>24.106999999999999</c:v>
                </c:pt>
                <c:pt idx="43">
                  <c:v>23.193999999999999</c:v>
                </c:pt>
                <c:pt idx="44">
                  <c:v>23.274999999999999</c:v>
                </c:pt>
                <c:pt idx="45">
                  <c:v>23.271999999999998</c:v>
                </c:pt>
                <c:pt idx="46">
                  <c:v>23.244</c:v>
                </c:pt>
                <c:pt idx="47">
                  <c:v>23.207999999999998</c:v>
                </c:pt>
                <c:pt idx="48">
                  <c:v>26.584</c:v>
                </c:pt>
                <c:pt idx="49">
                  <c:v>26.475999999999999</c:v>
                </c:pt>
                <c:pt idx="50">
                  <c:v>25.536999999999999</c:v>
                </c:pt>
                <c:pt idx="51">
                  <c:v>25.765999999999998</c:v>
                </c:pt>
                <c:pt idx="52">
                  <c:v>25.969000000000001</c:v>
                </c:pt>
                <c:pt idx="53">
                  <c:v>25.937000000000001</c:v>
                </c:pt>
                <c:pt idx="54">
                  <c:v>27.265999999999998</c:v>
                </c:pt>
                <c:pt idx="55">
                  <c:v>26.166</c:v>
                </c:pt>
                <c:pt idx="56">
                  <c:v>28.933</c:v>
                </c:pt>
                <c:pt idx="57">
                  <c:v>27.722000000000001</c:v>
                </c:pt>
                <c:pt idx="58">
                  <c:v>28.22</c:v>
                </c:pt>
                <c:pt idx="59">
                  <c:v>27.797000000000001</c:v>
                </c:pt>
                <c:pt idx="60">
                  <c:v>28.382000000000001</c:v>
                </c:pt>
                <c:pt idx="61">
                  <c:v>28.245999999999999</c:v>
                </c:pt>
                <c:pt idx="62">
                  <c:v>29.183</c:v>
                </c:pt>
                <c:pt idx="63">
                  <c:v>27.707999999999998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3542528"/>
        <c:axId val="33544064"/>
      </c:scatterChart>
      <c:valAx>
        <c:axId val="33542528"/>
        <c:scaling>
          <c:orientation val="minMax"/>
          <c:max val="80"/>
        </c:scaling>
        <c:delete val="0"/>
        <c:axPos val="b"/>
        <c:majorGridlines/>
        <c:minorGridlines/>
        <c:numFmt formatCode="General" sourceLinked="1"/>
        <c:majorTickMark val="out"/>
        <c:minorTickMark val="none"/>
        <c:tickLblPos val="none"/>
        <c:crossAx val="33544064"/>
        <c:crosses val="autoZero"/>
        <c:crossBetween val="midCat"/>
        <c:majorUnit val="10"/>
        <c:minorUnit val="5"/>
      </c:valAx>
      <c:valAx>
        <c:axId val="33544064"/>
        <c:scaling>
          <c:orientation val="minMax"/>
          <c:max val="40"/>
        </c:scaling>
        <c:delete val="0"/>
        <c:axPos val="l"/>
        <c:majorGridlines/>
        <c:minorGridlines/>
        <c:numFmt formatCode="General" sourceLinked="1"/>
        <c:majorTickMark val="out"/>
        <c:minorTickMark val="none"/>
        <c:tickLblPos val="none"/>
        <c:crossAx val="33542528"/>
        <c:crosses val="autoZero"/>
        <c:crossBetween val="midCat"/>
        <c:majorUnit val="10"/>
        <c:minorUnit val="5"/>
      </c:valAx>
    </c:plotArea>
    <c:legend>
      <c:legendPos val="r"/>
      <c:layout/>
      <c:overlay val="1"/>
      <c:spPr>
        <a:solidFill>
          <a:sysClr val="window" lastClr="FFFFFF"/>
        </a:solidFill>
      </c:spPr>
    </c:legend>
    <c:plotVisOnly val="1"/>
    <c:dispBlanksAs val="gap"/>
    <c:showDLblsOverMax val="0"/>
  </c:chart>
  <c:spPr>
    <a:solidFill>
      <a:sysClr val="window" lastClr="FFFFFF"/>
    </a:solidFill>
  </c:spPr>
  <c:txPr>
    <a:bodyPr/>
    <a:lstStyle/>
    <a:p>
      <a:pPr>
        <a:defRPr>
          <a:latin typeface="Calibri" panose="020F0502020204030204" pitchFamily="34" charset="0"/>
          <a:cs typeface="Calibri" panose="020F0502020204030204" pitchFamily="34" charset="0"/>
        </a:defRPr>
      </a:pPr>
      <a:endParaRPr lang="ja-JP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1"/>
          <c:order val="1"/>
          <c:tx>
            <c:v>BSS1</c:v>
          </c:tx>
          <c:spPr>
            <a:ln w="28575">
              <a:noFill/>
            </a:ln>
          </c:spPr>
          <c:marker>
            <c:symbol val="square"/>
            <c:size val="2"/>
          </c:marker>
          <c:xVal>
            <c:numRef>
              <c:f>'SS2 Drop5'!$C$10:$C$73</c:f>
              <c:numCache>
                <c:formatCode>General</c:formatCode>
                <c:ptCount val="64"/>
                <c:pt idx="0">
                  <c:v>1.296</c:v>
                </c:pt>
                <c:pt idx="1">
                  <c:v>1.0249999999999999</c:v>
                </c:pt>
                <c:pt idx="2">
                  <c:v>2.335</c:v>
                </c:pt>
                <c:pt idx="3">
                  <c:v>1.175</c:v>
                </c:pt>
                <c:pt idx="4">
                  <c:v>2.5</c:v>
                </c:pt>
                <c:pt idx="5">
                  <c:v>4.282</c:v>
                </c:pt>
                <c:pt idx="6">
                  <c:v>2.9870000000000001</c:v>
                </c:pt>
                <c:pt idx="7">
                  <c:v>3.4350000000000001</c:v>
                </c:pt>
                <c:pt idx="8">
                  <c:v>1.22</c:v>
                </c:pt>
                <c:pt idx="9">
                  <c:v>2.4390000000000001</c:v>
                </c:pt>
                <c:pt idx="10">
                  <c:v>0.54500000000000004</c:v>
                </c:pt>
                <c:pt idx="11">
                  <c:v>1.0569999999999999</c:v>
                </c:pt>
                <c:pt idx="12">
                  <c:v>2.7879999999999998</c:v>
                </c:pt>
                <c:pt idx="13">
                  <c:v>2.9740000000000002</c:v>
                </c:pt>
                <c:pt idx="14">
                  <c:v>4.4980000000000002</c:v>
                </c:pt>
                <c:pt idx="15">
                  <c:v>4.4160000000000004</c:v>
                </c:pt>
                <c:pt idx="16">
                  <c:v>2.3450000000000002</c:v>
                </c:pt>
                <c:pt idx="17">
                  <c:v>1.8109999999999999</c:v>
                </c:pt>
                <c:pt idx="18">
                  <c:v>0.999</c:v>
                </c:pt>
                <c:pt idx="19">
                  <c:v>1.3939999999999999</c:v>
                </c:pt>
                <c:pt idx="20">
                  <c:v>3.3109999999999999</c:v>
                </c:pt>
                <c:pt idx="21">
                  <c:v>3.4279999999999999</c:v>
                </c:pt>
                <c:pt idx="22">
                  <c:v>3.6749999999999998</c:v>
                </c:pt>
                <c:pt idx="23">
                  <c:v>2.9350000000000001</c:v>
                </c:pt>
                <c:pt idx="24">
                  <c:v>0.78900000000000003</c:v>
                </c:pt>
                <c:pt idx="25">
                  <c:v>1.208</c:v>
                </c:pt>
                <c:pt idx="26">
                  <c:v>0.90600000000000003</c:v>
                </c:pt>
                <c:pt idx="27">
                  <c:v>1.786</c:v>
                </c:pt>
                <c:pt idx="28">
                  <c:v>3.1070000000000002</c:v>
                </c:pt>
                <c:pt idx="29">
                  <c:v>2.8719999999999999</c:v>
                </c:pt>
                <c:pt idx="30">
                  <c:v>2.6040000000000001</c:v>
                </c:pt>
                <c:pt idx="31">
                  <c:v>3.0259999999999998</c:v>
                </c:pt>
                <c:pt idx="32">
                  <c:v>6.8120000000000003</c:v>
                </c:pt>
                <c:pt idx="33">
                  <c:v>5.5949999999999998</c:v>
                </c:pt>
                <c:pt idx="34">
                  <c:v>6.6219999999999999</c:v>
                </c:pt>
                <c:pt idx="35">
                  <c:v>6.44</c:v>
                </c:pt>
                <c:pt idx="36">
                  <c:v>7.6269999999999998</c:v>
                </c:pt>
                <c:pt idx="37">
                  <c:v>9.3049999999999997</c:v>
                </c:pt>
                <c:pt idx="38">
                  <c:v>9.2919999999999998</c:v>
                </c:pt>
                <c:pt idx="39">
                  <c:v>8.1649999999999991</c:v>
                </c:pt>
                <c:pt idx="40">
                  <c:v>6.8150000000000004</c:v>
                </c:pt>
                <c:pt idx="41">
                  <c:v>6.8010000000000002</c:v>
                </c:pt>
                <c:pt idx="42">
                  <c:v>6.8380000000000001</c:v>
                </c:pt>
                <c:pt idx="43">
                  <c:v>6.5490000000000004</c:v>
                </c:pt>
                <c:pt idx="44">
                  <c:v>8.8539999999999992</c:v>
                </c:pt>
                <c:pt idx="45">
                  <c:v>8.9969999999999999</c:v>
                </c:pt>
                <c:pt idx="46">
                  <c:v>7.6280000000000001</c:v>
                </c:pt>
                <c:pt idx="47">
                  <c:v>8.9090000000000007</c:v>
                </c:pt>
                <c:pt idx="48">
                  <c:v>7.2329999999999997</c:v>
                </c:pt>
                <c:pt idx="49">
                  <c:v>6.3289999999999997</c:v>
                </c:pt>
                <c:pt idx="50">
                  <c:v>6.7370000000000001</c:v>
                </c:pt>
                <c:pt idx="51">
                  <c:v>6.9640000000000004</c:v>
                </c:pt>
                <c:pt idx="52">
                  <c:v>7.78</c:v>
                </c:pt>
                <c:pt idx="53">
                  <c:v>8.7750000000000004</c:v>
                </c:pt>
                <c:pt idx="54">
                  <c:v>8.5050000000000008</c:v>
                </c:pt>
                <c:pt idx="55">
                  <c:v>8.3780000000000001</c:v>
                </c:pt>
                <c:pt idx="56">
                  <c:v>6.9630000000000001</c:v>
                </c:pt>
                <c:pt idx="57">
                  <c:v>5.7080000000000002</c:v>
                </c:pt>
                <c:pt idx="58">
                  <c:v>6.0250000000000004</c:v>
                </c:pt>
                <c:pt idx="59">
                  <c:v>5.9340000000000002</c:v>
                </c:pt>
                <c:pt idx="60">
                  <c:v>8.1430000000000007</c:v>
                </c:pt>
                <c:pt idx="61">
                  <c:v>9.0860000000000003</c:v>
                </c:pt>
                <c:pt idx="62">
                  <c:v>7.8490000000000002</c:v>
                </c:pt>
                <c:pt idx="63">
                  <c:v>9.4130000000000003</c:v>
                </c:pt>
              </c:numCache>
            </c:numRef>
          </c:xVal>
          <c:yVal>
            <c:numRef>
              <c:f>'SS2 Drop5'!$D$10:$D$73</c:f>
              <c:numCache>
                <c:formatCode>General</c:formatCode>
                <c:ptCount val="64"/>
                <c:pt idx="0">
                  <c:v>0.61599999999999999</c:v>
                </c:pt>
                <c:pt idx="1">
                  <c:v>1.8779999999999999</c:v>
                </c:pt>
                <c:pt idx="2">
                  <c:v>0.89200000000000002</c:v>
                </c:pt>
                <c:pt idx="3">
                  <c:v>1.667</c:v>
                </c:pt>
                <c:pt idx="4">
                  <c:v>1.4430000000000001</c:v>
                </c:pt>
                <c:pt idx="5">
                  <c:v>1.163</c:v>
                </c:pt>
                <c:pt idx="6">
                  <c:v>1.1499999999999999</c:v>
                </c:pt>
                <c:pt idx="7">
                  <c:v>1.5649999999999999</c:v>
                </c:pt>
                <c:pt idx="8">
                  <c:v>3.0339999999999998</c:v>
                </c:pt>
                <c:pt idx="9">
                  <c:v>3.964</c:v>
                </c:pt>
                <c:pt idx="10">
                  <c:v>4.4379999999999997</c:v>
                </c:pt>
                <c:pt idx="11">
                  <c:v>3.3879999999999999</c:v>
                </c:pt>
                <c:pt idx="12">
                  <c:v>3.0139999999999998</c:v>
                </c:pt>
                <c:pt idx="13">
                  <c:v>3.4729999999999999</c:v>
                </c:pt>
                <c:pt idx="14">
                  <c:v>4.1260000000000003</c:v>
                </c:pt>
                <c:pt idx="15">
                  <c:v>2.742</c:v>
                </c:pt>
                <c:pt idx="16">
                  <c:v>5.5069999999999997</c:v>
                </c:pt>
                <c:pt idx="17">
                  <c:v>6.5330000000000004</c:v>
                </c:pt>
                <c:pt idx="18">
                  <c:v>6.4530000000000003</c:v>
                </c:pt>
                <c:pt idx="19">
                  <c:v>6.4790000000000001</c:v>
                </c:pt>
                <c:pt idx="20">
                  <c:v>6.641</c:v>
                </c:pt>
                <c:pt idx="21">
                  <c:v>6.1139999999999999</c:v>
                </c:pt>
                <c:pt idx="22">
                  <c:v>7.4320000000000004</c:v>
                </c:pt>
                <c:pt idx="23">
                  <c:v>7.3490000000000002</c:v>
                </c:pt>
                <c:pt idx="24">
                  <c:v>8.7530000000000001</c:v>
                </c:pt>
                <c:pt idx="25">
                  <c:v>7.9909999999999997</c:v>
                </c:pt>
                <c:pt idx="26">
                  <c:v>7.9909999999999997</c:v>
                </c:pt>
                <c:pt idx="27">
                  <c:v>9.3740000000000006</c:v>
                </c:pt>
                <c:pt idx="28">
                  <c:v>9.1829999999999998</c:v>
                </c:pt>
                <c:pt idx="29">
                  <c:v>7.7249999999999996</c:v>
                </c:pt>
                <c:pt idx="30">
                  <c:v>9.0090000000000003</c:v>
                </c:pt>
                <c:pt idx="31">
                  <c:v>8.9659999999999993</c:v>
                </c:pt>
                <c:pt idx="32">
                  <c:v>1.5720000000000001</c:v>
                </c:pt>
                <c:pt idx="33">
                  <c:v>1.0189999999999999</c:v>
                </c:pt>
                <c:pt idx="34">
                  <c:v>2.2519999999999998</c:v>
                </c:pt>
                <c:pt idx="35">
                  <c:v>1.411</c:v>
                </c:pt>
                <c:pt idx="36">
                  <c:v>1.2709999999999999</c:v>
                </c:pt>
                <c:pt idx="37">
                  <c:v>2.4569999999999999</c:v>
                </c:pt>
                <c:pt idx="38">
                  <c:v>0.871</c:v>
                </c:pt>
                <c:pt idx="39">
                  <c:v>2.339</c:v>
                </c:pt>
                <c:pt idx="40">
                  <c:v>3.0750000000000002</c:v>
                </c:pt>
                <c:pt idx="41">
                  <c:v>3.5539999999999998</c:v>
                </c:pt>
                <c:pt idx="42">
                  <c:v>4.4749999999999996</c:v>
                </c:pt>
                <c:pt idx="43">
                  <c:v>3.2050000000000001</c:v>
                </c:pt>
                <c:pt idx="44">
                  <c:v>2.5880000000000001</c:v>
                </c:pt>
                <c:pt idx="45">
                  <c:v>3.7050000000000001</c:v>
                </c:pt>
                <c:pt idx="46">
                  <c:v>4.16</c:v>
                </c:pt>
                <c:pt idx="47">
                  <c:v>2.923</c:v>
                </c:pt>
                <c:pt idx="48">
                  <c:v>6.8550000000000004</c:v>
                </c:pt>
                <c:pt idx="49">
                  <c:v>6.5010000000000003</c:v>
                </c:pt>
                <c:pt idx="50">
                  <c:v>5.7290000000000001</c:v>
                </c:pt>
                <c:pt idx="51">
                  <c:v>7.2779999999999996</c:v>
                </c:pt>
                <c:pt idx="52">
                  <c:v>7.173</c:v>
                </c:pt>
                <c:pt idx="53">
                  <c:v>7.2409999999999997</c:v>
                </c:pt>
                <c:pt idx="54">
                  <c:v>6.6349999999999998</c:v>
                </c:pt>
                <c:pt idx="55">
                  <c:v>7.25</c:v>
                </c:pt>
                <c:pt idx="56">
                  <c:v>9.0500000000000007</c:v>
                </c:pt>
                <c:pt idx="57">
                  <c:v>7.7590000000000003</c:v>
                </c:pt>
                <c:pt idx="58">
                  <c:v>8.7360000000000007</c:v>
                </c:pt>
                <c:pt idx="59">
                  <c:v>7.8239999999999998</c:v>
                </c:pt>
                <c:pt idx="60">
                  <c:v>8.76</c:v>
                </c:pt>
                <c:pt idx="61">
                  <c:v>7.6379999999999999</c:v>
                </c:pt>
                <c:pt idx="62">
                  <c:v>8.1389999999999993</c:v>
                </c:pt>
                <c:pt idx="63">
                  <c:v>7.8639999999999999</c:v>
                </c:pt>
              </c:numCache>
            </c:numRef>
          </c:yVal>
          <c:smooth val="0"/>
        </c:ser>
        <c:ser>
          <c:idx val="2"/>
          <c:order val="2"/>
          <c:tx>
            <c:v>BSS5</c:v>
          </c:tx>
          <c:spPr>
            <a:ln w="28575">
              <a:noFill/>
            </a:ln>
          </c:spPr>
          <c:marker>
            <c:symbol val="triangle"/>
            <c:size val="2"/>
          </c:marker>
          <c:xVal>
            <c:numRef>
              <c:f>'SS2 Drop5'!$C$74:$C$137</c:f>
              <c:numCache>
                <c:formatCode>General</c:formatCode>
                <c:ptCount val="64"/>
                <c:pt idx="0">
                  <c:v>21.654</c:v>
                </c:pt>
                <c:pt idx="1">
                  <c:v>21.565000000000001</c:v>
                </c:pt>
                <c:pt idx="2">
                  <c:v>22.359000000000002</c:v>
                </c:pt>
                <c:pt idx="3">
                  <c:v>21.785</c:v>
                </c:pt>
                <c:pt idx="4">
                  <c:v>23.786000000000001</c:v>
                </c:pt>
                <c:pt idx="5">
                  <c:v>23.364999999999998</c:v>
                </c:pt>
                <c:pt idx="6">
                  <c:v>24.222999999999999</c:v>
                </c:pt>
                <c:pt idx="7">
                  <c:v>24.103999999999999</c:v>
                </c:pt>
                <c:pt idx="8">
                  <c:v>20.815999999999999</c:v>
                </c:pt>
                <c:pt idx="9">
                  <c:v>21.315999999999999</c:v>
                </c:pt>
                <c:pt idx="10">
                  <c:v>22.157</c:v>
                </c:pt>
                <c:pt idx="11">
                  <c:v>21.366</c:v>
                </c:pt>
                <c:pt idx="12">
                  <c:v>23.204000000000001</c:v>
                </c:pt>
                <c:pt idx="13">
                  <c:v>24.277999999999999</c:v>
                </c:pt>
                <c:pt idx="14">
                  <c:v>24.28</c:v>
                </c:pt>
                <c:pt idx="15">
                  <c:v>23.706</c:v>
                </c:pt>
                <c:pt idx="16">
                  <c:v>20.99</c:v>
                </c:pt>
                <c:pt idx="17">
                  <c:v>21.28</c:v>
                </c:pt>
                <c:pt idx="18">
                  <c:v>22.128</c:v>
                </c:pt>
                <c:pt idx="19">
                  <c:v>22.335999999999999</c:v>
                </c:pt>
                <c:pt idx="20">
                  <c:v>23.416</c:v>
                </c:pt>
                <c:pt idx="21">
                  <c:v>23.033999999999999</c:v>
                </c:pt>
                <c:pt idx="22">
                  <c:v>23.56</c:v>
                </c:pt>
                <c:pt idx="23">
                  <c:v>22.981999999999999</c:v>
                </c:pt>
                <c:pt idx="24">
                  <c:v>21.254000000000001</c:v>
                </c:pt>
                <c:pt idx="25">
                  <c:v>22.46</c:v>
                </c:pt>
                <c:pt idx="26">
                  <c:v>22.23</c:v>
                </c:pt>
                <c:pt idx="27">
                  <c:v>20.638000000000002</c:v>
                </c:pt>
                <c:pt idx="28">
                  <c:v>23.09</c:v>
                </c:pt>
                <c:pt idx="29">
                  <c:v>24.135000000000002</c:v>
                </c:pt>
                <c:pt idx="30">
                  <c:v>24.414000000000001</c:v>
                </c:pt>
                <c:pt idx="31">
                  <c:v>23.597000000000001</c:v>
                </c:pt>
                <c:pt idx="32">
                  <c:v>26.007999999999999</c:v>
                </c:pt>
                <c:pt idx="33">
                  <c:v>25.824999999999999</c:v>
                </c:pt>
                <c:pt idx="34">
                  <c:v>26.782</c:v>
                </c:pt>
                <c:pt idx="35">
                  <c:v>27.068999999999999</c:v>
                </c:pt>
                <c:pt idx="36">
                  <c:v>28.042999999999999</c:v>
                </c:pt>
                <c:pt idx="37">
                  <c:v>29.303000000000001</c:v>
                </c:pt>
                <c:pt idx="38">
                  <c:v>28.317</c:v>
                </c:pt>
                <c:pt idx="39">
                  <c:v>29.478000000000002</c:v>
                </c:pt>
                <c:pt idx="40">
                  <c:v>26.757000000000001</c:v>
                </c:pt>
                <c:pt idx="41">
                  <c:v>26.03</c:v>
                </c:pt>
                <c:pt idx="42">
                  <c:v>27.321000000000002</c:v>
                </c:pt>
                <c:pt idx="43">
                  <c:v>25.620999999999999</c:v>
                </c:pt>
                <c:pt idx="44">
                  <c:v>29.196999999999999</c:v>
                </c:pt>
                <c:pt idx="45">
                  <c:v>28.948</c:v>
                </c:pt>
                <c:pt idx="46">
                  <c:v>27.515000000000001</c:v>
                </c:pt>
                <c:pt idx="47">
                  <c:v>29.349</c:v>
                </c:pt>
                <c:pt idx="48">
                  <c:v>26.411999999999999</c:v>
                </c:pt>
                <c:pt idx="49">
                  <c:v>25.562000000000001</c:v>
                </c:pt>
                <c:pt idx="50">
                  <c:v>26.111999999999998</c:v>
                </c:pt>
                <c:pt idx="51">
                  <c:v>27.29</c:v>
                </c:pt>
                <c:pt idx="52">
                  <c:v>29.05</c:v>
                </c:pt>
                <c:pt idx="53">
                  <c:v>28.690999999999999</c:v>
                </c:pt>
                <c:pt idx="54">
                  <c:v>28.919</c:v>
                </c:pt>
                <c:pt idx="55">
                  <c:v>27.667999999999999</c:v>
                </c:pt>
                <c:pt idx="56">
                  <c:v>27.006</c:v>
                </c:pt>
                <c:pt idx="57">
                  <c:v>25.64</c:v>
                </c:pt>
                <c:pt idx="58">
                  <c:v>26.913</c:v>
                </c:pt>
                <c:pt idx="59">
                  <c:v>26.779</c:v>
                </c:pt>
                <c:pt idx="60">
                  <c:v>29.05</c:v>
                </c:pt>
                <c:pt idx="61">
                  <c:v>28.161999999999999</c:v>
                </c:pt>
                <c:pt idx="62">
                  <c:v>27.948</c:v>
                </c:pt>
                <c:pt idx="63">
                  <c:v>27.923999999999999</c:v>
                </c:pt>
              </c:numCache>
            </c:numRef>
          </c:xVal>
          <c:yVal>
            <c:numRef>
              <c:f>'SS2 Drop5'!$D$74:$D$137</c:f>
              <c:numCache>
                <c:formatCode>General</c:formatCode>
                <c:ptCount val="64"/>
                <c:pt idx="0">
                  <c:v>1.2989999999999999</c:v>
                </c:pt>
                <c:pt idx="1">
                  <c:v>2.2999999999999998</c:v>
                </c:pt>
                <c:pt idx="2">
                  <c:v>2.4790000000000001</c:v>
                </c:pt>
                <c:pt idx="3">
                  <c:v>1.1830000000000001</c:v>
                </c:pt>
                <c:pt idx="4">
                  <c:v>1.87</c:v>
                </c:pt>
                <c:pt idx="5">
                  <c:v>1.9370000000000001</c:v>
                </c:pt>
                <c:pt idx="6">
                  <c:v>0.67400000000000004</c:v>
                </c:pt>
                <c:pt idx="7">
                  <c:v>1.165</c:v>
                </c:pt>
                <c:pt idx="8">
                  <c:v>4.3449999999999998</c:v>
                </c:pt>
                <c:pt idx="9">
                  <c:v>4.4169999999999998</c:v>
                </c:pt>
                <c:pt idx="10">
                  <c:v>3.8380000000000001</c:v>
                </c:pt>
                <c:pt idx="11">
                  <c:v>4.42</c:v>
                </c:pt>
                <c:pt idx="12">
                  <c:v>2.742</c:v>
                </c:pt>
                <c:pt idx="13">
                  <c:v>4.1040000000000001</c:v>
                </c:pt>
                <c:pt idx="14">
                  <c:v>2.6619999999999999</c:v>
                </c:pt>
                <c:pt idx="15">
                  <c:v>2.8490000000000002</c:v>
                </c:pt>
                <c:pt idx="16">
                  <c:v>6.899</c:v>
                </c:pt>
                <c:pt idx="17">
                  <c:v>6.0640000000000001</c:v>
                </c:pt>
                <c:pt idx="18">
                  <c:v>5.8479999999999999</c:v>
                </c:pt>
                <c:pt idx="19">
                  <c:v>6.851</c:v>
                </c:pt>
                <c:pt idx="20">
                  <c:v>5.5659999999999998</c:v>
                </c:pt>
                <c:pt idx="21">
                  <c:v>6.31</c:v>
                </c:pt>
                <c:pt idx="22">
                  <c:v>6.4089999999999998</c:v>
                </c:pt>
                <c:pt idx="23">
                  <c:v>6.5640000000000001</c:v>
                </c:pt>
                <c:pt idx="24">
                  <c:v>7.9059999999999997</c:v>
                </c:pt>
                <c:pt idx="25">
                  <c:v>8.1999999999999993</c:v>
                </c:pt>
                <c:pt idx="26">
                  <c:v>9.2850000000000001</c:v>
                </c:pt>
                <c:pt idx="27">
                  <c:v>8.9369999999999994</c:v>
                </c:pt>
                <c:pt idx="28">
                  <c:v>8.7149999999999999</c:v>
                </c:pt>
                <c:pt idx="29">
                  <c:v>8.0609999999999999</c:v>
                </c:pt>
                <c:pt idx="30">
                  <c:v>8.8859999999999992</c:v>
                </c:pt>
                <c:pt idx="31">
                  <c:v>8.4290000000000003</c:v>
                </c:pt>
                <c:pt idx="32">
                  <c:v>2.4420000000000002</c:v>
                </c:pt>
                <c:pt idx="33">
                  <c:v>1.9159999999999999</c:v>
                </c:pt>
                <c:pt idx="34">
                  <c:v>1.117</c:v>
                </c:pt>
                <c:pt idx="35">
                  <c:v>1.9830000000000001</c:v>
                </c:pt>
                <c:pt idx="36">
                  <c:v>2.3239999999999998</c:v>
                </c:pt>
                <c:pt idx="37">
                  <c:v>1.2390000000000001</c:v>
                </c:pt>
                <c:pt idx="38">
                  <c:v>1.7509999999999999</c:v>
                </c:pt>
                <c:pt idx="39">
                  <c:v>2.3359999999999999</c:v>
                </c:pt>
                <c:pt idx="40">
                  <c:v>4.2910000000000004</c:v>
                </c:pt>
                <c:pt idx="41">
                  <c:v>3.6040000000000001</c:v>
                </c:pt>
                <c:pt idx="42">
                  <c:v>2.8780000000000001</c:v>
                </c:pt>
                <c:pt idx="43">
                  <c:v>2.7050000000000001</c:v>
                </c:pt>
                <c:pt idx="44">
                  <c:v>2.9849999999999999</c:v>
                </c:pt>
                <c:pt idx="45">
                  <c:v>4.2709999999999999</c:v>
                </c:pt>
                <c:pt idx="46">
                  <c:v>4.444</c:v>
                </c:pt>
                <c:pt idx="47">
                  <c:v>3.585</c:v>
                </c:pt>
                <c:pt idx="48">
                  <c:v>6.9939999999999998</c:v>
                </c:pt>
                <c:pt idx="49">
                  <c:v>7.234</c:v>
                </c:pt>
                <c:pt idx="50">
                  <c:v>6.3529999999999998</c:v>
                </c:pt>
                <c:pt idx="51">
                  <c:v>6.2380000000000004</c:v>
                </c:pt>
                <c:pt idx="52">
                  <c:v>6.5010000000000003</c:v>
                </c:pt>
                <c:pt idx="53">
                  <c:v>7.36</c:v>
                </c:pt>
                <c:pt idx="54">
                  <c:v>6.149</c:v>
                </c:pt>
                <c:pt idx="55">
                  <c:v>7.0460000000000003</c:v>
                </c:pt>
                <c:pt idx="56">
                  <c:v>7.7130000000000001</c:v>
                </c:pt>
                <c:pt idx="57">
                  <c:v>8.76</c:v>
                </c:pt>
                <c:pt idx="58">
                  <c:v>8.1869999999999994</c:v>
                </c:pt>
                <c:pt idx="59">
                  <c:v>8.2520000000000007</c:v>
                </c:pt>
                <c:pt idx="60">
                  <c:v>8.9090000000000007</c:v>
                </c:pt>
                <c:pt idx="61">
                  <c:v>8.4979999999999993</c:v>
                </c:pt>
                <c:pt idx="62">
                  <c:v>7.9509999999999996</c:v>
                </c:pt>
                <c:pt idx="63">
                  <c:v>8.1920000000000002</c:v>
                </c:pt>
              </c:numCache>
            </c:numRef>
          </c:yVal>
          <c:smooth val="0"/>
        </c:ser>
        <c:ser>
          <c:idx val="3"/>
          <c:order val="3"/>
          <c:tx>
            <c:v>BSS9</c:v>
          </c:tx>
          <c:spPr>
            <a:ln w="28575">
              <a:noFill/>
            </a:ln>
          </c:spPr>
          <c:marker>
            <c:symbol val="x"/>
            <c:size val="2"/>
          </c:marker>
          <c:xVal>
            <c:numRef>
              <c:f>'SS2 Drop5'!$C$138:$C$201</c:f>
              <c:numCache>
                <c:formatCode>General</c:formatCode>
                <c:ptCount val="64"/>
                <c:pt idx="0">
                  <c:v>1.593</c:v>
                </c:pt>
                <c:pt idx="1">
                  <c:v>1.238</c:v>
                </c:pt>
                <c:pt idx="2">
                  <c:v>0.64600000000000002</c:v>
                </c:pt>
                <c:pt idx="3">
                  <c:v>1.1819999999999999</c:v>
                </c:pt>
                <c:pt idx="4">
                  <c:v>3.4590000000000001</c:v>
                </c:pt>
                <c:pt idx="5">
                  <c:v>2.5710000000000002</c:v>
                </c:pt>
                <c:pt idx="6">
                  <c:v>2.5840000000000001</c:v>
                </c:pt>
                <c:pt idx="7">
                  <c:v>3.4340000000000002</c:v>
                </c:pt>
                <c:pt idx="8">
                  <c:v>2.2069999999999999</c:v>
                </c:pt>
                <c:pt idx="9">
                  <c:v>2.0259999999999998</c:v>
                </c:pt>
                <c:pt idx="10">
                  <c:v>1.8979999999999999</c:v>
                </c:pt>
                <c:pt idx="11">
                  <c:v>0.98</c:v>
                </c:pt>
                <c:pt idx="12">
                  <c:v>3.6920000000000002</c:v>
                </c:pt>
                <c:pt idx="13">
                  <c:v>4.3609999999999998</c:v>
                </c:pt>
                <c:pt idx="14">
                  <c:v>3.1619999999999999</c:v>
                </c:pt>
                <c:pt idx="15">
                  <c:v>3.6760000000000002</c:v>
                </c:pt>
                <c:pt idx="16">
                  <c:v>1.905</c:v>
                </c:pt>
                <c:pt idx="17">
                  <c:v>1.837</c:v>
                </c:pt>
                <c:pt idx="18">
                  <c:v>0.871</c:v>
                </c:pt>
                <c:pt idx="19">
                  <c:v>2.4420000000000002</c:v>
                </c:pt>
                <c:pt idx="20">
                  <c:v>3.7570000000000001</c:v>
                </c:pt>
                <c:pt idx="21">
                  <c:v>4.4260000000000002</c:v>
                </c:pt>
                <c:pt idx="22">
                  <c:v>2.6989999999999998</c:v>
                </c:pt>
                <c:pt idx="23">
                  <c:v>4.3419999999999996</c:v>
                </c:pt>
                <c:pt idx="24">
                  <c:v>0.58599999999999997</c:v>
                </c:pt>
                <c:pt idx="25">
                  <c:v>1.61</c:v>
                </c:pt>
                <c:pt idx="26">
                  <c:v>1.718</c:v>
                </c:pt>
                <c:pt idx="27">
                  <c:v>0.86499999999999999</c:v>
                </c:pt>
                <c:pt idx="28">
                  <c:v>4.1909999999999998</c:v>
                </c:pt>
                <c:pt idx="29">
                  <c:v>3.4180000000000001</c:v>
                </c:pt>
                <c:pt idx="30">
                  <c:v>2.6549999999999998</c:v>
                </c:pt>
                <c:pt idx="31">
                  <c:v>3.9820000000000002</c:v>
                </c:pt>
                <c:pt idx="32">
                  <c:v>5.7030000000000003</c:v>
                </c:pt>
                <c:pt idx="33">
                  <c:v>6.8949999999999996</c:v>
                </c:pt>
                <c:pt idx="34">
                  <c:v>5.5780000000000003</c:v>
                </c:pt>
                <c:pt idx="35">
                  <c:v>6.0259999999999998</c:v>
                </c:pt>
                <c:pt idx="36">
                  <c:v>7.9029999999999996</c:v>
                </c:pt>
                <c:pt idx="37">
                  <c:v>8.2110000000000003</c:v>
                </c:pt>
                <c:pt idx="38">
                  <c:v>7.5990000000000002</c:v>
                </c:pt>
                <c:pt idx="39">
                  <c:v>7.569</c:v>
                </c:pt>
                <c:pt idx="40">
                  <c:v>6.8250000000000002</c:v>
                </c:pt>
                <c:pt idx="41">
                  <c:v>5.7290000000000001</c:v>
                </c:pt>
                <c:pt idx="42">
                  <c:v>6.7690000000000001</c:v>
                </c:pt>
                <c:pt idx="43">
                  <c:v>6.6639999999999997</c:v>
                </c:pt>
                <c:pt idx="44">
                  <c:v>8.702</c:v>
                </c:pt>
                <c:pt idx="45">
                  <c:v>9.1910000000000007</c:v>
                </c:pt>
                <c:pt idx="46">
                  <c:v>7.9119999999999999</c:v>
                </c:pt>
                <c:pt idx="47">
                  <c:v>7.7619999999999996</c:v>
                </c:pt>
                <c:pt idx="48">
                  <c:v>5.7119999999999997</c:v>
                </c:pt>
                <c:pt idx="49">
                  <c:v>6.6609999999999996</c:v>
                </c:pt>
                <c:pt idx="50">
                  <c:v>6.1180000000000003</c:v>
                </c:pt>
                <c:pt idx="51">
                  <c:v>6.3780000000000001</c:v>
                </c:pt>
                <c:pt idx="52">
                  <c:v>8.2200000000000006</c:v>
                </c:pt>
                <c:pt idx="53">
                  <c:v>8.6999999999999993</c:v>
                </c:pt>
                <c:pt idx="54">
                  <c:v>8.9629999999999992</c:v>
                </c:pt>
                <c:pt idx="55">
                  <c:v>7.6449999999999996</c:v>
                </c:pt>
                <c:pt idx="56">
                  <c:v>6.7469999999999999</c:v>
                </c:pt>
                <c:pt idx="57">
                  <c:v>7.423</c:v>
                </c:pt>
                <c:pt idx="58">
                  <c:v>6.88</c:v>
                </c:pt>
                <c:pt idx="59">
                  <c:v>6.1820000000000004</c:v>
                </c:pt>
                <c:pt idx="60">
                  <c:v>7.907</c:v>
                </c:pt>
                <c:pt idx="61">
                  <c:v>9.1750000000000007</c:v>
                </c:pt>
                <c:pt idx="62">
                  <c:v>8.2739999999999991</c:v>
                </c:pt>
                <c:pt idx="63">
                  <c:v>8.5239999999999991</c:v>
                </c:pt>
              </c:numCache>
            </c:numRef>
          </c:xVal>
          <c:yVal>
            <c:numRef>
              <c:f>'SS2 Drop5'!$D$138:$D$201</c:f>
              <c:numCache>
                <c:formatCode>General</c:formatCode>
                <c:ptCount val="64"/>
                <c:pt idx="0">
                  <c:v>20.831</c:v>
                </c:pt>
                <c:pt idx="1">
                  <c:v>21.902000000000001</c:v>
                </c:pt>
                <c:pt idx="2">
                  <c:v>20.574999999999999</c:v>
                </c:pt>
                <c:pt idx="3">
                  <c:v>21.584</c:v>
                </c:pt>
                <c:pt idx="4">
                  <c:v>21.398</c:v>
                </c:pt>
                <c:pt idx="5">
                  <c:v>20.954000000000001</c:v>
                </c:pt>
                <c:pt idx="6">
                  <c:v>20.969000000000001</c:v>
                </c:pt>
                <c:pt idx="7">
                  <c:v>21.545000000000002</c:v>
                </c:pt>
                <c:pt idx="8">
                  <c:v>23.869</c:v>
                </c:pt>
                <c:pt idx="9">
                  <c:v>22.920999999999999</c:v>
                </c:pt>
                <c:pt idx="10">
                  <c:v>23.931000000000001</c:v>
                </c:pt>
                <c:pt idx="11">
                  <c:v>23.065000000000001</c:v>
                </c:pt>
                <c:pt idx="12">
                  <c:v>22.986000000000001</c:v>
                </c:pt>
                <c:pt idx="13">
                  <c:v>23.100999999999999</c:v>
                </c:pt>
                <c:pt idx="14">
                  <c:v>22.5</c:v>
                </c:pt>
                <c:pt idx="15">
                  <c:v>24.001999999999999</c:v>
                </c:pt>
                <c:pt idx="16">
                  <c:v>26.17</c:v>
                </c:pt>
                <c:pt idx="17">
                  <c:v>26.257000000000001</c:v>
                </c:pt>
                <c:pt idx="18">
                  <c:v>25.553000000000001</c:v>
                </c:pt>
                <c:pt idx="19">
                  <c:v>26.081</c:v>
                </c:pt>
                <c:pt idx="20">
                  <c:v>27.385999999999999</c:v>
                </c:pt>
                <c:pt idx="21">
                  <c:v>27.222000000000001</c:v>
                </c:pt>
                <c:pt idx="22">
                  <c:v>26.225000000000001</c:v>
                </c:pt>
                <c:pt idx="23">
                  <c:v>25.541</c:v>
                </c:pt>
                <c:pt idx="24">
                  <c:v>29.183</c:v>
                </c:pt>
                <c:pt idx="25">
                  <c:v>28.981000000000002</c:v>
                </c:pt>
                <c:pt idx="26">
                  <c:v>29.146999999999998</c:v>
                </c:pt>
                <c:pt idx="27">
                  <c:v>27.867999999999999</c:v>
                </c:pt>
                <c:pt idx="28">
                  <c:v>27.547999999999998</c:v>
                </c:pt>
                <c:pt idx="29">
                  <c:v>29.404</c:v>
                </c:pt>
                <c:pt idx="30">
                  <c:v>28.234999999999999</c:v>
                </c:pt>
                <c:pt idx="31">
                  <c:v>28.327999999999999</c:v>
                </c:pt>
                <c:pt idx="32">
                  <c:v>20.66</c:v>
                </c:pt>
                <c:pt idx="33">
                  <c:v>20.62</c:v>
                </c:pt>
                <c:pt idx="34">
                  <c:v>21.516999999999999</c:v>
                </c:pt>
                <c:pt idx="35">
                  <c:v>21.576000000000001</c:v>
                </c:pt>
                <c:pt idx="36">
                  <c:v>20.681000000000001</c:v>
                </c:pt>
                <c:pt idx="37">
                  <c:v>21.567</c:v>
                </c:pt>
                <c:pt idx="38">
                  <c:v>22.198</c:v>
                </c:pt>
                <c:pt idx="39">
                  <c:v>21.768999999999998</c:v>
                </c:pt>
                <c:pt idx="40">
                  <c:v>22.536000000000001</c:v>
                </c:pt>
                <c:pt idx="41">
                  <c:v>23.600999999999999</c:v>
                </c:pt>
                <c:pt idx="42">
                  <c:v>23.818999999999999</c:v>
                </c:pt>
                <c:pt idx="43">
                  <c:v>23.248999999999999</c:v>
                </c:pt>
                <c:pt idx="44">
                  <c:v>23.422000000000001</c:v>
                </c:pt>
                <c:pt idx="45">
                  <c:v>22.672999999999998</c:v>
                </c:pt>
                <c:pt idx="46">
                  <c:v>23.824000000000002</c:v>
                </c:pt>
                <c:pt idx="47">
                  <c:v>23.058</c:v>
                </c:pt>
                <c:pt idx="48">
                  <c:v>25.582000000000001</c:v>
                </c:pt>
                <c:pt idx="49">
                  <c:v>26.805</c:v>
                </c:pt>
                <c:pt idx="50">
                  <c:v>26.369</c:v>
                </c:pt>
                <c:pt idx="51">
                  <c:v>26.835000000000001</c:v>
                </c:pt>
                <c:pt idx="52">
                  <c:v>25.844000000000001</c:v>
                </c:pt>
                <c:pt idx="53">
                  <c:v>25.913</c:v>
                </c:pt>
                <c:pt idx="54">
                  <c:v>27.484999999999999</c:v>
                </c:pt>
                <c:pt idx="55">
                  <c:v>25.858000000000001</c:v>
                </c:pt>
                <c:pt idx="56">
                  <c:v>28.8</c:v>
                </c:pt>
                <c:pt idx="57">
                  <c:v>27.623999999999999</c:v>
                </c:pt>
                <c:pt idx="58">
                  <c:v>29.099</c:v>
                </c:pt>
                <c:pt idx="59">
                  <c:v>29.013999999999999</c:v>
                </c:pt>
                <c:pt idx="60">
                  <c:v>28.917999999999999</c:v>
                </c:pt>
                <c:pt idx="61">
                  <c:v>27.948</c:v>
                </c:pt>
                <c:pt idx="62">
                  <c:v>28.463000000000001</c:v>
                </c:pt>
                <c:pt idx="63">
                  <c:v>28.422999999999998</c:v>
                </c:pt>
              </c:numCache>
            </c:numRef>
          </c:yVal>
          <c:smooth val="0"/>
        </c:ser>
        <c:ser>
          <c:idx val="4"/>
          <c:order val="4"/>
          <c:tx>
            <c:v>BSS13</c:v>
          </c:tx>
          <c:spPr>
            <a:ln w="28575">
              <a:noFill/>
            </a:ln>
          </c:spPr>
          <c:marker>
            <c:symbol val="star"/>
            <c:size val="2"/>
          </c:marker>
          <c:xVal>
            <c:numRef>
              <c:f>'SS2 Drop5'!$C$202:$C$265</c:f>
              <c:numCache>
                <c:formatCode>General</c:formatCode>
                <c:ptCount val="64"/>
                <c:pt idx="0">
                  <c:v>21.204999999999998</c:v>
                </c:pt>
                <c:pt idx="1">
                  <c:v>20.803999999999998</c:v>
                </c:pt>
                <c:pt idx="2">
                  <c:v>21.036999999999999</c:v>
                </c:pt>
                <c:pt idx="3">
                  <c:v>20.873000000000001</c:v>
                </c:pt>
                <c:pt idx="4">
                  <c:v>23.175000000000001</c:v>
                </c:pt>
                <c:pt idx="5">
                  <c:v>24.44</c:v>
                </c:pt>
                <c:pt idx="6">
                  <c:v>22.831</c:v>
                </c:pt>
                <c:pt idx="7">
                  <c:v>24.137</c:v>
                </c:pt>
                <c:pt idx="8">
                  <c:v>20.879000000000001</c:v>
                </c:pt>
                <c:pt idx="9">
                  <c:v>20.591000000000001</c:v>
                </c:pt>
                <c:pt idx="10">
                  <c:v>20.751000000000001</c:v>
                </c:pt>
                <c:pt idx="11">
                  <c:v>21.052</c:v>
                </c:pt>
                <c:pt idx="12">
                  <c:v>24.143999999999998</c:v>
                </c:pt>
                <c:pt idx="13">
                  <c:v>23.064</c:v>
                </c:pt>
                <c:pt idx="14">
                  <c:v>23.832999999999998</c:v>
                </c:pt>
                <c:pt idx="15">
                  <c:v>24.044</c:v>
                </c:pt>
                <c:pt idx="16">
                  <c:v>21.381</c:v>
                </c:pt>
                <c:pt idx="17">
                  <c:v>20.948</c:v>
                </c:pt>
                <c:pt idx="18">
                  <c:v>22.224</c:v>
                </c:pt>
                <c:pt idx="19">
                  <c:v>20.530999999999999</c:v>
                </c:pt>
                <c:pt idx="20">
                  <c:v>22.975999999999999</c:v>
                </c:pt>
                <c:pt idx="21">
                  <c:v>24.003</c:v>
                </c:pt>
                <c:pt idx="22">
                  <c:v>23.466999999999999</c:v>
                </c:pt>
                <c:pt idx="23">
                  <c:v>23.640999999999998</c:v>
                </c:pt>
                <c:pt idx="24">
                  <c:v>21.943000000000001</c:v>
                </c:pt>
                <c:pt idx="25">
                  <c:v>21.91</c:v>
                </c:pt>
                <c:pt idx="26">
                  <c:v>22.007999999999999</c:v>
                </c:pt>
                <c:pt idx="27">
                  <c:v>22.202000000000002</c:v>
                </c:pt>
                <c:pt idx="28">
                  <c:v>23.1</c:v>
                </c:pt>
                <c:pt idx="29">
                  <c:v>22.795000000000002</c:v>
                </c:pt>
                <c:pt idx="30">
                  <c:v>22.969000000000001</c:v>
                </c:pt>
                <c:pt idx="31">
                  <c:v>23.218</c:v>
                </c:pt>
                <c:pt idx="32">
                  <c:v>25.568999999999999</c:v>
                </c:pt>
                <c:pt idx="33">
                  <c:v>26.128</c:v>
                </c:pt>
                <c:pt idx="34">
                  <c:v>26.628</c:v>
                </c:pt>
                <c:pt idx="35">
                  <c:v>25.6</c:v>
                </c:pt>
                <c:pt idx="36">
                  <c:v>29.021000000000001</c:v>
                </c:pt>
                <c:pt idx="37">
                  <c:v>27.844999999999999</c:v>
                </c:pt>
                <c:pt idx="38">
                  <c:v>28.228999999999999</c:v>
                </c:pt>
                <c:pt idx="39">
                  <c:v>29.477</c:v>
                </c:pt>
                <c:pt idx="40">
                  <c:v>26.219000000000001</c:v>
                </c:pt>
                <c:pt idx="41">
                  <c:v>27.242000000000001</c:v>
                </c:pt>
                <c:pt idx="42">
                  <c:v>25.643000000000001</c:v>
                </c:pt>
                <c:pt idx="43">
                  <c:v>26.209</c:v>
                </c:pt>
                <c:pt idx="44">
                  <c:v>28.835000000000001</c:v>
                </c:pt>
                <c:pt idx="45">
                  <c:v>28.853000000000002</c:v>
                </c:pt>
                <c:pt idx="46">
                  <c:v>27.619</c:v>
                </c:pt>
                <c:pt idx="47">
                  <c:v>28.088000000000001</c:v>
                </c:pt>
                <c:pt idx="48">
                  <c:v>26.084</c:v>
                </c:pt>
                <c:pt idx="49">
                  <c:v>26.972999999999999</c:v>
                </c:pt>
                <c:pt idx="50">
                  <c:v>25.725000000000001</c:v>
                </c:pt>
                <c:pt idx="51">
                  <c:v>26.773</c:v>
                </c:pt>
                <c:pt idx="52">
                  <c:v>28.155000000000001</c:v>
                </c:pt>
                <c:pt idx="53">
                  <c:v>28.869</c:v>
                </c:pt>
                <c:pt idx="54">
                  <c:v>27.61</c:v>
                </c:pt>
                <c:pt idx="55">
                  <c:v>27.545999999999999</c:v>
                </c:pt>
                <c:pt idx="56">
                  <c:v>25.928000000000001</c:v>
                </c:pt>
                <c:pt idx="57">
                  <c:v>25.695</c:v>
                </c:pt>
                <c:pt idx="58">
                  <c:v>25.981999999999999</c:v>
                </c:pt>
                <c:pt idx="59">
                  <c:v>27.387</c:v>
                </c:pt>
                <c:pt idx="60">
                  <c:v>29.038</c:v>
                </c:pt>
                <c:pt idx="61">
                  <c:v>28.1</c:v>
                </c:pt>
                <c:pt idx="62">
                  <c:v>27.55</c:v>
                </c:pt>
                <c:pt idx="63">
                  <c:v>28.373999999999999</c:v>
                </c:pt>
              </c:numCache>
            </c:numRef>
          </c:xVal>
          <c:yVal>
            <c:numRef>
              <c:f>'SS2 Drop5'!$D$202:$D$265</c:f>
              <c:numCache>
                <c:formatCode>General</c:formatCode>
                <c:ptCount val="64"/>
                <c:pt idx="0">
                  <c:v>20.960999999999999</c:v>
                </c:pt>
                <c:pt idx="1">
                  <c:v>21.378</c:v>
                </c:pt>
                <c:pt idx="2">
                  <c:v>20.545999999999999</c:v>
                </c:pt>
                <c:pt idx="3">
                  <c:v>21.35</c:v>
                </c:pt>
                <c:pt idx="4">
                  <c:v>21.843</c:v>
                </c:pt>
                <c:pt idx="5">
                  <c:v>21.834</c:v>
                </c:pt>
                <c:pt idx="6">
                  <c:v>21.814</c:v>
                </c:pt>
                <c:pt idx="7">
                  <c:v>20.773</c:v>
                </c:pt>
                <c:pt idx="8">
                  <c:v>23.66</c:v>
                </c:pt>
                <c:pt idx="9">
                  <c:v>22.652999999999999</c:v>
                </c:pt>
                <c:pt idx="10">
                  <c:v>23.184000000000001</c:v>
                </c:pt>
                <c:pt idx="11">
                  <c:v>23.1</c:v>
                </c:pt>
                <c:pt idx="12">
                  <c:v>24.318000000000001</c:v>
                </c:pt>
                <c:pt idx="13">
                  <c:v>23.443999999999999</c:v>
                </c:pt>
                <c:pt idx="14">
                  <c:v>23.852</c:v>
                </c:pt>
                <c:pt idx="15">
                  <c:v>23.661000000000001</c:v>
                </c:pt>
                <c:pt idx="16">
                  <c:v>27.021000000000001</c:v>
                </c:pt>
                <c:pt idx="17">
                  <c:v>25.645</c:v>
                </c:pt>
                <c:pt idx="18">
                  <c:v>27.181999999999999</c:v>
                </c:pt>
                <c:pt idx="19">
                  <c:v>27.379000000000001</c:v>
                </c:pt>
                <c:pt idx="20">
                  <c:v>26.154</c:v>
                </c:pt>
                <c:pt idx="21">
                  <c:v>26.919</c:v>
                </c:pt>
                <c:pt idx="22">
                  <c:v>25.74</c:v>
                </c:pt>
                <c:pt idx="23">
                  <c:v>26.798999999999999</c:v>
                </c:pt>
                <c:pt idx="24">
                  <c:v>29.279</c:v>
                </c:pt>
                <c:pt idx="25">
                  <c:v>27.87</c:v>
                </c:pt>
                <c:pt idx="26">
                  <c:v>29.457999999999998</c:v>
                </c:pt>
                <c:pt idx="27">
                  <c:v>28.74</c:v>
                </c:pt>
                <c:pt idx="28">
                  <c:v>28.914999999999999</c:v>
                </c:pt>
                <c:pt idx="29">
                  <c:v>27.742999999999999</c:v>
                </c:pt>
                <c:pt idx="30">
                  <c:v>28.78</c:v>
                </c:pt>
                <c:pt idx="31">
                  <c:v>29.190999999999999</c:v>
                </c:pt>
                <c:pt idx="32">
                  <c:v>21.748000000000001</c:v>
                </c:pt>
                <c:pt idx="33">
                  <c:v>21.481000000000002</c:v>
                </c:pt>
                <c:pt idx="34">
                  <c:v>21.344999999999999</c:v>
                </c:pt>
                <c:pt idx="35">
                  <c:v>22.183</c:v>
                </c:pt>
                <c:pt idx="36">
                  <c:v>21.428999999999998</c:v>
                </c:pt>
                <c:pt idx="37">
                  <c:v>21.199000000000002</c:v>
                </c:pt>
                <c:pt idx="38">
                  <c:v>20.952999999999999</c:v>
                </c:pt>
                <c:pt idx="39">
                  <c:v>21.846</c:v>
                </c:pt>
                <c:pt idx="40">
                  <c:v>23.785</c:v>
                </c:pt>
                <c:pt idx="41">
                  <c:v>23.132000000000001</c:v>
                </c:pt>
                <c:pt idx="42">
                  <c:v>23.158000000000001</c:v>
                </c:pt>
                <c:pt idx="43">
                  <c:v>23.361999999999998</c:v>
                </c:pt>
                <c:pt idx="44">
                  <c:v>24.186</c:v>
                </c:pt>
                <c:pt idx="45">
                  <c:v>22.661999999999999</c:v>
                </c:pt>
                <c:pt idx="46">
                  <c:v>22.712</c:v>
                </c:pt>
                <c:pt idx="47">
                  <c:v>23.491</c:v>
                </c:pt>
                <c:pt idx="48">
                  <c:v>25.965</c:v>
                </c:pt>
                <c:pt idx="49">
                  <c:v>26.855</c:v>
                </c:pt>
                <c:pt idx="50">
                  <c:v>26.824999999999999</c:v>
                </c:pt>
                <c:pt idx="51">
                  <c:v>25.928999999999998</c:v>
                </c:pt>
                <c:pt idx="52">
                  <c:v>25.856000000000002</c:v>
                </c:pt>
                <c:pt idx="53">
                  <c:v>26.119</c:v>
                </c:pt>
                <c:pt idx="54">
                  <c:v>26.853999999999999</c:v>
                </c:pt>
                <c:pt idx="55">
                  <c:v>27.42</c:v>
                </c:pt>
                <c:pt idx="56">
                  <c:v>27.997</c:v>
                </c:pt>
                <c:pt idx="57">
                  <c:v>28.157</c:v>
                </c:pt>
                <c:pt idx="58">
                  <c:v>27.69</c:v>
                </c:pt>
                <c:pt idx="59">
                  <c:v>29.064</c:v>
                </c:pt>
                <c:pt idx="60">
                  <c:v>28.45</c:v>
                </c:pt>
                <c:pt idx="61">
                  <c:v>28.221</c:v>
                </c:pt>
                <c:pt idx="62">
                  <c:v>29.052</c:v>
                </c:pt>
                <c:pt idx="63">
                  <c:v>28.405999999999999</c:v>
                </c:pt>
              </c:numCache>
            </c:numRef>
          </c:yVal>
          <c:smooth val="0"/>
        </c:ser>
        <c:ser>
          <c:idx val="5"/>
          <c:order val="5"/>
          <c:tx>
            <c:v>BSS17</c:v>
          </c:tx>
          <c:spPr>
            <a:ln w="28575">
              <a:noFill/>
            </a:ln>
          </c:spPr>
          <c:marker>
            <c:symbol val="circle"/>
            <c:size val="2"/>
          </c:marker>
          <c:xVal>
            <c:numRef>
              <c:f>'SS2 Drop5'!$C$266:$C$329</c:f>
              <c:numCache>
                <c:formatCode>General</c:formatCode>
                <c:ptCount val="64"/>
                <c:pt idx="0">
                  <c:v>40.94</c:v>
                </c:pt>
                <c:pt idx="1">
                  <c:v>42.218000000000004</c:v>
                </c:pt>
                <c:pt idx="2">
                  <c:v>42.216000000000001</c:v>
                </c:pt>
                <c:pt idx="3">
                  <c:v>40.802</c:v>
                </c:pt>
                <c:pt idx="4">
                  <c:v>43.375999999999998</c:v>
                </c:pt>
                <c:pt idx="5">
                  <c:v>43.8</c:v>
                </c:pt>
                <c:pt idx="6">
                  <c:v>43.116</c:v>
                </c:pt>
                <c:pt idx="7">
                  <c:v>43.915999999999997</c:v>
                </c:pt>
                <c:pt idx="8">
                  <c:v>40.555999999999997</c:v>
                </c:pt>
                <c:pt idx="9">
                  <c:v>40.987000000000002</c:v>
                </c:pt>
                <c:pt idx="10">
                  <c:v>42.106999999999999</c:v>
                </c:pt>
                <c:pt idx="11">
                  <c:v>40.600999999999999</c:v>
                </c:pt>
                <c:pt idx="12">
                  <c:v>44.037999999999997</c:v>
                </c:pt>
                <c:pt idx="13">
                  <c:v>42.817999999999998</c:v>
                </c:pt>
                <c:pt idx="14">
                  <c:v>43.475999999999999</c:v>
                </c:pt>
                <c:pt idx="15">
                  <c:v>44.323999999999998</c:v>
                </c:pt>
                <c:pt idx="16">
                  <c:v>42.231000000000002</c:v>
                </c:pt>
                <c:pt idx="17">
                  <c:v>41.512999999999998</c:v>
                </c:pt>
                <c:pt idx="18">
                  <c:v>41.121000000000002</c:v>
                </c:pt>
                <c:pt idx="19">
                  <c:v>40.765000000000001</c:v>
                </c:pt>
                <c:pt idx="20">
                  <c:v>43.692999999999998</c:v>
                </c:pt>
                <c:pt idx="21">
                  <c:v>43.335999999999999</c:v>
                </c:pt>
                <c:pt idx="22">
                  <c:v>44.286999999999999</c:v>
                </c:pt>
                <c:pt idx="23">
                  <c:v>44.478000000000002</c:v>
                </c:pt>
                <c:pt idx="24">
                  <c:v>42.374000000000002</c:v>
                </c:pt>
                <c:pt idx="25">
                  <c:v>41.215000000000003</c:v>
                </c:pt>
                <c:pt idx="26">
                  <c:v>40.692999999999998</c:v>
                </c:pt>
                <c:pt idx="27">
                  <c:v>42.395000000000003</c:v>
                </c:pt>
                <c:pt idx="28">
                  <c:v>43.23</c:v>
                </c:pt>
                <c:pt idx="29">
                  <c:v>43.69</c:v>
                </c:pt>
                <c:pt idx="30">
                  <c:v>43.686999999999998</c:v>
                </c:pt>
                <c:pt idx="31">
                  <c:v>44.198</c:v>
                </c:pt>
                <c:pt idx="32">
                  <c:v>46.186</c:v>
                </c:pt>
                <c:pt idx="33">
                  <c:v>45.96</c:v>
                </c:pt>
                <c:pt idx="34">
                  <c:v>46.45</c:v>
                </c:pt>
                <c:pt idx="35">
                  <c:v>45.935000000000002</c:v>
                </c:pt>
                <c:pt idx="36">
                  <c:v>48.636000000000003</c:v>
                </c:pt>
                <c:pt idx="37">
                  <c:v>48.84</c:v>
                </c:pt>
                <c:pt idx="38">
                  <c:v>47.546999999999997</c:v>
                </c:pt>
                <c:pt idx="39">
                  <c:v>48.392000000000003</c:v>
                </c:pt>
                <c:pt idx="40">
                  <c:v>46.634999999999998</c:v>
                </c:pt>
                <c:pt idx="41">
                  <c:v>46.368000000000002</c:v>
                </c:pt>
                <c:pt idx="42">
                  <c:v>46.008000000000003</c:v>
                </c:pt>
                <c:pt idx="43">
                  <c:v>45.936</c:v>
                </c:pt>
                <c:pt idx="44">
                  <c:v>47.966999999999999</c:v>
                </c:pt>
                <c:pt idx="45">
                  <c:v>48.728999999999999</c:v>
                </c:pt>
                <c:pt idx="46">
                  <c:v>48.56</c:v>
                </c:pt>
                <c:pt idx="47">
                  <c:v>47.625</c:v>
                </c:pt>
                <c:pt idx="48">
                  <c:v>45.835000000000001</c:v>
                </c:pt>
                <c:pt idx="49">
                  <c:v>45.743000000000002</c:v>
                </c:pt>
                <c:pt idx="50">
                  <c:v>47.29</c:v>
                </c:pt>
                <c:pt idx="51">
                  <c:v>46.817</c:v>
                </c:pt>
                <c:pt idx="52">
                  <c:v>48.232999999999997</c:v>
                </c:pt>
                <c:pt idx="53">
                  <c:v>49.453000000000003</c:v>
                </c:pt>
                <c:pt idx="54">
                  <c:v>49.399000000000001</c:v>
                </c:pt>
                <c:pt idx="55">
                  <c:v>48.22</c:v>
                </c:pt>
                <c:pt idx="56">
                  <c:v>47.445</c:v>
                </c:pt>
                <c:pt idx="57">
                  <c:v>47.456000000000003</c:v>
                </c:pt>
                <c:pt idx="58">
                  <c:v>46.738</c:v>
                </c:pt>
                <c:pt idx="59">
                  <c:v>46.54</c:v>
                </c:pt>
                <c:pt idx="60">
                  <c:v>48.927</c:v>
                </c:pt>
                <c:pt idx="61">
                  <c:v>49.414000000000001</c:v>
                </c:pt>
                <c:pt idx="62">
                  <c:v>48.606999999999999</c:v>
                </c:pt>
                <c:pt idx="63">
                  <c:v>48.744999999999997</c:v>
                </c:pt>
              </c:numCache>
            </c:numRef>
          </c:xVal>
          <c:yVal>
            <c:numRef>
              <c:f>'SS2 Drop5'!$D$266:$D$329</c:f>
              <c:numCache>
                <c:formatCode>General</c:formatCode>
                <c:ptCount val="64"/>
                <c:pt idx="0">
                  <c:v>1.9139999999999999</c:v>
                </c:pt>
                <c:pt idx="1">
                  <c:v>2.339</c:v>
                </c:pt>
                <c:pt idx="2">
                  <c:v>2.1890000000000001</c:v>
                </c:pt>
                <c:pt idx="3">
                  <c:v>1.3220000000000001</c:v>
                </c:pt>
                <c:pt idx="4">
                  <c:v>1.4239999999999999</c:v>
                </c:pt>
                <c:pt idx="5">
                  <c:v>1.663</c:v>
                </c:pt>
                <c:pt idx="6">
                  <c:v>1.7609999999999999</c:v>
                </c:pt>
                <c:pt idx="7">
                  <c:v>1.0049999999999999</c:v>
                </c:pt>
                <c:pt idx="8">
                  <c:v>3.9159999999999999</c:v>
                </c:pt>
                <c:pt idx="9">
                  <c:v>3.3079999999999998</c:v>
                </c:pt>
                <c:pt idx="10">
                  <c:v>3.8220000000000001</c:v>
                </c:pt>
                <c:pt idx="11">
                  <c:v>3.7989999999999999</c:v>
                </c:pt>
                <c:pt idx="12">
                  <c:v>3.8940000000000001</c:v>
                </c:pt>
                <c:pt idx="13">
                  <c:v>3.3860000000000001</c:v>
                </c:pt>
                <c:pt idx="14">
                  <c:v>3.0640000000000001</c:v>
                </c:pt>
                <c:pt idx="15">
                  <c:v>3.2949999999999999</c:v>
                </c:pt>
                <c:pt idx="16">
                  <c:v>6.2430000000000003</c:v>
                </c:pt>
                <c:pt idx="17">
                  <c:v>7.1639999999999997</c:v>
                </c:pt>
                <c:pt idx="18">
                  <c:v>5.7880000000000003</c:v>
                </c:pt>
                <c:pt idx="19">
                  <c:v>7.4450000000000003</c:v>
                </c:pt>
                <c:pt idx="20">
                  <c:v>6.4729999999999999</c:v>
                </c:pt>
                <c:pt idx="21">
                  <c:v>6.7119999999999997</c:v>
                </c:pt>
                <c:pt idx="22">
                  <c:v>6.968</c:v>
                </c:pt>
                <c:pt idx="23">
                  <c:v>6.6559999999999997</c:v>
                </c:pt>
                <c:pt idx="24">
                  <c:v>7.774</c:v>
                </c:pt>
                <c:pt idx="25">
                  <c:v>7.617</c:v>
                </c:pt>
                <c:pt idx="26">
                  <c:v>8.516</c:v>
                </c:pt>
                <c:pt idx="27">
                  <c:v>9.2889999999999997</c:v>
                </c:pt>
                <c:pt idx="28">
                  <c:v>8.8360000000000003</c:v>
                </c:pt>
                <c:pt idx="29">
                  <c:v>8.1660000000000004</c:v>
                </c:pt>
                <c:pt idx="30">
                  <c:v>7.9960000000000004</c:v>
                </c:pt>
                <c:pt idx="31">
                  <c:v>8.9369999999999994</c:v>
                </c:pt>
                <c:pt idx="32">
                  <c:v>1.538</c:v>
                </c:pt>
                <c:pt idx="33">
                  <c:v>0.69899999999999995</c:v>
                </c:pt>
                <c:pt idx="34">
                  <c:v>1.6160000000000001</c:v>
                </c:pt>
                <c:pt idx="35">
                  <c:v>1.637</c:v>
                </c:pt>
                <c:pt idx="36">
                  <c:v>1.272</c:v>
                </c:pt>
                <c:pt idx="37">
                  <c:v>2.0579999999999998</c:v>
                </c:pt>
                <c:pt idx="38">
                  <c:v>2.4129999999999998</c:v>
                </c:pt>
                <c:pt idx="39">
                  <c:v>1.643</c:v>
                </c:pt>
                <c:pt idx="40">
                  <c:v>2.8580000000000001</c:v>
                </c:pt>
                <c:pt idx="41">
                  <c:v>4.1120000000000001</c:v>
                </c:pt>
                <c:pt idx="42">
                  <c:v>3.6960000000000002</c:v>
                </c:pt>
                <c:pt idx="43">
                  <c:v>3.883</c:v>
                </c:pt>
                <c:pt idx="44">
                  <c:v>4.4640000000000004</c:v>
                </c:pt>
                <c:pt idx="45">
                  <c:v>4.1349999999999998</c:v>
                </c:pt>
                <c:pt idx="46">
                  <c:v>4.4939999999999998</c:v>
                </c:pt>
                <c:pt idx="47">
                  <c:v>4.2750000000000004</c:v>
                </c:pt>
                <c:pt idx="48">
                  <c:v>6.149</c:v>
                </c:pt>
                <c:pt idx="49">
                  <c:v>6.1710000000000003</c:v>
                </c:pt>
                <c:pt idx="50">
                  <c:v>6.0140000000000002</c:v>
                </c:pt>
                <c:pt idx="51">
                  <c:v>6.883</c:v>
                </c:pt>
                <c:pt idx="52">
                  <c:v>5.6379999999999999</c:v>
                </c:pt>
                <c:pt idx="53">
                  <c:v>6.391</c:v>
                </c:pt>
                <c:pt idx="54">
                  <c:v>7.1630000000000003</c:v>
                </c:pt>
                <c:pt idx="55">
                  <c:v>5.6630000000000003</c:v>
                </c:pt>
                <c:pt idx="56">
                  <c:v>9.3520000000000003</c:v>
                </c:pt>
                <c:pt idx="57">
                  <c:v>8.91</c:v>
                </c:pt>
                <c:pt idx="58">
                  <c:v>8.1470000000000002</c:v>
                </c:pt>
                <c:pt idx="59">
                  <c:v>9.0909999999999993</c:v>
                </c:pt>
                <c:pt idx="60">
                  <c:v>9.3620000000000001</c:v>
                </c:pt>
                <c:pt idx="61">
                  <c:v>8.3030000000000008</c:v>
                </c:pt>
                <c:pt idx="62">
                  <c:v>8.92</c:v>
                </c:pt>
                <c:pt idx="63">
                  <c:v>9.0619999999999994</c:v>
                </c:pt>
              </c:numCache>
            </c:numRef>
          </c:yVal>
          <c:smooth val="0"/>
        </c:ser>
        <c:ser>
          <c:idx val="6"/>
          <c:order val="6"/>
          <c:tx>
            <c:v>BSS21</c:v>
          </c:tx>
          <c:spPr>
            <a:ln w="28575">
              <a:noFill/>
            </a:ln>
          </c:spPr>
          <c:marker>
            <c:symbol val="plus"/>
            <c:size val="2"/>
          </c:marker>
          <c:xVal>
            <c:numRef>
              <c:f>'SS2 Drop5'!$C$330:$C$393</c:f>
              <c:numCache>
                <c:formatCode>General</c:formatCode>
                <c:ptCount val="64"/>
                <c:pt idx="0">
                  <c:v>62.231999999999999</c:v>
                </c:pt>
                <c:pt idx="1">
                  <c:v>61.383000000000003</c:v>
                </c:pt>
                <c:pt idx="2">
                  <c:v>62.378999999999998</c:v>
                </c:pt>
                <c:pt idx="3">
                  <c:v>61.509</c:v>
                </c:pt>
                <c:pt idx="4">
                  <c:v>64.141999999999996</c:v>
                </c:pt>
                <c:pt idx="5">
                  <c:v>63.856000000000002</c:v>
                </c:pt>
                <c:pt idx="6">
                  <c:v>64.156999999999996</c:v>
                </c:pt>
                <c:pt idx="7">
                  <c:v>63.851999999999997</c:v>
                </c:pt>
                <c:pt idx="8">
                  <c:v>60.87</c:v>
                </c:pt>
                <c:pt idx="9">
                  <c:v>62.087000000000003</c:v>
                </c:pt>
                <c:pt idx="10">
                  <c:v>61.220999999999997</c:v>
                </c:pt>
                <c:pt idx="11">
                  <c:v>61.311</c:v>
                </c:pt>
                <c:pt idx="12">
                  <c:v>63.787999999999997</c:v>
                </c:pt>
                <c:pt idx="13">
                  <c:v>63.359000000000002</c:v>
                </c:pt>
                <c:pt idx="14">
                  <c:v>64.478999999999999</c:v>
                </c:pt>
                <c:pt idx="15">
                  <c:v>64.084999999999994</c:v>
                </c:pt>
                <c:pt idx="16">
                  <c:v>60.982999999999997</c:v>
                </c:pt>
                <c:pt idx="17">
                  <c:v>61.253</c:v>
                </c:pt>
                <c:pt idx="18">
                  <c:v>61.378</c:v>
                </c:pt>
                <c:pt idx="19">
                  <c:v>60.545999999999999</c:v>
                </c:pt>
                <c:pt idx="20">
                  <c:v>63.064999999999998</c:v>
                </c:pt>
                <c:pt idx="21">
                  <c:v>63.341000000000001</c:v>
                </c:pt>
                <c:pt idx="22">
                  <c:v>63.935000000000002</c:v>
                </c:pt>
                <c:pt idx="23">
                  <c:v>63.01</c:v>
                </c:pt>
                <c:pt idx="24">
                  <c:v>61.033000000000001</c:v>
                </c:pt>
                <c:pt idx="25">
                  <c:v>62.283999999999999</c:v>
                </c:pt>
                <c:pt idx="26">
                  <c:v>61.345999999999997</c:v>
                </c:pt>
                <c:pt idx="27">
                  <c:v>60.996000000000002</c:v>
                </c:pt>
                <c:pt idx="28">
                  <c:v>63.624000000000002</c:v>
                </c:pt>
                <c:pt idx="29">
                  <c:v>64.131</c:v>
                </c:pt>
                <c:pt idx="30">
                  <c:v>62.572000000000003</c:v>
                </c:pt>
                <c:pt idx="31">
                  <c:v>62.677</c:v>
                </c:pt>
                <c:pt idx="32">
                  <c:v>66.58</c:v>
                </c:pt>
                <c:pt idx="33">
                  <c:v>67.007999999999996</c:v>
                </c:pt>
                <c:pt idx="34">
                  <c:v>67.331000000000003</c:v>
                </c:pt>
                <c:pt idx="35">
                  <c:v>67.454999999999998</c:v>
                </c:pt>
                <c:pt idx="36">
                  <c:v>69.42</c:v>
                </c:pt>
                <c:pt idx="37">
                  <c:v>68.462999999999994</c:v>
                </c:pt>
                <c:pt idx="38">
                  <c:v>69.447000000000003</c:v>
                </c:pt>
                <c:pt idx="39">
                  <c:v>69.031999999999996</c:v>
                </c:pt>
                <c:pt idx="40">
                  <c:v>65.819999999999993</c:v>
                </c:pt>
                <c:pt idx="41">
                  <c:v>66.302000000000007</c:v>
                </c:pt>
                <c:pt idx="42">
                  <c:v>67.257999999999996</c:v>
                </c:pt>
                <c:pt idx="43">
                  <c:v>67.472999999999999</c:v>
                </c:pt>
                <c:pt idx="44">
                  <c:v>67.736000000000004</c:v>
                </c:pt>
                <c:pt idx="45">
                  <c:v>67.947999999999993</c:v>
                </c:pt>
                <c:pt idx="46">
                  <c:v>69.492999999999995</c:v>
                </c:pt>
                <c:pt idx="47">
                  <c:v>67.546000000000006</c:v>
                </c:pt>
                <c:pt idx="48">
                  <c:v>67.13</c:v>
                </c:pt>
                <c:pt idx="49">
                  <c:v>65.751999999999995</c:v>
                </c:pt>
                <c:pt idx="50">
                  <c:v>66.572999999999993</c:v>
                </c:pt>
                <c:pt idx="51">
                  <c:v>66.744</c:v>
                </c:pt>
                <c:pt idx="52">
                  <c:v>69.117000000000004</c:v>
                </c:pt>
                <c:pt idx="53">
                  <c:v>69.343000000000004</c:v>
                </c:pt>
                <c:pt idx="54">
                  <c:v>67.552000000000007</c:v>
                </c:pt>
                <c:pt idx="55">
                  <c:v>68.668999999999997</c:v>
                </c:pt>
                <c:pt idx="56">
                  <c:v>67.457999999999998</c:v>
                </c:pt>
                <c:pt idx="57">
                  <c:v>67.361000000000004</c:v>
                </c:pt>
                <c:pt idx="58">
                  <c:v>65.872</c:v>
                </c:pt>
                <c:pt idx="59">
                  <c:v>66.935000000000002</c:v>
                </c:pt>
                <c:pt idx="60">
                  <c:v>67.816999999999993</c:v>
                </c:pt>
                <c:pt idx="61">
                  <c:v>68.167000000000002</c:v>
                </c:pt>
                <c:pt idx="62">
                  <c:v>68.120999999999995</c:v>
                </c:pt>
                <c:pt idx="63">
                  <c:v>68.653999999999996</c:v>
                </c:pt>
              </c:numCache>
            </c:numRef>
          </c:xVal>
          <c:yVal>
            <c:numRef>
              <c:f>'SS2 Drop5'!$D$330:$D$393</c:f>
              <c:numCache>
                <c:formatCode>General</c:formatCode>
                <c:ptCount val="64"/>
                <c:pt idx="0">
                  <c:v>0.65900000000000003</c:v>
                </c:pt>
                <c:pt idx="1">
                  <c:v>2.0649999999999999</c:v>
                </c:pt>
                <c:pt idx="2">
                  <c:v>0.95399999999999996</c:v>
                </c:pt>
                <c:pt idx="3">
                  <c:v>1.8919999999999999</c:v>
                </c:pt>
                <c:pt idx="4">
                  <c:v>1.339</c:v>
                </c:pt>
                <c:pt idx="5">
                  <c:v>1.1830000000000001</c:v>
                </c:pt>
                <c:pt idx="6">
                  <c:v>1.4319999999999999</c:v>
                </c:pt>
                <c:pt idx="7">
                  <c:v>1.857</c:v>
                </c:pt>
                <c:pt idx="8">
                  <c:v>3.577</c:v>
                </c:pt>
                <c:pt idx="9">
                  <c:v>4.2910000000000004</c:v>
                </c:pt>
                <c:pt idx="10">
                  <c:v>3.573</c:v>
                </c:pt>
                <c:pt idx="11">
                  <c:v>2.903</c:v>
                </c:pt>
                <c:pt idx="12">
                  <c:v>2.746</c:v>
                </c:pt>
                <c:pt idx="13">
                  <c:v>2.7370000000000001</c:v>
                </c:pt>
                <c:pt idx="14">
                  <c:v>3.7160000000000002</c:v>
                </c:pt>
                <c:pt idx="15">
                  <c:v>2.6739999999999999</c:v>
                </c:pt>
                <c:pt idx="16">
                  <c:v>7.0960000000000001</c:v>
                </c:pt>
                <c:pt idx="17">
                  <c:v>6.5460000000000003</c:v>
                </c:pt>
                <c:pt idx="18">
                  <c:v>5.6390000000000002</c:v>
                </c:pt>
                <c:pt idx="19">
                  <c:v>6.4409999999999998</c:v>
                </c:pt>
                <c:pt idx="20">
                  <c:v>6.5339999999999998</c:v>
                </c:pt>
                <c:pt idx="21">
                  <c:v>7.4809999999999999</c:v>
                </c:pt>
                <c:pt idx="22">
                  <c:v>5.8479999999999999</c:v>
                </c:pt>
                <c:pt idx="23">
                  <c:v>6.915</c:v>
                </c:pt>
                <c:pt idx="24">
                  <c:v>7.5730000000000004</c:v>
                </c:pt>
                <c:pt idx="25">
                  <c:v>8.4480000000000004</c:v>
                </c:pt>
                <c:pt idx="26">
                  <c:v>8.4309999999999992</c:v>
                </c:pt>
                <c:pt idx="27">
                  <c:v>8.0950000000000006</c:v>
                </c:pt>
                <c:pt idx="28">
                  <c:v>8.0459999999999994</c:v>
                </c:pt>
                <c:pt idx="29">
                  <c:v>8.0950000000000006</c:v>
                </c:pt>
                <c:pt idx="30">
                  <c:v>9.0289999999999999</c:v>
                </c:pt>
                <c:pt idx="31">
                  <c:v>8.8650000000000002</c:v>
                </c:pt>
                <c:pt idx="32">
                  <c:v>1.944</c:v>
                </c:pt>
                <c:pt idx="33">
                  <c:v>0.80400000000000005</c:v>
                </c:pt>
                <c:pt idx="34">
                  <c:v>2.0179999999999998</c:v>
                </c:pt>
                <c:pt idx="35">
                  <c:v>1.5660000000000001</c:v>
                </c:pt>
                <c:pt idx="36">
                  <c:v>2.2250000000000001</c:v>
                </c:pt>
                <c:pt idx="37">
                  <c:v>1.893</c:v>
                </c:pt>
                <c:pt idx="38">
                  <c:v>2.0089999999999999</c:v>
                </c:pt>
                <c:pt idx="39">
                  <c:v>0.73299999999999998</c:v>
                </c:pt>
                <c:pt idx="40">
                  <c:v>4.4249999999999998</c:v>
                </c:pt>
                <c:pt idx="41">
                  <c:v>3.2389999999999999</c:v>
                </c:pt>
                <c:pt idx="42">
                  <c:v>3.7890000000000001</c:v>
                </c:pt>
                <c:pt idx="43">
                  <c:v>3.9390000000000001</c:v>
                </c:pt>
                <c:pt idx="44">
                  <c:v>3.5649999999999999</c:v>
                </c:pt>
                <c:pt idx="45">
                  <c:v>3.165</c:v>
                </c:pt>
                <c:pt idx="46">
                  <c:v>2.8570000000000002</c:v>
                </c:pt>
                <c:pt idx="47">
                  <c:v>3.089</c:v>
                </c:pt>
                <c:pt idx="48">
                  <c:v>7.14</c:v>
                </c:pt>
                <c:pt idx="49">
                  <c:v>6.4770000000000003</c:v>
                </c:pt>
                <c:pt idx="50">
                  <c:v>7.4020000000000001</c:v>
                </c:pt>
                <c:pt idx="51">
                  <c:v>6.194</c:v>
                </c:pt>
                <c:pt idx="52">
                  <c:v>7.3259999999999996</c:v>
                </c:pt>
                <c:pt idx="53">
                  <c:v>5.8760000000000003</c:v>
                </c:pt>
                <c:pt idx="54">
                  <c:v>6.5419999999999998</c:v>
                </c:pt>
                <c:pt idx="55">
                  <c:v>6.8869999999999996</c:v>
                </c:pt>
                <c:pt idx="56">
                  <c:v>8.859</c:v>
                </c:pt>
                <c:pt idx="57">
                  <c:v>7.9729999999999999</c:v>
                </c:pt>
                <c:pt idx="58">
                  <c:v>9.0090000000000003</c:v>
                </c:pt>
                <c:pt idx="59">
                  <c:v>8.0020000000000007</c:v>
                </c:pt>
                <c:pt idx="60">
                  <c:v>8.8260000000000005</c:v>
                </c:pt>
                <c:pt idx="61">
                  <c:v>8.1539999999999999</c:v>
                </c:pt>
                <c:pt idx="62">
                  <c:v>9.0960000000000001</c:v>
                </c:pt>
                <c:pt idx="63">
                  <c:v>9.4489999999999998</c:v>
                </c:pt>
              </c:numCache>
            </c:numRef>
          </c:yVal>
          <c:smooth val="0"/>
        </c:ser>
        <c:ser>
          <c:idx val="7"/>
          <c:order val="7"/>
          <c:tx>
            <c:v>BSS25</c:v>
          </c:tx>
          <c:spPr>
            <a:ln w="28575">
              <a:noFill/>
            </a:ln>
          </c:spPr>
          <c:marker>
            <c:symbol val="dot"/>
            <c:size val="2"/>
          </c:marker>
          <c:xVal>
            <c:numRef>
              <c:f>'SS2 Drop5'!$C$394:$C$457</c:f>
              <c:numCache>
                <c:formatCode>General</c:formatCode>
                <c:ptCount val="64"/>
                <c:pt idx="0">
                  <c:v>41.311</c:v>
                </c:pt>
                <c:pt idx="1">
                  <c:v>42.435000000000002</c:v>
                </c:pt>
                <c:pt idx="2">
                  <c:v>41.691000000000003</c:v>
                </c:pt>
                <c:pt idx="3">
                  <c:v>41.652000000000001</c:v>
                </c:pt>
                <c:pt idx="4">
                  <c:v>43.908000000000001</c:v>
                </c:pt>
                <c:pt idx="5">
                  <c:v>43.057000000000002</c:v>
                </c:pt>
                <c:pt idx="6">
                  <c:v>44.45</c:v>
                </c:pt>
                <c:pt idx="7">
                  <c:v>43.64</c:v>
                </c:pt>
                <c:pt idx="8">
                  <c:v>40.783999999999999</c:v>
                </c:pt>
                <c:pt idx="9">
                  <c:v>42.4</c:v>
                </c:pt>
                <c:pt idx="10">
                  <c:v>42.447000000000003</c:v>
                </c:pt>
                <c:pt idx="11">
                  <c:v>41.372</c:v>
                </c:pt>
                <c:pt idx="12">
                  <c:v>43.210999999999999</c:v>
                </c:pt>
                <c:pt idx="13">
                  <c:v>43.344000000000001</c:v>
                </c:pt>
                <c:pt idx="14">
                  <c:v>43.715000000000003</c:v>
                </c:pt>
                <c:pt idx="15">
                  <c:v>42.604999999999997</c:v>
                </c:pt>
                <c:pt idx="16">
                  <c:v>41.482999999999997</c:v>
                </c:pt>
                <c:pt idx="17">
                  <c:v>40.631999999999998</c:v>
                </c:pt>
                <c:pt idx="18">
                  <c:v>41.116</c:v>
                </c:pt>
                <c:pt idx="19">
                  <c:v>41.3</c:v>
                </c:pt>
                <c:pt idx="20">
                  <c:v>43.838999999999999</c:v>
                </c:pt>
                <c:pt idx="21">
                  <c:v>43.478999999999999</c:v>
                </c:pt>
                <c:pt idx="22">
                  <c:v>42.776000000000003</c:v>
                </c:pt>
                <c:pt idx="23">
                  <c:v>42.667999999999999</c:v>
                </c:pt>
                <c:pt idx="24">
                  <c:v>42.220999999999997</c:v>
                </c:pt>
                <c:pt idx="25">
                  <c:v>42.250999999999998</c:v>
                </c:pt>
                <c:pt idx="26">
                  <c:v>41.871000000000002</c:v>
                </c:pt>
                <c:pt idx="27">
                  <c:v>40.737000000000002</c:v>
                </c:pt>
                <c:pt idx="28">
                  <c:v>43.499000000000002</c:v>
                </c:pt>
                <c:pt idx="29">
                  <c:v>43.216000000000001</c:v>
                </c:pt>
                <c:pt idx="30">
                  <c:v>42.74</c:v>
                </c:pt>
                <c:pt idx="31">
                  <c:v>44.042999999999999</c:v>
                </c:pt>
                <c:pt idx="32">
                  <c:v>46.017000000000003</c:v>
                </c:pt>
                <c:pt idx="33">
                  <c:v>45.677999999999997</c:v>
                </c:pt>
                <c:pt idx="34">
                  <c:v>45.646000000000001</c:v>
                </c:pt>
                <c:pt idx="35">
                  <c:v>45.566000000000003</c:v>
                </c:pt>
                <c:pt idx="36">
                  <c:v>47.701000000000001</c:v>
                </c:pt>
                <c:pt idx="37">
                  <c:v>48.561</c:v>
                </c:pt>
                <c:pt idx="38">
                  <c:v>47.771000000000001</c:v>
                </c:pt>
                <c:pt idx="39">
                  <c:v>49.264000000000003</c:v>
                </c:pt>
                <c:pt idx="40">
                  <c:v>47.185000000000002</c:v>
                </c:pt>
                <c:pt idx="41">
                  <c:v>47.052999999999997</c:v>
                </c:pt>
                <c:pt idx="42">
                  <c:v>47.103999999999999</c:v>
                </c:pt>
                <c:pt idx="43">
                  <c:v>46.665999999999997</c:v>
                </c:pt>
                <c:pt idx="44">
                  <c:v>49.08</c:v>
                </c:pt>
                <c:pt idx="45">
                  <c:v>48.552</c:v>
                </c:pt>
                <c:pt idx="46">
                  <c:v>48.262</c:v>
                </c:pt>
                <c:pt idx="47">
                  <c:v>48.231999999999999</c:v>
                </c:pt>
                <c:pt idx="48">
                  <c:v>47.316000000000003</c:v>
                </c:pt>
                <c:pt idx="49">
                  <c:v>46.017000000000003</c:v>
                </c:pt>
                <c:pt idx="50">
                  <c:v>46.457000000000001</c:v>
                </c:pt>
                <c:pt idx="51">
                  <c:v>45.591000000000001</c:v>
                </c:pt>
                <c:pt idx="52">
                  <c:v>48.064</c:v>
                </c:pt>
                <c:pt idx="53">
                  <c:v>48.363</c:v>
                </c:pt>
                <c:pt idx="54">
                  <c:v>47.555999999999997</c:v>
                </c:pt>
                <c:pt idx="55">
                  <c:v>48.97</c:v>
                </c:pt>
                <c:pt idx="56">
                  <c:v>46.866999999999997</c:v>
                </c:pt>
                <c:pt idx="57">
                  <c:v>45.978000000000002</c:v>
                </c:pt>
                <c:pt idx="58">
                  <c:v>46.334000000000003</c:v>
                </c:pt>
                <c:pt idx="59">
                  <c:v>45.679000000000002</c:v>
                </c:pt>
                <c:pt idx="60">
                  <c:v>47.731999999999999</c:v>
                </c:pt>
                <c:pt idx="61">
                  <c:v>49.301000000000002</c:v>
                </c:pt>
                <c:pt idx="62">
                  <c:v>48.652000000000001</c:v>
                </c:pt>
                <c:pt idx="63">
                  <c:v>48.276000000000003</c:v>
                </c:pt>
              </c:numCache>
            </c:numRef>
          </c:xVal>
          <c:yVal>
            <c:numRef>
              <c:f>'SS2 Drop5'!$D$394:$D$457</c:f>
              <c:numCache>
                <c:formatCode>General</c:formatCode>
                <c:ptCount val="64"/>
                <c:pt idx="0">
                  <c:v>21.658999999999999</c:v>
                </c:pt>
                <c:pt idx="1">
                  <c:v>21.795000000000002</c:v>
                </c:pt>
                <c:pt idx="2">
                  <c:v>21.710999999999999</c:v>
                </c:pt>
                <c:pt idx="3">
                  <c:v>21.957999999999998</c:v>
                </c:pt>
                <c:pt idx="4">
                  <c:v>20.8</c:v>
                </c:pt>
                <c:pt idx="5">
                  <c:v>22.265000000000001</c:v>
                </c:pt>
                <c:pt idx="6">
                  <c:v>21.131</c:v>
                </c:pt>
                <c:pt idx="7">
                  <c:v>22.347999999999999</c:v>
                </c:pt>
                <c:pt idx="8">
                  <c:v>22.827999999999999</c:v>
                </c:pt>
                <c:pt idx="9">
                  <c:v>23.763000000000002</c:v>
                </c:pt>
                <c:pt idx="10">
                  <c:v>23.114000000000001</c:v>
                </c:pt>
                <c:pt idx="11">
                  <c:v>24.117999999999999</c:v>
                </c:pt>
                <c:pt idx="12">
                  <c:v>22.997</c:v>
                </c:pt>
                <c:pt idx="13">
                  <c:v>23.437000000000001</c:v>
                </c:pt>
                <c:pt idx="14">
                  <c:v>24.065000000000001</c:v>
                </c:pt>
                <c:pt idx="15">
                  <c:v>22.59</c:v>
                </c:pt>
                <c:pt idx="16">
                  <c:v>25.524999999999999</c:v>
                </c:pt>
                <c:pt idx="17">
                  <c:v>27.166</c:v>
                </c:pt>
                <c:pt idx="18">
                  <c:v>27.140999999999998</c:v>
                </c:pt>
                <c:pt idx="19">
                  <c:v>25.515000000000001</c:v>
                </c:pt>
                <c:pt idx="20">
                  <c:v>27.172000000000001</c:v>
                </c:pt>
                <c:pt idx="21">
                  <c:v>26.241</c:v>
                </c:pt>
                <c:pt idx="22">
                  <c:v>26.457000000000001</c:v>
                </c:pt>
                <c:pt idx="23">
                  <c:v>26.69</c:v>
                </c:pt>
                <c:pt idx="24">
                  <c:v>28.863</c:v>
                </c:pt>
                <c:pt idx="25">
                  <c:v>27.690999999999999</c:v>
                </c:pt>
                <c:pt idx="26">
                  <c:v>28.422999999999998</c:v>
                </c:pt>
                <c:pt idx="27">
                  <c:v>28.463000000000001</c:v>
                </c:pt>
                <c:pt idx="28">
                  <c:v>29.486999999999998</c:v>
                </c:pt>
                <c:pt idx="29">
                  <c:v>28.486999999999998</c:v>
                </c:pt>
                <c:pt idx="30">
                  <c:v>27.698</c:v>
                </c:pt>
                <c:pt idx="31">
                  <c:v>27.82</c:v>
                </c:pt>
                <c:pt idx="32">
                  <c:v>21.395</c:v>
                </c:pt>
                <c:pt idx="33">
                  <c:v>21.477</c:v>
                </c:pt>
                <c:pt idx="34">
                  <c:v>21.221</c:v>
                </c:pt>
                <c:pt idx="35">
                  <c:v>21.542999999999999</c:v>
                </c:pt>
                <c:pt idx="36">
                  <c:v>22.026</c:v>
                </c:pt>
                <c:pt idx="37">
                  <c:v>21.036999999999999</c:v>
                </c:pt>
                <c:pt idx="38">
                  <c:v>21.324999999999999</c:v>
                </c:pt>
                <c:pt idx="39">
                  <c:v>21.460999999999999</c:v>
                </c:pt>
                <c:pt idx="40">
                  <c:v>23.387</c:v>
                </c:pt>
                <c:pt idx="41">
                  <c:v>22.748000000000001</c:v>
                </c:pt>
                <c:pt idx="42">
                  <c:v>23.704000000000001</c:v>
                </c:pt>
                <c:pt idx="43">
                  <c:v>24.05</c:v>
                </c:pt>
                <c:pt idx="44">
                  <c:v>24.138000000000002</c:v>
                </c:pt>
                <c:pt idx="45">
                  <c:v>22.849</c:v>
                </c:pt>
                <c:pt idx="46">
                  <c:v>23.87</c:v>
                </c:pt>
                <c:pt idx="47">
                  <c:v>22.518000000000001</c:v>
                </c:pt>
                <c:pt idx="48">
                  <c:v>25.56</c:v>
                </c:pt>
                <c:pt idx="49">
                  <c:v>26.309000000000001</c:v>
                </c:pt>
                <c:pt idx="50">
                  <c:v>26.704000000000001</c:v>
                </c:pt>
                <c:pt idx="51">
                  <c:v>27.02</c:v>
                </c:pt>
                <c:pt idx="52">
                  <c:v>25.795000000000002</c:v>
                </c:pt>
                <c:pt idx="53">
                  <c:v>26.132000000000001</c:v>
                </c:pt>
                <c:pt idx="54">
                  <c:v>26.763999999999999</c:v>
                </c:pt>
                <c:pt idx="55">
                  <c:v>26.053000000000001</c:v>
                </c:pt>
                <c:pt idx="56">
                  <c:v>28.385000000000002</c:v>
                </c:pt>
                <c:pt idx="57">
                  <c:v>27.547000000000001</c:v>
                </c:pt>
                <c:pt idx="58">
                  <c:v>27.608000000000001</c:v>
                </c:pt>
                <c:pt idx="59">
                  <c:v>28.829000000000001</c:v>
                </c:pt>
                <c:pt idx="60">
                  <c:v>27.818000000000001</c:v>
                </c:pt>
                <c:pt idx="61">
                  <c:v>29.231000000000002</c:v>
                </c:pt>
                <c:pt idx="62">
                  <c:v>28.704000000000001</c:v>
                </c:pt>
                <c:pt idx="63">
                  <c:v>28.007000000000001</c:v>
                </c:pt>
              </c:numCache>
            </c:numRef>
          </c:yVal>
          <c:smooth val="0"/>
        </c:ser>
        <c:ser>
          <c:idx val="0"/>
          <c:order val="0"/>
          <c:tx>
            <c:v>BSS29</c:v>
          </c:tx>
          <c:spPr>
            <a:ln w="28575">
              <a:noFill/>
            </a:ln>
          </c:spPr>
          <c:marker>
            <c:symbol val="diamond"/>
            <c:size val="2"/>
          </c:marker>
          <c:xVal>
            <c:numRef>
              <c:f>'SS2 Drop5'!$C$458:$C$521</c:f>
              <c:numCache>
                <c:formatCode>General</c:formatCode>
                <c:ptCount val="64"/>
                <c:pt idx="0">
                  <c:v>61.896999999999998</c:v>
                </c:pt>
                <c:pt idx="1">
                  <c:v>61.401000000000003</c:v>
                </c:pt>
                <c:pt idx="2">
                  <c:v>60.634999999999998</c:v>
                </c:pt>
                <c:pt idx="3">
                  <c:v>61.16</c:v>
                </c:pt>
                <c:pt idx="4">
                  <c:v>64.438999999999993</c:v>
                </c:pt>
                <c:pt idx="5">
                  <c:v>64.103999999999999</c:v>
                </c:pt>
                <c:pt idx="6">
                  <c:v>62.77</c:v>
                </c:pt>
                <c:pt idx="7">
                  <c:v>63.54</c:v>
                </c:pt>
                <c:pt idx="8">
                  <c:v>61.872</c:v>
                </c:pt>
                <c:pt idx="9">
                  <c:v>61.12</c:v>
                </c:pt>
                <c:pt idx="10">
                  <c:v>62.423000000000002</c:v>
                </c:pt>
                <c:pt idx="11">
                  <c:v>60.57</c:v>
                </c:pt>
                <c:pt idx="12">
                  <c:v>63.213999999999999</c:v>
                </c:pt>
                <c:pt idx="13">
                  <c:v>62.869</c:v>
                </c:pt>
                <c:pt idx="14">
                  <c:v>63.15</c:v>
                </c:pt>
                <c:pt idx="15">
                  <c:v>64.066999999999993</c:v>
                </c:pt>
                <c:pt idx="16">
                  <c:v>62.241</c:v>
                </c:pt>
                <c:pt idx="17">
                  <c:v>62.119</c:v>
                </c:pt>
                <c:pt idx="18">
                  <c:v>61.521999999999998</c:v>
                </c:pt>
                <c:pt idx="19">
                  <c:v>61.454999999999998</c:v>
                </c:pt>
                <c:pt idx="20">
                  <c:v>62.718000000000004</c:v>
                </c:pt>
                <c:pt idx="21">
                  <c:v>64.483000000000004</c:v>
                </c:pt>
                <c:pt idx="22">
                  <c:v>62.87</c:v>
                </c:pt>
                <c:pt idx="23">
                  <c:v>63.622999999999998</c:v>
                </c:pt>
                <c:pt idx="24">
                  <c:v>60.552999999999997</c:v>
                </c:pt>
                <c:pt idx="25">
                  <c:v>61.505000000000003</c:v>
                </c:pt>
                <c:pt idx="26">
                  <c:v>60.701999999999998</c:v>
                </c:pt>
                <c:pt idx="27">
                  <c:v>60.776000000000003</c:v>
                </c:pt>
                <c:pt idx="28">
                  <c:v>63.912999999999997</c:v>
                </c:pt>
                <c:pt idx="29">
                  <c:v>63.715000000000003</c:v>
                </c:pt>
                <c:pt idx="30">
                  <c:v>63.851999999999997</c:v>
                </c:pt>
                <c:pt idx="31">
                  <c:v>64.046000000000006</c:v>
                </c:pt>
                <c:pt idx="32">
                  <c:v>65.811999999999998</c:v>
                </c:pt>
                <c:pt idx="33">
                  <c:v>66.805999999999997</c:v>
                </c:pt>
                <c:pt idx="34">
                  <c:v>66.522000000000006</c:v>
                </c:pt>
                <c:pt idx="35">
                  <c:v>66.239000000000004</c:v>
                </c:pt>
                <c:pt idx="36">
                  <c:v>68.78</c:v>
                </c:pt>
                <c:pt idx="37">
                  <c:v>67.55</c:v>
                </c:pt>
                <c:pt idx="38">
                  <c:v>69.293000000000006</c:v>
                </c:pt>
                <c:pt idx="39">
                  <c:v>67.546999999999997</c:v>
                </c:pt>
                <c:pt idx="40">
                  <c:v>65.867999999999995</c:v>
                </c:pt>
                <c:pt idx="41">
                  <c:v>66.3</c:v>
                </c:pt>
                <c:pt idx="42">
                  <c:v>67.238</c:v>
                </c:pt>
                <c:pt idx="43">
                  <c:v>66.239000000000004</c:v>
                </c:pt>
                <c:pt idx="44">
                  <c:v>68.524000000000001</c:v>
                </c:pt>
                <c:pt idx="45">
                  <c:v>68.415999999999997</c:v>
                </c:pt>
                <c:pt idx="46">
                  <c:v>69.268000000000001</c:v>
                </c:pt>
                <c:pt idx="47">
                  <c:v>68.998999999999995</c:v>
                </c:pt>
                <c:pt idx="48">
                  <c:v>66.037000000000006</c:v>
                </c:pt>
                <c:pt idx="49">
                  <c:v>67.340999999999994</c:v>
                </c:pt>
                <c:pt idx="50">
                  <c:v>65.543999999999997</c:v>
                </c:pt>
                <c:pt idx="51">
                  <c:v>66.441999999999993</c:v>
                </c:pt>
                <c:pt idx="52">
                  <c:v>68.489999999999995</c:v>
                </c:pt>
                <c:pt idx="53">
                  <c:v>67.59</c:v>
                </c:pt>
                <c:pt idx="54">
                  <c:v>69.462000000000003</c:v>
                </c:pt>
                <c:pt idx="55">
                  <c:v>67.929000000000002</c:v>
                </c:pt>
                <c:pt idx="56">
                  <c:v>65.506</c:v>
                </c:pt>
                <c:pt idx="57">
                  <c:v>66.701999999999998</c:v>
                </c:pt>
                <c:pt idx="58">
                  <c:v>66.477999999999994</c:v>
                </c:pt>
                <c:pt idx="59">
                  <c:v>66.869</c:v>
                </c:pt>
                <c:pt idx="60">
                  <c:v>69.483999999999995</c:v>
                </c:pt>
                <c:pt idx="61">
                  <c:v>68.994</c:v>
                </c:pt>
                <c:pt idx="62">
                  <c:v>67.873999999999995</c:v>
                </c:pt>
                <c:pt idx="63">
                  <c:v>69.411000000000001</c:v>
                </c:pt>
              </c:numCache>
            </c:numRef>
          </c:xVal>
          <c:yVal>
            <c:numRef>
              <c:f>'SS2 Drop5'!$D$458:$D$521</c:f>
              <c:numCache>
                <c:formatCode>General</c:formatCode>
                <c:ptCount val="64"/>
                <c:pt idx="0">
                  <c:v>22.382000000000001</c:v>
                </c:pt>
                <c:pt idx="1">
                  <c:v>20.867000000000001</c:v>
                </c:pt>
                <c:pt idx="2">
                  <c:v>21.547000000000001</c:v>
                </c:pt>
                <c:pt idx="3">
                  <c:v>22.271999999999998</c:v>
                </c:pt>
                <c:pt idx="4">
                  <c:v>21.298999999999999</c:v>
                </c:pt>
                <c:pt idx="5">
                  <c:v>21.428999999999998</c:v>
                </c:pt>
                <c:pt idx="6">
                  <c:v>21.327999999999999</c:v>
                </c:pt>
                <c:pt idx="7">
                  <c:v>22.193999999999999</c:v>
                </c:pt>
                <c:pt idx="8">
                  <c:v>23.460999999999999</c:v>
                </c:pt>
                <c:pt idx="9">
                  <c:v>24.481999999999999</c:v>
                </c:pt>
                <c:pt idx="10">
                  <c:v>24.192</c:v>
                </c:pt>
                <c:pt idx="11">
                  <c:v>24.277999999999999</c:v>
                </c:pt>
                <c:pt idx="12">
                  <c:v>22.966999999999999</c:v>
                </c:pt>
                <c:pt idx="13">
                  <c:v>24.111999999999998</c:v>
                </c:pt>
                <c:pt idx="14">
                  <c:v>23.98</c:v>
                </c:pt>
                <c:pt idx="15">
                  <c:v>23.812999999999999</c:v>
                </c:pt>
                <c:pt idx="16">
                  <c:v>26.992999999999999</c:v>
                </c:pt>
                <c:pt idx="17">
                  <c:v>26.273</c:v>
                </c:pt>
                <c:pt idx="18">
                  <c:v>26.591000000000001</c:v>
                </c:pt>
                <c:pt idx="19">
                  <c:v>26.018999999999998</c:v>
                </c:pt>
                <c:pt idx="20">
                  <c:v>26.015999999999998</c:v>
                </c:pt>
                <c:pt idx="21">
                  <c:v>25.632000000000001</c:v>
                </c:pt>
                <c:pt idx="22">
                  <c:v>26.390999999999998</c:v>
                </c:pt>
                <c:pt idx="23">
                  <c:v>26.734000000000002</c:v>
                </c:pt>
                <c:pt idx="24">
                  <c:v>28.277000000000001</c:v>
                </c:pt>
                <c:pt idx="25">
                  <c:v>28.757999999999999</c:v>
                </c:pt>
                <c:pt idx="26">
                  <c:v>29.193999999999999</c:v>
                </c:pt>
                <c:pt idx="27">
                  <c:v>28.934000000000001</c:v>
                </c:pt>
                <c:pt idx="28">
                  <c:v>28.724</c:v>
                </c:pt>
                <c:pt idx="29">
                  <c:v>28.364999999999998</c:v>
                </c:pt>
                <c:pt idx="30">
                  <c:v>28.042999999999999</c:v>
                </c:pt>
                <c:pt idx="31">
                  <c:v>27.684000000000001</c:v>
                </c:pt>
                <c:pt idx="32">
                  <c:v>21.463999999999999</c:v>
                </c:pt>
                <c:pt idx="33">
                  <c:v>21.587</c:v>
                </c:pt>
                <c:pt idx="34">
                  <c:v>22.292000000000002</c:v>
                </c:pt>
                <c:pt idx="35">
                  <c:v>20.568999999999999</c:v>
                </c:pt>
                <c:pt idx="36">
                  <c:v>22.048999999999999</c:v>
                </c:pt>
                <c:pt idx="37">
                  <c:v>22.103000000000002</c:v>
                </c:pt>
                <c:pt idx="38">
                  <c:v>20.559000000000001</c:v>
                </c:pt>
                <c:pt idx="39">
                  <c:v>21.824000000000002</c:v>
                </c:pt>
                <c:pt idx="40">
                  <c:v>23.478000000000002</c:v>
                </c:pt>
                <c:pt idx="41">
                  <c:v>22.931999999999999</c:v>
                </c:pt>
                <c:pt idx="42">
                  <c:v>23.873999999999999</c:v>
                </c:pt>
                <c:pt idx="43">
                  <c:v>23.79</c:v>
                </c:pt>
                <c:pt idx="44">
                  <c:v>23.856000000000002</c:v>
                </c:pt>
                <c:pt idx="45">
                  <c:v>24.003</c:v>
                </c:pt>
                <c:pt idx="46">
                  <c:v>24.146000000000001</c:v>
                </c:pt>
                <c:pt idx="47">
                  <c:v>22.56</c:v>
                </c:pt>
                <c:pt idx="48">
                  <c:v>26.364000000000001</c:v>
                </c:pt>
                <c:pt idx="49">
                  <c:v>25.702000000000002</c:v>
                </c:pt>
                <c:pt idx="50">
                  <c:v>27.26</c:v>
                </c:pt>
                <c:pt idx="51">
                  <c:v>25.626999999999999</c:v>
                </c:pt>
                <c:pt idx="52">
                  <c:v>25.637</c:v>
                </c:pt>
                <c:pt idx="53">
                  <c:v>27.425999999999998</c:v>
                </c:pt>
                <c:pt idx="54">
                  <c:v>25.672000000000001</c:v>
                </c:pt>
                <c:pt idx="55">
                  <c:v>27.422999999999998</c:v>
                </c:pt>
                <c:pt idx="56">
                  <c:v>28.315999999999999</c:v>
                </c:pt>
                <c:pt idx="57">
                  <c:v>29.106000000000002</c:v>
                </c:pt>
                <c:pt idx="58">
                  <c:v>27.645</c:v>
                </c:pt>
                <c:pt idx="59">
                  <c:v>27.675000000000001</c:v>
                </c:pt>
                <c:pt idx="60">
                  <c:v>27.777999999999999</c:v>
                </c:pt>
                <c:pt idx="61">
                  <c:v>29.488</c:v>
                </c:pt>
                <c:pt idx="62">
                  <c:v>28.178000000000001</c:v>
                </c:pt>
                <c:pt idx="63">
                  <c:v>29.341000000000001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3589504"/>
        <c:axId val="33603584"/>
      </c:scatterChart>
      <c:valAx>
        <c:axId val="33589504"/>
        <c:scaling>
          <c:orientation val="minMax"/>
          <c:max val="80"/>
        </c:scaling>
        <c:delete val="0"/>
        <c:axPos val="b"/>
        <c:majorGridlines/>
        <c:minorGridlines/>
        <c:numFmt formatCode="General" sourceLinked="1"/>
        <c:majorTickMark val="out"/>
        <c:minorTickMark val="none"/>
        <c:tickLblPos val="none"/>
        <c:crossAx val="33603584"/>
        <c:crosses val="autoZero"/>
        <c:crossBetween val="midCat"/>
        <c:majorUnit val="10"/>
        <c:minorUnit val="5"/>
      </c:valAx>
      <c:valAx>
        <c:axId val="33603584"/>
        <c:scaling>
          <c:orientation val="minMax"/>
          <c:max val="40"/>
        </c:scaling>
        <c:delete val="0"/>
        <c:axPos val="l"/>
        <c:majorGridlines/>
        <c:minorGridlines/>
        <c:numFmt formatCode="General" sourceLinked="1"/>
        <c:majorTickMark val="out"/>
        <c:minorTickMark val="none"/>
        <c:tickLblPos val="none"/>
        <c:crossAx val="33589504"/>
        <c:crosses val="autoZero"/>
        <c:crossBetween val="midCat"/>
        <c:majorUnit val="10"/>
        <c:minorUnit val="5"/>
      </c:valAx>
    </c:plotArea>
    <c:legend>
      <c:legendPos val="r"/>
      <c:layout/>
      <c:overlay val="1"/>
      <c:spPr>
        <a:solidFill>
          <a:sysClr val="window" lastClr="FFFFFF"/>
        </a:solidFill>
      </c:spPr>
    </c:legend>
    <c:plotVisOnly val="1"/>
    <c:dispBlanksAs val="gap"/>
    <c:showDLblsOverMax val="0"/>
  </c:chart>
  <c:spPr>
    <a:solidFill>
      <a:sysClr val="window" lastClr="FFFFFF"/>
    </a:solidFill>
  </c:spPr>
  <c:txPr>
    <a:bodyPr/>
    <a:lstStyle/>
    <a:p>
      <a:pPr>
        <a:defRPr>
          <a:latin typeface="Calibri" panose="020F0502020204030204" pitchFamily="34" charset="0"/>
          <a:cs typeface="Calibri" panose="020F0502020204030204" pitchFamily="34" charset="0"/>
        </a:defRPr>
      </a:pPr>
      <a:endParaRPr lang="ja-JP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Downlink @ CCA-SD -66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invertIfNegative val="0"/>
          <c:cat>
            <c:strRef>
              <c:f>'ss1_ul+dl_dsc_sd66'!$B$1:$D$1</c:f>
              <c:strCache>
                <c:ptCount val="3"/>
                <c:pt idx="0">
                  <c:v>Default (-76)</c:v>
                </c:pt>
                <c:pt idx="1">
                  <c:v>50% HEW</c:v>
                </c:pt>
                <c:pt idx="2">
                  <c:v>All HEW</c:v>
                </c:pt>
              </c:strCache>
            </c:strRef>
          </c:cat>
          <c:val>
            <c:numRef>
              <c:f>'ss1_ul+dl_dsc_sd66'!$B$74:$D$74</c:f>
              <c:numCache>
                <c:formatCode>General</c:formatCode>
                <c:ptCount val="3"/>
                <c:pt idx="0">
                  <c:v>43.756979999999999</c:v>
                </c:pt>
                <c:pt idx="1">
                  <c:v>48.015414999999997</c:v>
                </c:pt>
                <c:pt idx="2">
                  <c:v>49.195614999999997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984832"/>
        <c:axId val="4986368"/>
      </c:barChart>
      <c:catAx>
        <c:axId val="4984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986368"/>
        <c:crosses val="autoZero"/>
        <c:auto val="1"/>
        <c:lblAlgn val="ctr"/>
        <c:lblOffset val="100"/>
        <c:noMultiLvlLbl val="0"/>
      </c:catAx>
      <c:valAx>
        <c:axId val="4986368"/>
        <c:scaling>
          <c:orientation val="minMax"/>
          <c:max val="50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Ave Tput per Apartment (Mbps)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49848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latin typeface="Calibri" panose="020F0502020204030204" pitchFamily="34" charset="0"/>
          <a:ea typeface="Meiryo UI" panose="020B0604030504040204" pitchFamily="50" charset="-128"/>
          <a:cs typeface="Calibri" panose="020F0502020204030204" pitchFamily="34" charset="0"/>
        </a:defRPr>
      </a:pPr>
      <a:endParaRPr lang="ja-JP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Uplink @ CCA-SD -66</a:t>
            </a:r>
          </a:p>
        </c:rich>
      </c:tx>
      <c:layout/>
      <c:overlay val="0"/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'ss1_ul+dl_dsc_sd66'!$B$1</c:f>
              <c:strCache>
                <c:ptCount val="1"/>
                <c:pt idx="0">
                  <c:v>Default (-76)</c:v>
                </c:pt>
              </c:strCache>
            </c:strRef>
          </c:tx>
          <c:marker>
            <c:symbol val="none"/>
          </c:marker>
          <c:xVal>
            <c:numRef>
              <c:f>'ss1_ul+dl_dsc_sd66'!$B$77:$B$176</c:f>
              <c:numCache>
                <c:formatCode>General</c:formatCode>
                <c:ptCount val="100"/>
                <c:pt idx="0">
                  <c:v>0.712982</c:v>
                </c:pt>
                <c:pt idx="1">
                  <c:v>1.0700769999999999</c:v>
                </c:pt>
                <c:pt idx="2">
                  <c:v>1.4549179999999999</c:v>
                </c:pt>
                <c:pt idx="3">
                  <c:v>1.6986110000000001</c:v>
                </c:pt>
                <c:pt idx="4">
                  <c:v>1.968845</c:v>
                </c:pt>
                <c:pt idx="5">
                  <c:v>2.2040929999999999</c:v>
                </c:pt>
                <c:pt idx="6">
                  <c:v>2.4212449999999999</c:v>
                </c:pt>
                <c:pt idx="7">
                  <c:v>2.6685569999999998</c:v>
                </c:pt>
                <c:pt idx="8">
                  <c:v>2.8905340000000002</c:v>
                </c:pt>
                <c:pt idx="9">
                  <c:v>3.0606369999999998</c:v>
                </c:pt>
                <c:pt idx="10">
                  <c:v>3.2995040000000002</c:v>
                </c:pt>
                <c:pt idx="11">
                  <c:v>3.5709439999999999</c:v>
                </c:pt>
                <c:pt idx="12">
                  <c:v>3.7458719999999999</c:v>
                </c:pt>
                <c:pt idx="13">
                  <c:v>3.9232130000000001</c:v>
                </c:pt>
                <c:pt idx="14">
                  <c:v>4.098141</c:v>
                </c:pt>
                <c:pt idx="15">
                  <c:v>4.1837949999999999</c:v>
                </c:pt>
                <c:pt idx="16">
                  <c:v>4.3309759999999997</c:v>
                </c:pt>
                <c:pt idx="17">
                  <c:v>4.5191739999999996</c:v>
                </c:pt>
                <c:pt idx="18">
                  <c:v>4.6748000000000003</c:v>
                </c:pt>
                <c:pt idx="19">
                  <c:v>4.840077</c:v>
                </c:pt>
                <c:pt idx="20">
                  <c:v>5.0041469999999997</c:v>
                </c:pt>
                <c:pt idx="21">
                  <c:v>5.0765310000000001</c:v>
                </c:pt>
                <c:pt idx="22">
                  <c:v>5.299715</c:v>
                </c:pt>
                <c:pt idx="23">
                  <c:v>5.4975649999999998</c:v>
                </c:pt>
                <c:pt idx="24">
                  <c:v>5.6930019999999999</c:v>
                </c:pt>
                <c:pt idx="25">
                  <c:v>5.7617659999999997</c:v>
                </c:pt>
                <c:pt idx="26">
                  <c:v>5.8655169999999996</c:v>
                </c:pt>
                <c:pt idx="27">
                  <c:v>5.981331</c:v>
                </c:pt>
                <c:pt idx="28">
                  <c:v>6.1490210000000003</c:v>
                </c:pt>
                <c:pt idx="29">
                  <c:v>6.2781060000000002</c:v>
                </c:pt>
                <c:pt idx="30">
                  <c:v>6.4409700000000001</c:v>
                </c:pt>
                <c:pt idx="31">
                  <c:v>6.5929760000000002</c:v>
                </c:pt>
                <c:pt idx="32">
                  <c:v>6.7039650000000002</c:v>
                </c:pt>
                <c:pt idx="33">
                  <c:v>6.8607969999999998</c:v>
                </c:pt>
                <c:pt idx="34">
                  <c:v>6.9874689999999999</c:v>
                </c:pt>
                <c:pt idx="35">
                  <c:v>7.1418879999999998</c:v>
                </c:pt>
                <c:pt idx="36">
                  <c:v>7.3252610000000002</c:v>
                </c:pt>
                <c:pt idx="37">
                  <c:v>7.4881250000000001</c:v>
                </c:pt>
                <c:pt idx="38">
                  <c:v>7.7209599999999998</c:v>
                </c:pt>
                <c:pt idx="39">
                  <c:v>7.8970940000000001</c:v>
                </c:pt>
                <c:pt idx="40">
                  <c:v>8.1082140000000003</c:v>
                </c:pt>
                <c:pt idx="41">
                  <c:v>8.3096829999999997</c:v>
                </c:pt>
                <c:pt idx="42">
                  <c:v>8.4737539999999996</c:v>
                </c:pt>
                <c:pt idx="43">
                  <c:v>8.7234780000000001</c:v>
                </c:pt>
                <c:pt idx="44">
                  <c:v>9.0226659999999992</c:v>
                </c:pt>
                <c:pt idx="45">
                  <c:v>9.1191779999999998</c:v>
                </c:pt>
                <c:pt idx="46">
                  <c:v>9.3194400000000002</c:v>
                </c:pt>
                <c:pt idx="47">
                  <c:v>9.5257339999999999</c:v>
                </c:pt>
                <c:pt idx="48">
                  <c:v>9.7477119999999999</c:v>
                </c:pt>
                <c:pt idx="49">
                  <c:v>10.016738999999999</c:v>
                </c:pt>
                <c:pt idx="50">
                  <c:v>10.251987</c:v>
                </c:pt>
                <c:pt idx="51">
                  <c:v>10.484821999999999</c:v>
                </c:pt>
                <c:pt idx="52">
                  <c:v>10.908269000000001</c:v>
                </c:pt>
                <c:pt idx="53">
                  <c:v>11.135071999999999</c:v>
                </c:pt>
                <c:pt idx="54">
                  <c:v>11.398066999999999</c:v>
                </c:pt>
                <c:pt idx="55">
                  <c:v>11.781701999999999</c:v>
                </c:pt>
                <c:pt idx="56">
                  <c:v>12.185846</c:v>
                </c:pt>
                <c:pt idx="57">
                  <c:v>12.499510000000001</c:v>
                </c:pt>
                <c:pt idx="58">
                  <c:v>13.131664000000001</c:v>
                </c:pt>
                <c:pt idx="59">
                  <c:v>13.750546999999999</c:v>
                </c:pt>
                <c:pt idx="60">
                  <c:v>14.531088</c:v>
                </c:pt>
                <c:pt idx="61">
                  <c:v>15.227181</c:v>
                </c:pt>
                <c:pt idx="62">
                  <c:v>15.750757999999999</c:v>
                </c:pt>
                <c:pt idx="63">
                  <c:v>16.445644999999999</c:v>
                </c:pt>
                <c:pt idx="64">
                  <c:v>17.333555</c:v>
                </c:pt>
                <c:pt idx="65">
                  <c:v>18.298674999999999</c:v>
                </c:pt>
                <c:pt idx="66">
                  <c:v>18.711264</c:v>
                </c:pt>
                <c:pt idx="67">
                  <c:v>19.374783999999998</c:v>
                </c:pt>
                <c:pt idx="68">
                  <c:v>20.074496</c:v>
                </c:pt>
                <c:pt idx="69">
                  <c:v>20.797129999999999</c:v>
                </c:pt>
                <c:pt idx="70">
                  <c:v>21.377407999999999</c:v>
                </c:pt>
                <c:pt idx="71">
                  <c:v>22.089183999999999</c:v>
                </c:pt>
                <c:pt idx="72">
                  <c:v>22.680319999999998</c:v>
                </c:pt>
                <c:pt idx="73">
                  <c:v>23.468098999999999</c:v>
                </c:pt>
                <c:pt idx="74">
                  <c:v>24.012186</c:v>
                </c:pt>
                <c:pt idx="75">
                  <c:v>24.552652999999999</c:v>
                </c:pt>
                <c:pt idx="76">
                  <c:v>25.154646</c:v>
                </c:pt>
                <c:pt idx="77">
                  <c:v>25.785594</c:v>
                </c:pt>
                <c:pt idx="78">
                  <c:v>26.405683</c:v>
                </c:pt>
                <c:pt idx="79">
                  <c:v>27.135555</c:v>
                </c:pt>
                <c:pt idx="80">
                  <c:v>27.563827</c:v>
                </c:pt>
                <c:pt idx="81">
                  <c:v>28.244236999999998</c:v>
                </c:pt>
                <c:pt idx="82">
                  <c:v>29.065795000000001</c:v>
                </c:pt>
                <c:pt idx="83">
                  <c:v>29.594197999999999</c:v>
                </c:pt>
                <c:pt idx="84">
                  <c:v>30.806629999999998</c:v>
                </c:pt>
                <c:pt idx="85">
                  <c:v>31.610092999999999</c:v>
                </c:pt>
                <c:pt idx="86">
                  <c:v>32.350822000000001</c:v>
                </c:pt>
                <c:pt idx="87">
                  <c:v>32.916623999999999</c:v>
                </c:pt>
                <c:pt idx="88">
                  <c:v>33.895014000000003</c:v>
                </c:pt>
                <c:pt idx="89">
                  <c:v>34.667110000000001</c:v>
                </c:pt>
                <c:pt idx="90">
                  <c:v>35.670834999999997</c:v>
                </c:pt>
                <c:pt idx="91">
                  <c:v>36.67456</c:v>
                </c:pt>
                <c:pt idx="92">
                  <c:v>37.821846000000001</c:v>
                </c:pt>
                <c:pt idx="93">
                  <c:v>38.990848</c:v>
                </c:pt>
                <c:pt idx="94">
                  <c:v>39.917363000000002</c:v>
                </c:pt>
                <c:pt idx="95">
                  <c:v>41.307136</c:v>
                </c:pt>
                <c:pt idx="96">
                  <c:v>43.219279999999998</c:v>
                </c:pt>
                <c:pt idx="97">
                  <c:v>45.004752000000003</c:v>
                </c:pt>
                <c:pt idx="98">
                  <c:v>49.912387000000003</c:v>
                </c:pt>
                <c:pt idx="99">
                  <c:v>59.683020999999997</c:v>
                </c:pt>
              </c:numCache>
            </c:numRef>
          </c:xVal>
          <c:yVal>
            <c:numRef>
              <c:f>'ss1_ul+dl_dsc_sd66'!$A$77:$A$176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  <c:smooth val="1"/>
        </c:ser>
        <c:ser>
          <c:idx val="2"/>
          <c:order val="1"/>
          <c:tx>
            <c:strRef>
              <c:f>'ss1_ul+dl_dsc_sd66'!$C$1</c:f>
              <c:strCache>
                <c:ptCount val="1"/>
                <c:pt idx="0">
                  <c:v>50% HEW</c:v>
                </c:pt>
              </c:strCache>
            </c:strRef>
          </c:tx>
          <c:marker>
            <c:symbol val="none"/>
          </c:marker>
          <c:xVal>
            <c:numRef>
              <c:f>'ss1_ul+dl_dsc_sd66'!$C$77:$C$176</c:f>
              <c:numCache>
                <c:formatCode>General</c:formatCode>
                <c:ptCount val="100"/>
                <c:pt idx="0">
                  <c:v>0.61767700000000003</c:v>
                </c:pt>
                <c:pt idx="1">
                  <c:v>0.87946599999999997</c:v>
                </c:pt>
                <c:pt idx="2">
                  <c:v>1.222083</c:v>
                </c:pt>
                <c:pt idx="3">
                  <c:v>1.533334</c:v>
                </c:pt>
                <c:pt idx="4">
                  <c:v>1.8096000000000001</c:v>
                </c:pt>
                <c:pt idx="5">
                  <c:v>2.082246</c:v>
                </c:pt>
                <c:pt idx="6">
                  <c:v>2.2849219999999999</c:v>
                </c:pt>
                <c:pt idx="7">
                  <c:v>2.5889340000000001</c:v>
                </c:pt>
                <c:pt idx="8">
                  <c:v>2.8398659999999998</c:v>
                </c:pt>
                <c:pt idx="9">
                  <c:v>3.1281949999999998</c:v>
                </c:pt>
                <c:pt idx="10">
                  <c:v>3.3344900000000002</c:v>
                </c:pt>
                <c:pt idx="11">
                  <c:v>3.4527169999999998</c:v>
                </c:pt>
                <c:pt idx="12">
                  <c:v>3.6698689999999998</c:v>
                </c:pt>
                <c:pt idx="13">
                  <c:v>3.7844769999999999</c:v>
                </c:pt>
                <c:pt idx="14">
                  <c:v>3.970262</c:v>
                </c:pt>
                <c:pt idx="15">
                  <c:v>4.05471</c:v>
                </c:pt>
                <c:pt idx="16">
                  <c:v>4.1765569999999999</c:v>
                </c:pt>
                <c:pt idx="17">
                  <c:v>4.3442460000000001</c:v>
                </c:pt>
                <c:pt idx="18">
                  <c:v>4.5252059999999998</c:v>
                </c:pt>
                <c:pt idx="19">
                  <c:v>4.6591170000000002</c:v>
                </c:pt>
                <c:pt idx="20">
                  <c:v>4.8461090000000002</c:v>
                </c:pt>
                <c:pt idx="21">
                  <c:v>4.9763999999999999</c:v>
                </c:pt>
                <c:pt idx="22">
                  <c:v>5.1766620000000003</c:v>
                </c:pt>
                <c:pt idx="23">
                  <c:v>5.3672740000000001</c:v>
                </c:pt>
                <c:pt idx="24">
                  <c:v>5.5096290000000003</c:v>
                </c:pt>
                <c:pt idx="25">
                  <c:v>5.6338879999999998</c:v>
                </c:pt>
                <c:pt idx="26">
                  <c:v>5.7267809999999999</c:v>
                </c:pt>
                <c:pt idx="27">
                  <c:v>5.8679300000000003</c:v>
                </c:pt>
                <c:pt idx="28">
                  <c:v>6.0947329999999997</c:v>
                </c:pt>
                <c:pt idx="29">
                  <c:v>6.2189920000000001</c:v>
                </c:pt>
                <c:pt idx="30">
                  <c:v>6.3492829999999998</c:v>
                </c:pt>
                <c:pt idx="31">
                  <c:v>6.4892260000000004</c:v>
                </c:pt>
                <c:pt idx="32">
                  <c:v>6.6388189999999998</c:v>
                </c:pt>
                <c:pt idx="33">
                  <c:v>6.7341249999999997</c:v>
                </c:pt>
                <c:pt idx="34">
                  <c:v>6.935594</c:v>
                </c:pt>
                <c:pt idx="35">
                  <c:v>7.0827739999999997</c:v>
                </c:pt>
                <c:pt idx="36">
                  <c:v>7.3059580000000004</c:v>
                </c:pt>
                <c:pt idx="37">
                  <c:v>7.4495199999999997</c:v>
                </c:pt>
                <c:pt idx="38">
                  <c:v>7.6859739999999999</c:v>
                </c:pt>
                <c:pt idx="39">
                  <c:v>7.8512510000000004</c:v>
                </c:pt>
                <c:pt idx="40">
                  <c:v>7.999638</c:v>
                </c:pt>
                <c:pt idx="41">
                  <c:v>8.2204099999999993</c:v>
                </c:pt>
                <c:pt idx="42">
                  <c:v>8.4291169999999997</c:v>
                </c:pt>
                <c:pt idx="43">
                  <c:v>8.6366180000000004</c:v>
                </c:pt>
                <c:pt idx="44">
                  <c:v>8.8018940000000008</c:v>
                </c:pt>
                <c:pt idx="45">
                  <c:v>8.9514879999999994</c:v>
                </c:pt>
                <c:pt idx="46">
                  <c:v>9.1601949999999999</c:v>
                </c:pt>
                <c:pt idx="47">
                  <c:v>9.3254719999999995</c:v>
                </c:pt>
                <c:pt idx="48">
                  <c:v>9.5269410000000008</c:v>
                </c:pt>
                <c:pt idx="49">
                  <c:v>9.8032059999999994</c:v>
                </c:pt>
                <c:pt idx="50">
                  <c:v>10.226653000000001</c:v>
                </c:pt>
                <c:pt idx="51">
                  <c:v>10.537903999999999</c:v>
                </c:pt>
                <c:pt idx="52">
                  <c:v>10.75385</c:v>
                </c:pt>
                <c:pt idx="53">
                  <c:v>11.177296</c:v>
                </c:pt>
                <c:pt idx="54">
                  <c:v>11.484928</c:v>
                </c:pt>
                <c:pt idx="55">
                  <c:v>11.829958</c:v>
                </c:pt>
                <c:pt idx="56">
                  <c:v>12.276325999999999</c:v>
                </c:pt>
                <c:pt idx="57">
                  <c:v>12.922957</c:v>
                </c:pt>
                <c:pt idx="58">
                  <c:v>13.278845</c:v>
                </c:pt>
                <c:pt idx="59">
                  <c:v>13.987002</c:v>
                </c:pt>
                <c:pt idx="60">
                  <c:v>14.648109</c:v>
                </c:pt>
                <c:pt idx="61">
                  <c:v>15.409347</c:v>
                </c:pt>
                <c:pt idx="62">
                  <c:v>16.016165999999998</c:v>
                </c:pt>
                <c:pt idx="63">
                  <c:v>16.776198000000001</c:v>
                </c:pt>
                <c:pt idx="64">
                  <c:v>17.29495</c:v>
                </c:pt>
                <c:pt idx="65">
                  <c:v>17.953645000000002</c:v>
                </c:pt>
                <c:pt idx="66">
                  <c:v>18.684723000000002</c:v>
                </c:pt>
                <c:pt idx="67">
                  <c:v>19.225190000000001</c:v>
                </c:pt>
                <c:pt idx="68">
                  <c:v>20.537754</c:v>
                </c:pt>
                <c:pt idx="69">
                  <c:v>21.309850000000001</c:v>
                </c:pt>
                <c:pt idx="70">
                  <c:v>22.043341000000002</c:v>
                </c:pt>
                <c:pt idx="71">
                  <c:v>22.679113999999998</c:v>
                </c:pt>
                <c:pt idx="72">
                  <c:v>23.471717999999999</c:v>
                </c:pt>
                <c:pt idx="73">
                  <c:v>24.359629000000002</c:v>
                </c:pt>
                <c:pt idx="74">
                  <c:v>25.17033</c:v>
                </c:pt>
                <c:pt idx="75">
                  <c:v>25.710796999999999</c:v>
                </c:pt>
                <c:pt idx="76">
                  <c:v>26.560102000000001</c:v>
                </c:pt>
                <c:pt idx="77">
                  <c:v>27.171747</c:v>
                </c:pt>
                <c:pt idx="78">
                  <c:v>27.718246000000001</c:v>
                </c:pt>
                <c:pt idx="79">
                  <c:v>28.521709000000001</c:v>
                </c:pt>
                <c:pt idx="80">
                  <c:v>29.462700999999999</c:v>
                </c:pt>
                <c:pt idx="81">
                  <c:v>29.975421000000001</c:v>
                </c:pt>
                <c:pt idx="82">
                  <c:v>31.038259</c:v>
                </c:pt>
                <c:pt idx="83">
                  <c:v>31.810355000000001</c:v>
                </c:pt>
                <c:pt idx="84">
                  <c:v>32.505242000000003</c:v>
                </c:pt>
                <c:pt idx="85">
                  <c:v>33.354546999999997</c:v>
                </c:pt>
                <c:pt idx="86">
                  <c:v>34.049433999999998</c:v>
                </c:pt>
                <c:pt idx="87">
                  <c:v>34.821530000000003</c:v>
                </c:pt>
                <c:pt idx="88">
                  <c:v>35.916941000000001</c:v>
                </c:pt>
                <c:pt idx="89">
                  <c:v>37.137818000000003</c:v>
                </c:pt>
                <c:pt idx="90">
                  <c:v>37.784447999999998</c:v>
                </c:pt>
                <c:pt idx="91">
                  <c:v>39.364832</c:v>
                </c:pt>
                <c:pt idx="92">
                  <c:v>40.226202000000001</c:v>
                </c:pt>
                <c:pt idx="93">
                  <c:v>41.615974000000001</c:v>
                </c:pt>
                <c:pt idx="94">
                  <c:v>43.391795000000002</c:v>
                </c:pt>
                <c:pt idx="95">
                  <c:v>45.399245000000001</c:v>
                </c:pt>
                <c:pt idx="96">
                  <c:v>47.171446000000003</c:v>
                </c:pt>
                <c:pt idx="97">
                  <c:v>49.879814000000003</c:v>
                </c:pt>
                <c:pt idx="98">
                  <c:v>55.105938999999999</c:v>
                </c:pt>
                <c:pt idx="99">
                  <c:v>75.279359999999997</c:v>
                </c:pt>
              </c:numCache>
            </c:numRef>
          </c:xVal>
          <c:yVal>
            <c:numRef>
              <c:f>'ss1_ul+dl_dsc_sd66'!$A$77:$A$176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  <c:smooth val="1"/>
        </c:ser>
        <c:ser>
          <c:idx val="1"/>
          <c:order val="2"/>
          <c:tx>
            <c:strRef>
              <c:f>'ss1_ul+dl_dsc_sd66'!$D$1</c:f>
              <c:strCache>
                <c:ptCount val="1"/>
                <c:pt idx="0">
                  <c:v>All HEW</c:v>
                </c:pt>
              </c:strCache>
            </c:strRef>
          </c:tx>
          <c:marker>
            <c:symbol val="none"/>
          </c:marker>
          <c:xVal>
            <c:numRef>
              <c:f>'ss1_ul+dl_dsc_sd66'!$D$77:$D$176</c:f>
              <c:numCache>
                <c:formatCode>General</c:formatCode>
                <c:ptCount val="100"/>
                <c:pt idx="0">
                  <c:v>0.69367999999999996</c:v>
                </c:pt>
                <c:pt idx="1">
                  <c:v>0.97235799999999994</c:v>
                </c:pt>
                <c:pt idx="2">
                  <c:v>1.2039869999999999</c:v>
                </c:pt>
                <c:pt idx="3">
                  <c:v>1.6177820000000001</c:v>
                </c:pt>
                <c:pt idx="4">
                  <c:v>1.7697890000000001</c:v>
                </c:pt>
                <c:pt idx="5">
                  <c:v>2.0846589999999998</c:v>
                </c:pt>
                <c:pt idx="6">
                  <c:v>2.3126690000000001</c:v>
                </c:pt>
                <c:pt idx="7">
                  <c:v>2.5442979999999999</c:v>
                </c:pt>
                <c:pt idx="8">
                  <c:v>2.7795459999999999</c:v>
                </c:pt>
                <c:pt idx="9">
                  <c:v>3.1318139999999999</c:v>
                </c:pt>
                <c:pt idx="10">
                  <c:v>3.3911899999999999</c:v>
                </c:pt>
                <c:pt idx="11">
                  <c:v>3.628851</c:v>
                </c:pt>
                <c:pt idx="12">
                  <c:v>3.7965409999999999</c:v>
                </c:pt>
                <c:pt idx="13">
                  <c:v>4.0426460000000004</c:v>
                </c:pt>
                <c:pt idx="14">
                  <c:v>4.19224</c:v>
                </c:pt>
                <c:pt idx="15">
                  <c:v>4.311674</c:v>
                </c:pt>
                <c:pt idx="16">
                  <c:v>4.4841889999999998</c:v>
                </c:pt>
                <c:pt idx="17">
                  <c:v>4.6977219999999997</c:v>
                </c:pt>
                <c:pt idx="18">
                  <c:v>4.8798880000000002</c:v>
                </c:pt>
                <c:pt idx="19">
                  <c:v>4.9788129999999997</c:v>
                </c:pt>
                <c:pt idx="20">
                  <c:v>5.0982459999999996</c:v>
                </c:pt>
                <c:pt idx="21">
                  <c:v>5.239395</c:v>
                </c:pt>
                <c:pt idx="22">
                  <c:v>5.3877819999999996</c:v>
                </c:pt>
                <c:pt idx="23">
                  <c:v>5.5277250000000002</c:v>
                </c:pt>
                <c:pt idx="24">
                  <c:v>5.6459520000000003</c:v>
                </c:pt>
                <c:pt idx="25">
                  <c:v>5.8136419999999998</c:v>
                </c:pt>
                <c:pt idx="26">
                  <c:v>5.9994269999999998</c:v>
                </c:pt>
                <c:pt idx="27">
                  <c:v>6.0959390000000004</c:v>
                </c:pt>
                <c:pt idx="28">
                  <c:v>6.2129599999999998</c:v>
                </c:pt>
                <c:pt idx="29">
                  <c:v>6.3734109999999999</c:v>
                </c:pt>
                <c:pt idx="30">
                  <c:v>6.5181789999999999</c:v>
                </c:pt>
                <c:pt idx="31">
                  <c:v>6.6581219999999997</c:v>
                </c:pt>
                <c:pt idx="32">
                  <c:v>6.7884130000000003</c:v>
                </c:pt>
                <c:pt idx="33">
                  <c:v>6.9585150000000002</c:v>
                </c:pt>
                <c:pt idx="34">
                  <c:v>7.1008699999999996</c:v>
                </c:pt>
                <c:pt idx="35">
                  <c:v>7.2118589999999996</c:v>
                </c:pt>
                <c:pt idx="36">
                  <c:v>7.3554209999999998</c:v>
                </c:pt>
                <c:pt idx="37">
                  <c:v>7.4845059999999997</c:v>
                </c:pt>
                <c:pt idx="38">
                  <c:v>7.6437499999999998</c:v>
                </c:pt>
                <c:pt idx="39">
                  <c:v>7.7655969999999996</c:v>
                </c:pt>
                <c:pt idx="40">
                  <c:v>7.9911940000000001</c:v>
                </c:pt>
                <c:pt idx="41">
                  <c:v>8.2083460000000006</c:v>
                </c:pt>
                <c:pt idx="42">
                  <c:v>8.3748290000000001</c:v>
                </c:pt>
                <c:pt idx="43">
                  <c:v>8.6076639999999998</c:v>
                </c:pt>
                <c:pt idx="44">
                  <c:v>8.7162400000000009</c:v>
                </c:pt>
                <c:pt idx="45">
                  <c:v>8.8863420000000009</c:v>
                </c:pt>
                <c:pt idx="46">
                  <c:v>9.0419680000000007</c:v>
                </c:pt>
                <c:pt idx="47">
                  <c:v>9.3134080000000008</c:v>
                </c:pt>
                <c:pt idx="48">
                  <c:v>9.5703709999999997</c:v>
                </c:pt>
                <c:pt idx="49">
                  <c:v>9.8719710000000003</c:v>
                </c:pt>
                <c:pt idx="50">
                  <c:v>10.096361999999999</c:v>
                </c:pt>
                <c:pt idx="51">
                  <c:v>10.347293000000001</c:v>
                </c:pt>
                <c:pt idx="52">
                  <c:v>10.853980999999999</c:v>
                </c:pt>
                <c:pt idx="53">
                  <c:v>11.377558000000001</c:v>
                </c:pt>
                <c:pt idx="54">
                  <c:v>11.606774</c:v>
                </c:pt>
                <c:pt idx="55">
                  <c:v>11.951805</c:v>
                </c:pt>
                <c:pt idx="56">
                  <c:v>12.663581000000001</c:v>
                </c:pt>
                <c:pt idx="57">
                  <c:v>13.458598</c:v>
                </c:pt>
                <c:pt idx="58">
                  <c:v>13.901346999999999</c:v>
                </c:pt>
                <c:pt idx="59">
                  <c:v>14.592613999999999</c:v>
                </c:pt>
                <c:pt idx="60">
                  <c:v>15.233212999999999</c:v>
                </c:pt>
                <c:pt idx="61">
                  <c:v>15.799014</c:v>
                </c:pt>
                <c:pt idx="62">
                  <c:v>16.689337999999999</c:v>
                </c:pt>
                <c:pt idx="63">
                  <c:v>17.481942</c:v>
                </c:pt>
                <c:pt idx="64">
                  <c:v>18.062221000000001</c:v>
                </c:pt>
                <c:pt idx="65">
                  <c:v>18.723327999999999</c:v>
                </c:pt>
                <c:pt idx="66">
                  <c:v>19.302399999999999</c:v>
                </c:pt>
                <c:pt idx="67">
                  <c:v>20.068463999999999</c:v>
                </c:pt>
                <c:pt idx="68">
                  <c:v>20.766970000000001</c:v>
                </c:pt>
                <c:pt idx="69">
                  <c:v>21.464269000000002</c:v>
                </c:pt>
                <c:pt idx="70">
                  <c:v>21.850317</c:v>
                </c:pt>
                <c:pt idx="71">
                  <c:v>22.699622000000002</c:v>
                </c:pt>
                <c:pt idx="72">
                  <c:v>23.459654</c:v>
                </c:pt>
                <c:pt idx="73">
                  <c:v>24.089395</c:v>
                </c:pt>
                <c:pt idx="74">
                  <c:v>24.678118000000001</c:v>
                </c:pt>
                <c:pt idx="75">
                  <c:v>25.518979000000002</c:v>
                </c:pt>
                <c:pt idx="76">
                  <c:v>26.328474</c:v>
                </c:pt>
                <c:pt idx="77">
                  <c:v>27.081267</c:v>
                </c:pt>
                <c:pt idx="78">
                  <c:v>27.795456000000001</c:v>
                </c:pt>
                <c:pt idx="79">
                  <c:v>28.567551999999999</c:v>
                </c:pt>
                <c:pt idx="80">
                  <c:v>29.108018999999999</c:v>
                </c:pt>
                <c:pt idx="81">
                  <c:v>29.802906</c:v>
                </c:pt>
                <c:pt idx="82">
                  <c:v>30.729420999999999</c:v>
                </c:pt>
                <c:pt idx="83">
                  <c:v>31.654730000000001</c:v>
                </c:pt>
                <c:pt idx="84">
                  <c:v>32.350822000000001</c:v>
                </c:pt>
                <c:pt idx="85">
                  <c:v>33.045709000000002</c:v>
                </c:pt>
                <c:pt idx="86">
                  <c:v>33.862442000000001</c:v>
                </c:pt>
                <c:pt idx="87">
                  <c:v>35.01576</c:v>
                </c:pt>
                <c:pt idx="88">
                  <c:v>36.056882999999999</c:v>
                </c:pt>
                <c:pt idx="89">
                  <c:v>36.828978999999997</c:v>
                </c:pt>
                <c:pt idx="90">
                  <c:v>38.087254000000001</c:v>
                </c:pt>
                <c:pt idx="91">
                  <c:v>39.481853000000001</c:v>
                </c:pt>
                <c:pt idx="92">
                  <c:v>40.843877999999997</c:v>
                </c:pt>
                <c:pt idx="93">
                  <c:v>41.924813</c:v>
                </c:pt>
                <c:pt idx="94">
                  <c:v>43.082957</c:v>
                </c:pt>
                <c:pt idx="95">
                  <c:v>44.714010000000002</c:v>
                </c:pt>
                <c:pt idx="96">
                  <c:v>47.020645999999999</c:v>
                </c:pt>
                <c:pt idx="97">
                  <c:v>49.568562999999997</c:v>
                </c:pt>
                <c:pt idx="98">
                  <c:v>54.355558000000002</c:v>
                </c:pt>
                <c:pt idx="99">
                  <c:v>72.808653000000007</c:v>
                </c:pt>
              </c:numCache>
            </c:numRef>
          </c:xVal>
          <c:yVal>
            <c:numRef>
              <c:f>'ss1_ul+dl_dsc_sd66'!$A$77:$A$176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996096"/>
        <c:axId val="4998272"/>
      </c:scatterChart>
      <c:valAx>
        <c:axId val="4996096"/>
        <c:scaling>
          <c:logBase val="10"/>
          <c:orientation val="minMax"/>
          <c:max val="100"/>
          <c:min val="1"/>
        </c:scaling>
        <c:delete val="0"/>
        <c:axPos val="b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STA Tput (Mbps)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4998272"/>
        <c:crosses val="autoZero"/>
        <c:crossBetween val="midCat"/>
      </c:valAx>
      <c:valAx>
        <c:axId val="4998272"/>
        <c:scaling>
          <c:orientation val="minMax"/>
          <c:max val="100"/>
        </c:scaling>
        <c:delete val="0"/>
        <c:axPos val="l"/>
        <c:majorGridlines/>
        <c:minorGridlines/>
        <c:numFmt formatCode="General" sourceLinked="1"/>
        <c:majorTickMark val="out"/>
        <c:minorTickMark val="none"/>
        <c:tickLblPos val="low"/>
        <c:crossAx val="4996096"/>
        <c:crosses val="autoZero"/>
        <c:crossBetween val="midCat"/>
        <c:majorUnit val="10"/>
        <c:minorUnit val="5"/>
      </c:valAx>
    </c:plotArea>
    <c:legend>
      <c:legendPos val="r"/>
      <c:layout>
        <c:manualLayout>
          <c:xMode val="edge"/>
          <c:yMode val="edge"/>
          <c:x val="0.14226944444444445"/>
          <c:y val="0.26076190476190475"/>
          <c:w val="0.24598935185185186"/>
          <c:h val="0.21200525240908322"/>
        </c:manualLayout>
      </c:layout>
      <c:overlay val="1"/>
      <c:spPr>
        <a:solidFill>
          <a:sysClr val="window" lastClr="FFFFFF"/>
        </a:solidFill>
      </c:spPr>
    </c:legend>
    <c:plotVisOnly val="1"/>
    <c:dispBlanksAs val="gap"/>
    <c:showDLblsOverMax val="0"/>
  </c:chart>
  <c:spPr>
    <a:solidFill>
      <a:sysClr val="window" lastClr="FFFFFF"/>
    </a:solidFill>
  </c:spPr>
  <c:txPr>
    <a:bodyPr/>
    <a:lstStyle/>
    <a:p>
      <a:pPr>
        <a:defRPr>
          <a:latin typeface="Calibri" panose="020F0502020204030204" pitchFamily="34" charset="0"/>
          <a:ea typeface="Meiryo UI" panose="020B0604030504040204" pitchFamily="50" charset="-128"/>
          <a:cs typeface="Calibri" panose="020F0502020204030204" pitchFamily="34" charset="0"/>
        </a:defRPr>
      </a:pPr>
      <a:endParaRPr lang="ja-JP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Downlink @ CCA-SD -66</a:t>
            </a:r>
          </a:p>
        </c:rich>
      </c:tx>
      <c:layout/>
      <c:overlay val="0"/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'ss1_ul+dl_dsc_sd66'!$B$1</c:f>
              <c:strCache>
                <c:ptCount val="1"/>
                <c:pt idx="0">
                  <c:v>Default (-76)</c:v>
                </c:pt>
              </c:strCache>
            </c:strRef>
          </c:tx>
          <c:marker>
            <c:symbol val="none"/>
          </c:marker>
          <c:xVal>
            <c:numRef>
              <c:f>'ss1_ul+dl_dsc_sd66'!$B$178:$B$277</c:f>
              <c:numCache>
                <c:formatCode>General</c:formatCode>
                <c:ptCount val="100"/>
                <c:pt idx="0">
                  <c:v>1.93024</c:v>
                </c:pt>
                <c:pt idx="1">
                  <c:v>2.1618689999999998</c:v>
                </c:pt>
                <c:pt idx="2">
                  <c:v>2.470707</c:v>
                </c:pt>
                <c:pt idx="3">
                  <c:v>2.6251259999999998</c:v>
                </c:pt>
                <c:pt idx="4">
                  <c:v>2.7023359999999998</c:v>
                </c:pt>
                <c:pt idx="5">
                  <c:v>2.824182</c:v>
                </c:pt>
                <c:pt idx="6">
                  <c:v>2.8567550000000002</c:v>
                </c:pt>
                <c:pt idx="7">
                  <c:v>2.9339650000000002</c:v>
                </c:pt>
                <c:pt idx="8">
                  <c:v>2.9918719999999999</c:v>
                </c:pt>
                <c:pt idx="9">
                  <c:v>3.011174</c:v>
                </c:pt>
                <c:pt idx="10">
                  <c:v>3.088384</c:v>
                </c:pt>
                <c:pt idx="11">
                  <c:v>3.1643870000000001</c:v>
                </c:pt>
                <c:pt idx="12">
                  <c:v>3.165594</c:v>
                </c:pt>
                <c:pt idx="13">
                  <c:v>3.2428029999999999</c:v>
                </c:pt>
                <c:pt idx="14">
                  <c:v>3.2428029999999999</c:v>
                </c:pt>
                <c:pt idx="15">
                  <c:v>3.3200129999999999</c:v>
                </c:pt>
                <c:pt idx="16">
                  <c:v>3.3200129999999999</c:v>
                </c:pt>
                <c:pt idx="17">
                  <c:v>3.3972220000000002</c:v>
                </c:pt>
                <c:pt idx="18">
                  <c:v>3.3972220000000002</c:v>
                </c:pt>
                <c:pt idx="19">
                  <c:v>3.4744320000000002</c:v>
                </c:pt>
                <c:pt idx="20">
                  <c:v>3.4744320000000002</c:v>
                </c:pt>
                <c:pt idx="21">
                  <c:v>3.5516420000000002</c:v>
                </c:pt>
                <c:pt idx="22">
                  <c:v>3.5516420000000002</c:v>
                </c:pt>
                <c:pt idx="23">
                  <c:v>3.5516420000000002</c:v>
                </c:pt>
                <c:pt idx="24">
                  <c:v>3.628851</c:v>
                </c:pt>
                <c:pt idx="25">
                  <c:v>3.628851</c:v>
                </c:pt>
                <c:pt idx="26">
                  <c:v>3.628851</c:v>
                </c:pt>
                <c:pt idx="27">
                  <c:v>3.7036479999999998</c:v>
                </c:pt>
                <c:pt idx="28">
                  <c:v>3.706061</c:v>
                </c:pt>
                <c:pt idx="29">
                  <c:v>3.706061</c:v>
                </c:pt>
                <c:pt idx="30">
                  <c:v>3.7205379999999999</c:v>
                </c:pt>
                <c:pt idx="31">
                  <c:v>3.7832699999999999</c:v>
                </c:pt>
                <c:pt idx="32">
                  <c:v>3.7832699999999999</c:v>
                </c:pt>
                <c:pt idx="33">
                  <c:v>3.7832699999999999</c:v>
                </c:pt>
                <c:pt idx="34">
                  <c:v>3.7965409999999999</c:v>
                </c:pt>
                <c:pt idx="35">
                  <c:v>3.8604799999999999</c:v>
                </c:pt>
                <c:pt idx="36">
                  <c:v>3.8604799999999999</c:v>
                </c:pt>
                <c:pt idx="37">
                  <c:v>3.8821949999999998</c:v>
                </c:pt>
                <c:pt idx="38">
                  <c:v>3.9376899999999999</c:v>
                </c:pt>
                <c:pt idx="39">
                  <c:v>3.9618180000000001</c:v>
                </c:pt>
                <c:pt idx="40">
                  <c:v>4.0148989999999998</c:v>
                </c:pt>
                <c:pt idx="41">
                  <c:v>4.0148989999999998</c:v>
                </c:pt>
                <c:pt idx="42">
                  <c:v>4.0921089999999998</c:v>
                </c:pt>
                <c:pt idx="43">
                  <c:v>4.0921089999999998</c:v>
                </c:pt>
                <c:pt idx="44">
                  <c:v>4.0921089999999998</c:v>
                </c:pt>
                <c:pt idx="45">
                  <c:v>4.1693179999999996</c:v>
                </c:pt>
                <c:pt idx="46">
                  <c:v>4.1693179999999996</c:v>
                </c:pt>
                <c:pt idx="47">
                  <c:v>4.2465279999999996</c:v>
                </c:pt>
                <c:pt idx="48">
                  <c:v>4.2465279999999996</c:v>
                </c:pt>
                <c:pt idx="49">
                  <c:v>4.3237379999999996</c:v>
                </c:pt>
                <c:pt idx="50">
                  <c:v>4.3237379999999996</c:v>
                </c:pt>
                <c:pt idx="51">
                  <c:v>4.4009470000000004</c:v>
                </c:pt>
                <c:pt idx="52">
                  <c:v>4.4009470000000004</c:v>
                </c:pt>
                <c:pt idx="53">
                  <c:v>4.4009470000000004</c:v>
                </c:pt>
                <c:pt idx="54">
                  <c:v>4.4781570000000004</c:v>
                </c:pt>
                <c:pt idx="55">
                  <c:v>4.4781570000000004</c:v>
                </c:pt>
                <c:pt idx="56">
                  <c:v>4.4781570000000004</c:v>
                </c:pt>
                <c:pt idx="57">
                  <c:v>4.5553660000000002</c:v>
                </c:pt>
                <c:pt idx="58">
                  <c:v>4.5553660000000002</c:v>
                </c:pt>
                <c:pt idx="59">
                  <c:v>4.5553660000000002</c:v>
                </c:pt>
                <c:pt idx="60">
                  <c:v>4.6325760000000002</c:v>
                </c:pt>
                <c:pt idx="61">
                  <c:v>4.6325760000000002</c:v>
                </c:pt>
                <c:pt idx="62">
                  <c:v>4.6325760000000002</c:v>
                </c:pt>
                <c:pt idx="63">
                  <c:v>4.7097860000000003</c:v>
                </c:pt>
                <c:pt idx="64">
                  <c:v>4.7097860000000003</c:v>
                </c:pt>
                <c:pt idx="65">
                  <c:v>4.7869950000000001</c:v>
                </c:pt>
                <c:pt idx="66">
                  <c:v>4.7869950000000001</c:v>
                </c:pt>
                <c:pt idx="67">
                  <c:v>4.8642050000000001</c:v>
                </c:pt>
                <c:pt idx="68">
                  <c:v>4.8642050000000001</c:v>
                </c:pt>
                <c:pt idx="69">
                  <c:v>4.941414</c:v>
                </c:pt>
                <c:pt idx="70">
                  <c:v>4.941414</c:v>
                </c:pt>
                <c:pt idx="71">
                  <c:v>5.018624</c:v>
                </c:pt>
                <c:pt idx="72">
                  <c:v>5.018624</c:v>
                </c:pt>
                <c:pt idx="73">
                  <c:v>5.095834</c:v>
                </c:pt>
                <c:pt idx="74">
                  <c:v>5.095834</c:v>
                </c:pt>
                <c:pt idx="75">
                  <c:v>5.1247870000000004</c:v>
                </c:pt>
                <c:pt idx="76">
                  <c:v>5.1730429999999998</c:v>
                </c:pt>
                <c:pt idx="77">
                  <c:v>5.1959650000000002</c:v>
                </c:pt>
                <c:pt idx="78">
                  <c:v>5.2502529999999998</c:v>
                </c:pt>
                <c:pt idx="79">
                  <c:v>5.3274619999999997</c:v>
                </c:pt>
                <c:pt idx="80">
                  <c:v>5.3274619999999997</c:v>
                </c:pt>
                <c:pt idx="81">
                  <c:v>5.4046719999999997</c:v>
                </c:pt>
                <c:pt idx="82">
                  <c:v>5.4818819999999997</c:v>
                </c:pt>
                <c:pt idx="83">
                  <c:v>5.5590909999999996</c:v>
                </c:pt>
                <c:pt idx="84">
                  <c:v>5.5590909999999996</c:v>
                </c:pt>
                <c:pt idx="85">
                  <c:v>5.6363009999999996</c:v>
                </c:pt>
                <c:pt idx="86">
                  <c:v>5.7135100000000003</c:v>
                </c:pt>
                <c:pt idx="87">
                  <c:v>5.7907200000000003</c:v>
                </c:pt>
                <c:pt idx="88">
                  <c:v>5.8582780000000003</c:v>
                </c:pt>
                <c:pt idx="89">
                  <c:v>5.8836130000000004</c:v>
                </c:pt>
                <c:pt idx="90">
                  <c:v>5.9451390000000002</c:v>
                </c:pt>
                <c:pt idx="91">
                  <c:v>6.0223490000000002</c:v>
                </c:pt>
                <c:pt idx="92">
                  <c:v>6.099558</c:v>
                </c:pt>
                <c:pt idx="93">
                  <c:v>6.253978</c:v>
                </c:pt>
                <c:pt idx="94">
                  <c:v>6.4083969999999999</c:v>
                </c:pt>
                <c:pt idx="95">
                  <c:v>6.5628159999999998</c:v>
                </c:pt>
                <c:pt idx="96">
                  <c:v>6.7172349999999996</c:v>
                </c:pt>
                <c:pt idx="97">
                  <c:v>6.7944449999999996</c:v>
                </c:pt>
                <c:pt idx="98">
                  <c:v>7.2577020000000001</c:v>
                </c:pt>
                <c:pt idx="99">
                  <c:v>7.8753789999999997</c:v>
                </c:pt>
              </c:numCache>
            </c:numRef>
          </c:xVal>
          <c:yVal>
            <c:numRef>
              <c:f>'ss1_ul+dl_dsc_sd66'!$A$178:$A$277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  <c:smooth val="1"/>
        </c:ser>
        <c:ser>
          <c:idx val="2"/>
          <c:order val="1"/>
          <c:tx>
            <c:strRef>
              <c:f>'ss1_ul+dl_dsc_sd66'!$C$1</c:f>
              <c:strCache>
                <c:ptCount val="1"/>
                <c:pt idx="0">
                  <c:v>50% HEW</c:v>
                </c:pt>
              </c:strCache>
            </c:strRef>
          </c:tx>
          <c:marker>
            <c:symbol val="none"/>
          </c:marker>
          <c:xVal>
            <c:numRef>
              <c:f>'ss1_ul+dl_dsc_sd66'!$C$178:$C$277</c:f>
              <c:numCache>
                <c:formatCode>General</c:formatCode>
                <c:ptCount val="100"/>
                <c:pt idx="0">
                  <c:v>2.3934980000000001</c:v>
                </c:pt>
                <c:pt idx="1">
                  <c:v>2.547917</c:v>
                </c:pt>
                <c:pt idx="2">
                  <c:v>2.6528740000000002</c:v>
                </c:pt>
                <c:pt idx="3">
                  <c:v>2.7023359999999998</c:v>
                </c:pt>
                <c:pt idx="4">
                  <c:v>2.8519299999999999</c:v>
                </c:pt>
                <c:pt idx="5">
                  <c:v>2.9339650000000002</c:v>
                </c:pt>
                <c:pt idx="6">
                  <c:v>3.011174</c:v>
                </c:pt>
                <c:pt idx="7">
                  <c:v>3.0980349999999999</c:v>
                </c:pt>
                <c:pt idx="8">
                  <c:v>3.2114370000000001</c:v>
                </c:pt>
                <c:pt idx="9">
                  <c:v>3.2428029999999999</c:v>
                </c:pt>
                <c:pt idx="10">
                  <c:v>3.3200129999999999</c:v>
                </c:pt>
                <c:pt idx="11">
                  <c:v>3.3972220000000002</c:v>
                </c:pt>
                <c:pt idx="12">
                  <c:v>3.3972220000000002</c:v>
                </c:pt>
                <c:pt idx="13">
                  <c:v>3.4744320000000002</c:v>
                </c:pt>
                <c:pt idx="14">
                  <c:v>3.4744320000000002</c:v>
                </c:pt>
                <c:pt idx="15">
                  <c:v>3.5516420000000002</c:v>
                </c:pt>
                <c:pt idx="16">
                  <c:v>3.5516420000000002</c:v>
                </c:pt>
                <c:pt idx="17">
                  <c:v>3.628851</c:v>
                </c:pt>
                <c:pt idx="18">
                  <c:v>3.628851</c:v>
                </c:pt>
                <c:pt idx="19">
                  <c:v>3.706061</c:v>
                </c:pt>
                <c:pt idx="20">
                  <c:v>3.706061</c:v>
                </c:pt>
                <c:pt idx="21">
                  <c:v>3.7832699999999999</c:v>
                </c:pt>
                <c:pt idx="22">
                  <c:v>3.7832699999999999</c:v>
                </c:pt>
                <c:pt idx="23">
                  <c:v>3.8604799999999999</c:v>
                </c:pt>
                <c:pt idx="24">
                  <c:v>3.8604799999999999</c:v>
                </c:pt>
                <c:pt idx="25">
                  <c:v>3.8604799999999999</c:v>
                </c:pt>
                <c:pt idx="26">
                  <c:v>3.9376899999999999</c:v>
                </c:pt>
                <c:pt idx="27">
                  <c:v>3.9376899999999999</c:v>
                </c:pt>
                <c:pt idx="28">
                  <c:v>3.9738820000000001</c:v>
                </c:pt>
                <c:pt idx="29">
                  <c:v>4.0148989999999998</c:v>
                </c:pt>
                <c:pt idx="30">
                  <c:v>4.0462660000000001</c:v>
                </c:pt>
                <c:pt idx="31">
                  <c:v>4.0921089999999998</c:v>
                </c:pt>
                <c:pt idx="32">
                  <c:v>4.1693179999999996</c:v>
                </c:pt>
                <c:pt idx="33">
                  <c:v>4.1693179999999996</c:v>
                </c:pt>
                <c:pt idx="34">
                  <c:v>4.2465279999999996</c:v>
                </c:pt>
                <c:pt idx="35">
                  <c:v>4.2465279999999996</c:v>
                </c:pt>
                <c:pt idx="36">
                  <c:v>4.2465279999999996</c:v>
                </c:pt>
                <c:pt idx="37">
                  <c:v>4.3237379999999996</c:v>
                </c:pt>
                <c:pt idx="38">
                  <c:v>4.3237379999999996</c:v>
                </c:pt>
                <c:pt idx="39">
                  <c:v>4.3237379999999996</c:v>
                </c:pt>
                <c:pt idx="40">
                  <c:v>4.4009470000000004</c:v>
                </c:pt>
                <c:pt idx="41">
                  <c:v>4.4009470000000004</c:v>
                </c:pt>
                <c:pt idx="42">
                  <c:v>4.4009470000000004</c:v>
                </c:pt>
                <c:pt idx="43">
                  <c:v>4.4781570000000004</c:v>
                </c:pt>
                <c:pt idx="44">
                  <c:v>4.4998719999999999</c:v>
                </c:pt>
                <c:pt idx="45">
                  <c:v>4.5553660000000002</c:v>
                </c:pt>
                <c:pt idx="46">
                  <c:v>4.5553660000000002</c:v>
                </c:pt>
                <c:pt idx="47">
                  <c:v>4.6325760000000002</c:v>
                </c:pt>
                <c:pt idx="48">
                  <c:v>4.6325760000000002</c:v>
                </c:pt>
                <c:pt idx="49">
                  <c:v>4.7097860000000003</c:v>
                </c:pt>
                <c:pt idx="50">
                  <c:v>4.7097860000000003</c:v>
                </c:pt>
                <c:pt idx="51">
                  <c:v>4.7869950000000001</c:v>
                </c:pt>
                <c:pt idx="52">
                  <c:v>4.7869950000000001</c:v>
                </c:pt>
                <c:pt idx="53">
                  <c:v>4.8642050000000001</c:v>
                </c:pt>
                <c:pt idx="54">
                  <c:v>4.8642050000000001</c:v>
                </c:pt>
                <c:pt idx="55">
                  <c:v>4.941414</c:v>
                </c:pt>
                <c:pt idx="56">
                  <c:v>4.941414</c:v>
                </c:pt>
                <c:pt idx="57">
                  <c:v>4.9643360000000003</c:v>
                </c:pt>
                <c:pt idx="58">
                  <c:v>5.018624</c:v>
                </c:pt>
                <c:pt idx="59">
                  <c:v>5.018624</c:v>
                </c:pt>
                <c:pt idx="60">
                  <c:v>5.095834</c:v>
                </c:pt>
                <c:pt idx="61">
                  <c:v>5.095834</c:v>
                </c:pt>
                <c:pt idx="62">
                  <c:v>5.095834</c:v>
                </c:pt>
                <c:pt idx="63">
                  <c:v>5.095834</c:v>
                </c:pt>
                <c:pt idx="64">
                  <c:v>5.1730429999999998</c:v>
                </c:pt>
                <c:pt idx="65">
                  <c:v>5.1730429999999998</c:v>
                </c:pt>
                <c:pt idx="66">
                  <c:v>5.2007899999999996</c:v>
                </c:pt>
                <c:pt idx="67">
                  <c:v>5.2502529999999998</c:v>
                </c:pt>
                <c:pt idx="68">
                  <c:v>5.2502529999999998</c:v>
                </c:pt>
                <c:pt idx="69">
                  <c:v>5.3274619999999997</c:v>
                </c:pt>
                <c:pt idx="70">
                  <c:v>5.3274619999999997</c:v>
                </c:pt>
                <c:pt idx="71">
                  <c:v>5.4046719999999997</c:v>
                </c:pt>
                <c:pt idx="72">
                  <c:v>5.4818819999999997</c:v>
                </c:pt>
                <c:pt idx="73">
                  <c:v>5.4818819999999997</c:v>
                </c:pt>
                <c:pt idx="74">
                  <c:v>5.5590909999999996</c:v>
                </c:pt>
                <c:pt idx="75">
                  <c:v>5.5590909999999996</c:v>
                </c:pt>
                <c:pt idx="76">
                  <c:v>5.6363009999999996</c:v>
                </c:pt>
                <c:pt idx="77">
                  <c:v>5.7135100000000003</c:v>
                </c:pt>
                <c:pt idx="78">
                  <c:v>5.7907200000000003</c:v>
                </c:pt>
                <c:pt idx="79">
                  <c:v>5.8679300000000003</c:v>
                </c:pt>
                <c:pt idx="80">
                  <c:v>5.9451390000000002</c:v>
                </c:pt>
                <c:pt idx="81">
                  <c:v>6.0223490000000002</c:v>
                </c:pt>
                <c:pt idx="82">
                  <c:v>6.0621600000000004</c:v>
                </c:pt>
                <c:pt idx="83">
                  <c:v>6.176768</c:v>
                </c:pt>
                <c:pt idx="84">
                  <c:v>6.1864189999999999</c:v>
                </c:pt>
                <c:pt idx="85">
                  <c:v>6.253978</c:v>
                </c:pt>
                <c:pt idx="86">
                  <c:v>6.3311869999999999</c:v>
                </c:pt>
                <c:pt idx="87">
                  <c:v>6.4083969999999999</c:v>
                </c:pt>
                <c:pt idx="88">
                  <c:v>6.4856059999999998</c:v>
                </c:pt>
                <c:pt idx="89">
                  <c:v>6.5990080000000004</c:v>
                </c:pt>
                <c:pt idx="90">
                  <c:v>6.7172349999999996</c:v>
                </c:pt>
                <c:pt idx="91">
                  <c:v>6.7944449999999996</c:v>
                </c:pt>
                <c:pt idx="92">
                  <c:v>7.0260740000000004</c:v>
                </c:pt>
                <c:pt idx="93">
                  <c:v>7.1804930000000002</c:v>
                </c:pt>
                <c:pt idx="94">
                  <c:v>7.2577020000000001</c:v>
                </c:pt>
                <c:pt idx="95">
                  <c:v>7.4121220000000001</c:v>
                </c:pt>
                <c:pt idx="96">
                  <c:v>7.489331</c:v>
                </c:pt>
                <c:pt idx="97">
                  <c:v>7.6859739999999999</c:v>
                </c:pt>
                <c:pt idx="98">
                  <c:v>8.0503070000000001</c:v>
                </c:pt>
                <c:pt idx="99">
                  <c:v>8.7162400000000009</c:v>
                </c:pt>
              </c:numCache>
            </c:numRef>
          </c:xVal>
          <c:yVal>
            <c:numRef>
              <c:f>'ss1_ul+dl_dsc_sd66'!$A$178:$A$277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  <c:smooth val="1"/>
        </c:ser>
        <c:ser>
          <c:idx val="1"/>
          <c:order val="2"/>
          <c:tx>
            <c:strRef>
              <c:f>'ss1_ul+dl_dsc_sd66'!$D$1</c:f>
              <c:strCache>
                <c:ptCount val="1"/>
                <c:pt idx="0">
                  <c:v>All HEW</c:v>
                </c:pt>
              </c:strCache>
            </c:strRef>
          </c:tx>
          <c:marker>
            <c:symbol val="none"/>
          </c:marker>
          <c:xVal>
            <c:numRef>
              <c:f>'ss1_ul+dl_dsc_sd66'!$D$178:$D$277</c:f>
              <c:numCache>
                <c:formatCode>General</c:formatCode>
                <c:ptCount val="100"/>
                <c:pt idx="0">
                  <c:v>2.3934980000000001</c:v>
                </c:pt>
                <c:pt idx="1">
                  <c:v>2.7023359999999998</c:v>
                </c:pt>
                <c:pt idx="2">
                  <c:v>2.7795459999999999</c:v>
                </c:pt>
                <c:pt idx="3">
                  <c:v>3.011174</c:v>
                </c:pt>
                <c:pt idx="4">
                  <c:v>3.088384</c:v>
                </c:pt>
                <c:pt idx="5">
                  <c:v>3.1595620000000002</c:v>
                </c:pt>
                <c:pt idx="6">
                  <c:v>3.165594</c:v>
                </c:pt>
                <c:pt idx="7">
                  <c:v>3.3200129999999999</c:v>
                </c:pt>
                <c:pt idx="8">
                  <c:v>3.4744320000000002</c:v>
                </c:pt>
                <c:pt idx="9">
                  <c:v>3.5516420000000002</c:v>
                </c:pt>
                <c:pt idx="10">
                  <c:v>3.628851</c:v>
                </c:pt>
                <c:pt idx="11">
                  <c:v>3.706061</c:v>
                </c:pt>
                <c:pt idx="12">
                  <c:v>3.706061</c:v>
                </c:pt>
                <c:pt idx="13">
                  <c:v>3.7832699999999999</c:v>
                </c:pt>
                <c:pt idx="14">
                  <c:v>3.7832699999999999</c:v>
                </c:pt>
                <c:pt idx="15">
                  <c:v>3.8604799999999999</c:v>
                </c:pt>
                <c:pt idx="16">
                  <c:v>3.8604799999999999</c:v>
                </c:pt>
                <c:pt idx="17">
                  <c:v>3.8604799999999999</c:v>
                </c:pt>
                <c:pt idx="18">
                  <c:v>3.9244189999999999</c:v>
                </c:pt>
                <c:pt idx="19">
                  <c:v>3.9376899999999999</c:v>
                </c:pt>
                <c:pt idx="20">
                  <c:v>3.944928</c:v>
                </c:pt>
                <c:pt idx="21">
                  <c:v>4.0148989999999998</c:v>
                </c:pt>
                <c:pt idx="22">
                  <c:v>4.0148989999999998</c:v>
                </c:pt>
                <c:pt idx="23">
                  <c:v>4.0631550000000001</c:v>
                </c:pt>
                <c:pt idx="24">
                  <c:v>4.0921089999999998</c:v>
                </c:pt>
                <c:pt idx="25">
                  <c:v>4.0921089999999998</c:v>
                </c:pt>
                <c:pt idx="26">
                  <c:v>4.1053790000000001</c:v>
                </c:pt>
                <c:pt idx="27">
                  <c:v>4.1693179999999996</c:v>
                </c:pt>
                <c:pt idx="28">
                  <c:v>4.1693179999999996</c:v>
                </c:pt>
                <c:pt idx="29">
                  <c:v>4.1693179999999996</c:v>
                </c:pt>
                <c:pt idx="30">
                  <c:v>4.2465279999999996</c:v>
                </c:pt>
                <c:pt idx="31">
                  <c:v>4.2465279999999996</c:v>
                </c:pt>
                <c:pt idx="32">
                  <c:v>4.2465279999999996</c:v>
                </c:pt>
                <c:pt idx="33">
                  <c:v>4.2465279999999996</c:v>
                </c:pt>
                <c:pt idx="34">
                  <c:v>4.3237379999999996</c:v>
                </c:pt>
                <c:pt idx="35">
                  <c:v>4.3237379999999996</c:v>
                </c:pt>
                <c:pt idx="36">
                  <c:v>4.3237379999999996</c:v>
                </c:pt>
                <c:pt idx="37">
                  <c:v>4.4009470000000004</c:v>
                </c:pt>
                <c:pt idx="38">
                  <c:v>4.4009470000000004</c:v>
                </c:pt>
                <c:pt idx="39">
                  <c:v>4.4600609999999996</c:v>
                </c:pt>
                <c:pt idx="40">
                  <c:v>4.4781570000000004</c:v>
                </c:pt>
                <c:pt idx="41">
                  <c:v>4.4781570000000004</c:v>
                </c:pt>
                <c:pt idx="42">
                  <c:v>4.5505409999999999</c:v>
                </c:pt>
                <c:pt idx="43">
                  <c:v>4.5553660000000002</c:v>
                </c:pt>
                <c:pt idx="44">
                  <c:v>4.5553660000000002</c:v>
                </c:pt>
                <c:pt idx="45">
                  <c:v>4.6325760000000002</c:v>
                </c:pt>
                <c:pt idx="46">
                  <c:v>4.6325760000000002</c:v>
                </c:pt>
                <c:pt idx="47">
                  <c:v>4.7097860000000003</c:v>
                </c:pt>
                <c:pt idx="48">
                  <c:v>4.7097860000000003</c:v>
                </c:pt>
                <c:pt idx="49">
                  <c:v>4.7869950000000001</c:v>
                </c:pt>
                <c:pt idx="50">
                  <c:v>4.7869950000000001</c:v>
                </c:pt>
                <c:pt idx="51">
                  <c:v>4.8521409999999996</c:v>
                </c:pt>
                <c:pt idx="52">
                  <c:v>4.8642050000000001</c:v>
                </c:pt>
                <c:pt idx="53">
                  <c:v>4.941414</c:v>
                </c:pt>
                <c:pt idx="54">
                  <c:v>5.018624</c:v>
                </c:pt>
                <c:pt idx="55">
                  <c:v>5.018624</c:v>
                </c:pt>
                <c:pt idx="56">
                  <c:v>5.018624</c:v>
                </c:pt>
                <c:pt idx="57">
                  <c:v>5.095834</c:v>
                </c:pt>
                <c:pt idx="58">
                  <c:v>5.095834</c:v>
                </c:pt>
                <c:pt idx="59">
                  <c:v>5.1730429999999998</c:v>
                </c:pt>
                <c:pt idx="60">
                  <c:v>5.1730429999999998</c:v>
                </c:pt>
                <c:pt idx="61">
                  <c:v>5.2502529999999998</c:v>
                </c:pt>
                <c:pt idx="62">
                  <c:v>5.2502529999999998</c:v>
                </c:pt>
                <c:pt idx="63">
                  <c:v>5.3274619999999997</c:v>
                </c:pt>
                <c:pt idx="64">
                  <c:v>5.3274619999999997</c:v>
                </c:pt>
                <c:pt idx="65">
                  <c:v>5.4010530000000001</c:v>
                </c:pt>
                <c:pt idx="66">
                  <c:v>5.4046719999999997</c:v>
                </c:pt>
                <c:pt idx="67">
                  <c:v>5.4818819999999997</c:v>
                </c:pt>
                <c:pt idx="68">
                  <c:v>5.4818819999999997</c:v>
                </c:pt>
                <c:pt idx="69">
                  <c:v>5.5590909999999996</c:v>
                </c:pt>
                <c:pt idx="70">
                  <c:v>5.6206180000000003</c:v>
                </c:pt>
                <c:pt idx="71">
                  <c:v>5.6363009999999996</c:v>
                </c:pt>
                <c:pt idx="72">
                  <c:v>5.6363009999999996</c:v>
                </c:pt>
                <c:pt idx="73">
                  <c:v>5.7135100000000003</c:v>
                </c:pt>
                <c:pt idx="74">
                  <c:v>5.7135100000000003</c:v>
                </c:pt>
                <c:pt idx="75">
                  <c:v>5.7569410000000003</c:v>
                </c:pt>
                <c:pt idx="76">
                  <c:v>5.7907200000000003</c:v>
                </c:pt>
                <c:pt idx="77">
                  <c:v>5.8582780000000003</c:v>
                </c:pt>
                <c:pt idx="78">
                  <c:v>5.8679300000000003</c:v>
                </c:pt>
                <c:pt idx="79">
                  <c:v>5.8775810000000002</c:v>
                </c:pt>
                <c:pt idx="80">
                  <c:v>5.9451390000000002</c:v>
                </c:pt>
                <c:pt idx="81">
                  <c:v>6.0223490000000002</c:v>
                </c:pt>
                <c:pt idx="82">
                  <c:v>6.0223490000000002</c:v>
                </c:pt>
                <c:pt idx="83">
                  <c:v>6.099558</c:v>
                </c:pt>
                <c:pt idx="84">
                  <c:v>6.176768</c:v>
                </c:pt>
                <c:pt idx="85">
                  <c:v>6.253978</c:v>
                </c:pt>
                <c:pt idx="86">
                  <c:v>6.3311869999999999</c:v>
                </c:pt>
                <c:pt idx="87">
                  <c:v>6.4083969999999999</c:v>
                </c:pt>
                <c:pt idx="88">
                  <c:v>6.4856059999999998</c:v>
                </c:pt>
                <c:pt idx="89">
                  <c:v>6.5628159999999998</c:v>
                </c:pt>
                <c:pt idx="90">
                  <c:v>6.6400259999999998</c:v>
                </c:pt>
                <c:pt idx="91">
                  <c:v>6.7172349999999996</c:v>
                </c:pt>
                <c:pt idx="92">
                  <c:v>6.8716540000000004</c:v>
                </c:pt>
                <c:pt idx="93">
                  <c:v>7.0260740000000004</c:v>
                </c:pt>
                <c:pt idx="94">
                  <c:v>7.1804930000000002</c:v>
                </c:pt>
                <c:pt idx="95">
                  <c:v>7.2577020000000001</c:v>
                </c:pt>
                <c:pt idx="96">
                  <c:v>7.489331</c:v>
                </c:pt>
                <c:pt idx="97">
                  <c:v>7.6437499999999998</c:v>
                </c:pt>
                <c:pt idx="98">
                  <c:v>7.9525889999999997</c:v>
                </c:pt>
                <c:pt idx="99">
                  <c:v>9.2337860000000003</c:v>
                </c:pt>
              </c:numCache>
            </c:numRef>
          </c:xVal>
          <c:yVal>
            <c:numRef>
              <c:f>'ss1_ul+dl_dsc_sd66'!$A$178:$A$277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016192"/>
        <c:axId val="5022464"/>
      </c:scatterChart>
      <c:valAx>
        <c:axId val="5016192"/>
        <c:scaling>
          <c:logBase val="10"/>
          <c:orientation val="minMax"/>
          <c:max val="10"/>
          <c:min val="1"/>
        </c:scaling>
        <c:delete val="0"/>
        <c:axPos val="b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STA Tput (Mbps)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5022464"/>
        <c:crosses val="autoZero"/>
        <c:crossBetween val="midCat"/>
      </c:valAx>
      <c:valAx>
        <c:axId val="5022464"/>
        <c:scaling>
          <c:orientation val="minMax"/>
          <c:max val="100"/>
        </c:scaling>
        <c:delete val="0"/>
        <c:axPos val="l"/>
        <c:majorGridlines/>
        <c:minorGridlines/>
        <c:numFmt formatCode="General" sourceLinked="1"/>
        <c:majorTickMark val="out"/>
        <c:minorTickMark val="none"/>
        <c:tickLblPos val="low"/>
        <c:crossAx val="5016192"/>
        <c:crosses val="autoZero"/>
        <c:crossBetween val="midCat"/>
        <c:majorUnit val="10"/>
        <c:minorUnit val="5"/>
      </c:valAx>
    </c:plotArea>
    <c:legend>
      <c:legendPos val="r"/>
      <c:layout>
        <c:manualLayout>
          <c:xMode val="edge"/>
          <c:yMode val="edge"/>
          <c:x val="0.14768634259259258"/>
          <c:y val="0.26364201078272764"/>
          <c:w val="0.23692824074074073"/>
          <c:h val="0.20832553742989779"/>
        </c:manualLayout>
      </c:layout>
      <c:overlay val="1"/>
      <c:spPr>
        <a:solidFill>
          <a:sysClr val="window" lastClr="FFFFFF"/>
        </a:solidFill>
      </c:spPr>
    </c:legend>
    <c:plotVisOnly val="1"/>
    <c:dispBlanksAs val="gap"/>
    <c:showDLblsOverMax val="0"/>
  </c:chart>
  <c:spPr>
    <a:solidFill>
      <a:sysClr val="window" lastClr="FFFFFF"/>
    </a:solidFill>
  </c:spPr>
  <c:txPr>
    <a:bodyPr/>
    <a:lstStyle/>
    <a:p>
      <a:pPr>
        <a:defRPr>
          <a:latin typeface="Calibri" panose="020F0502020204030204" pitchFamily="34" charset="0"/>
          <a:ea typeface="Meiryo UI" panose="020B0604030504040204" pitchFamily="50" charset="-128"/>
          <a:cs typeface="Calibri" panose="020F0502020204030204" pitchFamily="34" charset="0"/>
        </a:defRPr>
      </a:pPr>
      <a:endParaRPr lang="ja-JP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US" sz="1400" dirty="0" smtClean="0"/>
              <a:t>Uplink @ CCA-SD -66</a:t>
            </a:r>
            <a:endParaRPr lang="en-US" sz="1400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</c:spPr>
          <c:invertIfNegative val="0"/>
          <c:cat>
            <c:strRef>
              <c:f>'ss2_ul+dl_dsc_sd66'!$B$1:$D$1</c:f>
              <c:strCache>
                <c:ptCount val="3"/>
                <c:pt idx="0">
                  <c:v>Default (-76)</c:v>
                </c:pt>
                <c:pt idx="1">
                  <c:v>50% HEW</c:v>
                </c:pt>
                <c:pt idx="2">
                  <c:v>All HEW</c:v>
                </c:pt>
              </c:strCache>
            </c:strRef>
          </c:cat>
          <c:val>
            <c:numRef>
              <c:f>'ss2_ul+dl_dsc_sd66'!$B$11:$D$11</c:f>
              <c:numCache>
                <c:formatCode>General</c:formatCode>
                <c:ptCount val="3"/>
                <c:pt idx="0">
                  <c:v>73.668726000000007</c:v>
                </c:pt>
                <c:pt idx="1">
                  <c:v>76.212299000000002</c:v>
                </c:pt>
                <c:pt idx="2">
                  <c:v>75.623666999999998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039616"/>
        <c:axId val="5041152"/>
      </c:barChart>
      <c:catAx>
        <c:axId val="5039616"/>
        <c:scaling>
          <c:orientation val="minMax"/>
        </c:scaling>
        <c:delete val="0"/>
        <c:axPos val="b"/>
        <c:numFmt formatCode="@" sourceLinked="1"/>
        <c:majorTickMark val="out"/>
        <c:minorTickMark val="none"/>
        <c:tickLblPos val="nextTo"/>
        <c:crossAx val="5041152"/>
        <c:crosses val="autoZero"/>
        <c:auto val="1"/>
        <c:lblAlgn val="ctr"/>
        <c:lblOffset val="100"/>
        <c:noMultiLvlLbl val="0"/>
      </c:catAx>
      <c:valAx>
        <c:axId val="5041152"/>
        <c:scaling>
          <c:orientation val="minMax"/>
          <c:max val="80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Ave Tput per BSS (Mbps)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50396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latin typeface="Calibri" panose="020F0502020204030204" pitchFamily="34" charset="0"/>
          <a:cs typeface="Calibri" panose="020F0502020204030204" pitchFamily="34" charset="0"/>
        </a:defRPr>
      </a:pPr>
      <a:endParaRPr lang="ja-JP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US" sz="1400" dirty="0" smtClean="0"/>
              <a:t>Downlink @ CCA-SD -66</a:t>
            </a:r>
            <a:endParaRPr lang="en-US" sz="1400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</c:spPr>
          <c:invertIfNegative val="0"/>
          <c:cat>
            <c:strRef>
              <c:f>'ss2_ul+dl_dsc_sd66'!$B$1:$D$1</c:f>
              <c:strCache>
                <c:ptCount val="3"/>
                <c:pt idx="0">
                  <c:v>Default (-76)</c:v>
                </c:pt>
                <c:pt idx="1">
                  <c:v>50% HEW</c:v>
                </c:pt>
                <c:pt idx="2">
                  <c:v>All HEW</c:v>
                </c:pt>
              </c:strCache>
            </c:strRef>
          </c:cat>
          <c:val>
            <c:numRef>
              <c:f>'ss2_ul+dl_dsc_sd66'!$B$22:$D$22</c:f>
              <c:numCache>
                <c:formatCode>General</c:formatCode>
                <c:ptCount val="3"/>
                <c:pt idx="0">
                  <c:v>10.703060000000001</c:v>
                </c:pt>
                <c:pt idx="1">
                  <c:v>12.160240999999999</c:v>
                </c:pt>
                <c:pt idx="2">
                  <c:v>11.883221000000001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91840"/>
        <c:axId val="32441088"/>
      </c:barChart>
      <c:catAx>
        <c:axId val="6691840"/>
        <c:scaling>
          <c:orientation val="minMax"/>
        </c:scaling>
        <c:delete val="0"/>
        <c:axPos val="b"/>
        <c:numFmt formatCode="@" sourceLinked="1"/>
        <c:majorTickMark val="out"/>
        <c:minorTickMark val="none"/>
        <c:tickLblPos val="nextTo"/>
        <c:crossAx val="32441088"/>
        <c:crosses val="autoZero"/>
        <c:auto val="1"/>
        <c:lblAlgn val="ctr"/>
        <c:lblOffset val="100"/>
        <c:noMultiLvlLbl val="0"/>
      </c:catAx>
      <c:valAx>
        <c:axId val="32441088"/>
        <c:scaling>
          <c:orientation val="minMax"/>
          <c:max val="12"/>
          <c:min val="0"/>
        </c:scaling>
        <c:delete val="0"/>
        <c:axPos val="l"/>
        <c:majorGridlines/>
        <c:min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Ave Tput per BSS (Mbps)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6691840"/>
        <c:crosses val="autoZero"/>
        <c:crossBetween val="between"/>
        <c:majorUnit val="2"/>
        <c:minorUnit val="1"/>
      </c:valAx>
    </c:plotArea>
    <c:plotVisOnly val="1"/>
    <c:dispBlanksAs val="gap"/>
    <c:showDLblsOverMax val="0"/>
  </c:chart>
  <c:txPr>
    <a:bodyPr/>
    <a:lstStyle/>
    <a:p>
      <a:pPr>
        <a:defRPr>
          <a:latin typeface="Calibri" panose="020F0502020204030204" pitchFamily="34" charset="0"/>
          <a:cs typeface="Calibri" panose="020F0502020204030204" pitchFamily="34" charset="0"/>
        </a:defRPr>
      </a:pPr>
      <a:endParaRPr lang="ja-JP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US" sz="1400" dirty="0" smtClean="0"/>
              <a:t>Uplink @ CCA-SD -66</a:t>
            </a:r>
            <a:endParaRPr lang="en-US" sz="1400" dirty="0"/>
          </a:p>
        </c:rich>
      </c:tx>
      <c:layout/>
      <c:overlay val="0"/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'ss2_ul+dl_dsc_sd66'!$B$1</c:f>
              <c:strCache>
                <c:ptCount val="1"/>
                <c:pt idx="0">
                  <c:v>Default (-76)</c:v>
                </c:pt>
              </c:strCache>
            </c:strRef>
          </c:tx>
          <c:marker>
            <c:symbol val="none"/>
          </c:marker>
          <c:xVal>
            <c:numRef>
              <c:f>'ss2_ul+dl_dsc_sd66'!$B$25:$B$124</c:f>
              <c:numCache>
                <c:formatCode>General</c:formatCode>
                <c:ptCount val="100"/>
                <c:pt idx="0">
                  <c:v>0.21112</c:v>
                </c:pt>
                <c:pt idx="1">
                  <c:v>0.25093100000000002</c:v>
                </c:pt>
                <c:pt idx="2">
                  <c:v>0.295568</c:v>
                </c:pt>
                <c:pt idx="3">
                  <c:v>0.31486999999999998</c:v>
                </c:pt>
                <c:pt idx="4">
                  <c:v>0.349856</c:v>
                </c:pt>
                <c:pt idx="5">
                  <c:v>0.37760300000000002</c:v>
                </c:pt>
                <c:pt idx="6">
                  <c:v>0.401731</c:v>
                </c:pt>
                <c:pt idx="7">
                  <c:v>0.43792300000000001</c:v>
                </c:pt>
                <c:pt idx="8">
                  <c:v>0.45360600000000001</c:v>
                </c:pt>
                <c:pt idx="9">
                  <c:v>0.47532200000000002</c:v>
                </c:pt>
                <c:pt idx="10">
                  <c:v>0.50427500000000003</c:v>
                </c:pt>
                <c:pt idx="11">
                  <c:v>0.52478400000000003</c:v>
                </c:pt>
                <c:pt idx="12">
                  <c:v>0.53805400000000003</c:v>
                </c:pt>
                <c:pt idx="13">
                  <c:v>0.55615000000000003</c:v>
                </c:pt>
                <c:pt idx="14">
                  <c:v>0.57907200000000003</c:v>
                </c:pt>
                <c:pt idx="15">
                  <c:v>0.59837399999999996</c:v>
                </c:pt>
                <c:pt idx="16">
                  <c:v>0.61164499999999999</c:v>
                </c:pt>
                <c:pt idx="17">
                  <c:v>0.627328</c:v>
                </c:pt>
                <c:pt idx="18">
                  <c:v>0.64663000000000004</c:v>
                </c:pt>
                <c:pt idx="19">
                  <c:v>0.66713900000000004</c:v>
                </c:pt>
                <c:pt idx="20">
                  <c:v>0.681616</c:v>
                </c:pt>
                <c:pt idx="21">
                  <c:v>0.69006100000000004</c:v>
                </c:pt>
                <c:pt idx="22">
                  <c:v>0.699712</c:v>
                </c:pt>
                <c:pt idx="23">
                  <c:v>0.71901400000000004</c:v>
                </c:pt>
                <c:pt idx="24">
                  <c:v>0.735904</c:v>
                </c:pt>
                <c:pt idx="25">
                  <c:v>0.74796799999999997</c:v>
                </c:pt>
                <c:pt idx="26">
                  <c:v>0.758826</c:v>
                </c:pt>
                <c:pt idx="27">
                  <c:v>0.76727000000000001</c:v>
                </c:pt>
                <c:pt idx="28">
                  <c:v>0.77933399999999997</c:v>
                </c:pt>
                <c:pt idx="29">
                  <c:v>0.80466899999999997</c:v>
                </c:pt>
                <c:pt idx="30">
                  <c:v>0.82276499999999997</c:v>
                </c:pt>
                <c:pt idx="31">
                  <c:v>0.83603499999999997</c:v>
                </c:pt>
                <c:pt idx="32">
                  <c:v>0.84448000000000001</c:v>
                </c:pt>
                <c:pt idx="33">
                  <c:v>0.85413099999999997</c:v>
                </c:pt>
                <c:pt idx="34">
                  <c:v>0.86860800000000005</c:v>
                </c:pt>
                <c:pt idx="35">
                  <c:v>0.89032299999999998</c:v>
                </c:pt>
                <c:pt idx="36">
                  <c:v>0.89997400000000005</c:v>
                </c:pt>
                <c:pt idx="37">
                  <c:v>0.91083199999999997</c:v>
                </c:pt>
                <c:pt idx="38">
                  <c:v>0.91807000000000005</c:v>
                </c:pt>
                <c:pt idx="39">
                  <c:v>0.92651499999999998</c:v>
                </c:pt>
                <c:pt idx="40">
                  <c:v>0.94340500000000005</c:v>
                </c:pt>
                <c:pt idx="41">
                  <c:v>0.95908800000000005</c:v>
                </c:pt>
                <c:pt idx="42">
                  <c:v>0.97235799999999994</c:v>
                </c:pt>
                <c:pt idx="43">
                  <c:v>0.98683500000000002</c:v>
                </c:pt>
                <c:pt idx="44">
                  <c:v>0.99648599999999998</c:v>
                </c:pt>
                <c:pt idx="45">
                  <c:v>1.003725</c:v>
                </c:pt>
                <c:pt idx="46">
                  <c:v>1.0145820000000001</c:v>
                </c:pt>
                <c:pt idx="47">
                  <c:v>1.0314719999999999</c:v>
                </c:pt>
                <c:pt idx="48">
                  <c:v>1.0471550000000001</c:v>
                </c:pt>
                <c:pt idx="49">
                  <c:v>1.0604260000000001</c:v>
                </c:pt>
                <c:pt idx="50">
                  <c:v>1.0724899999999999</c:v>
                </c:pt>
                <c:pt idx="51">
                  <c:v>1.0809340000000001</c:v>
                </c:pt>
                <c:pt idx="52">
                  <c:v>1.0917920000000001</c:v>
                </c:pt>
                <c:pt idx="53">
                  <c:v>1.113507</c:v>
                </c:pt>
                <c:pt idx="54">
                  <c:v>1.1340159999999999</c:v>
                </c:pt>
                <c:pt idx="55">
                  <c:v>1.148493</c:v>
                </c:pt>
                <c:pt idx="56">
                  <c:v>1.1581440000000001</c:v>
                </c:pt>
                <c:pt idx="57">
                  <c:v>1.1726209999999999</c:v>
                </c:pt>
                <c:pt idx="58">
                  <c:v>1.19313</c:v>
                </c:pt>
                <c:pt idx="59">
                  <c:v>1.2063999999999999</c:v>
                </c:pt>
                <c:pt idx="60">
                  <c:v>1.222083</c:v>
                </c:pt>
                <c:pt idx="61">
                  <c:v>1.2329410000000001</c:v>
                </c:pt>
                <c:pt idx="62">
                  <c:v>1.24983</c:v>
                </c:pt>
                <c:pt idx="63">
                  <c:v>1.265514</c:v>
                </c:pt>
                <c:pt idx="64">
                  <c:v>1.284816</c:v>
                </c:pt>
                <c:pt idx="65">
                  <c:v>1.3004990000000001</c:v>
                </c:pt>
                <c:pt idx="66">
                  <c:v>1.3077380000000001</c:v>
                </c:pt>
                <c:pt idx="67">
                  <c:v>1.3198019999999999</c:v>
                </c:pt>
                <c:pt idx="68">
                  <c:v>1.3475490000000001</c:v>
                </c:pt>
                <c:pt idx="69">
                  <c:v>1.369264</c:v>
                </c:pt>
                <c:pt idx="70">
                  <c:v>1.3849469999999999</c:v>
                </c:pt>
                <c:pt idx="71">
                  <c:v>1.40063</c:v>
                </c:pt>
                <c:pt idx="72">
                  <c:v>1.429584</c:v>
                </c:pt>
                <c:pt idx="73">
                  <c:v>1.4561249999999999</c:v>
                </c:pt>
                <c:pt idx="74">
                  <c:v>1.463363</c:v>
                </c:pt>
                <c:pt idx="75">
                  <c:v>1.4814590000000001</c:v>
                </c:pt>
                <c:pt idx="76">
                  <c:v>1.505587</c:v>
                </c:pt>
                <c:pt idx="77">
                  <c:v>1.5309219999999999</c:v>
                </c:pt>
                <c:pt idx="78">
                  <c:v>1.541779</c:v>
                </c:pt>
                <c:pt idx="79">
                  <c:v>1.569526</c:v>
                </c:pt>
                <c:pt idx="80">
                  <c:v>1.5996859999999999</c:v>
                </c:pt>
                <c:pt idx="81">
                  <c:v>1.616576</c:v>
                </c:pt>
                <c:pt idx="82">
                  <c:v>1.663626</c:v>
                </c:pt>
                <c:pt idx="83">
                  <c:v>1.691373</c:v>
                </c:pt>
                <c:pt idx="84">
                  <c:v>1.71912</c:v>
                </c:pt>
                <c:pt idx="85">
                  <c:v>1.761344</c:v>
                </c:pt>
                <c:pt idx="86">
                  <c:v>1.786678</c:v>
                </c:pt>
                <c:pt idx="87">
                  <c:v>1.827696</c:v>
                </c:pt>
                <c:pt idx="88">
                  <c:v>1.8771580000000001</c:v>
                </c:pt>
                <c:pt idx="89">
                  <c:v>1.9133500000000001</c:v>
                </c:pt>
                <c:pt idx="90">
                  <c:v>1.94713</c:v>
                </c:pt>
                <c:pt idx="91">
                  <c:v>2.0050370000000002</c:v>
                </c:pt>
                <c:pt idx="92">
                  <c:v>2.078627</c:v>
                </c:pt>
                <c:pt idx="93">
                  <c:v>2.15463</c:v>
                </c:pt>
                <c:pt idx="94">
                  <c:v>2.2306339999999998</c:v>
                </c:pt>
                <c:pt idx="95">
                  <c:v>2.3030179999999998</c:v>
                </c:pt>
                <c:pt idx="96">
                  <c:v>2.4127999999999998</c:v>
                </c:pt>
                <c:pt idx="97">
                  <c:v>2.611856</c:v>
                </c:pt>
                <c:pt idx="98">
                  <c:v>3.0099680000000002</c:v>
                </c:pt>
                <c:pt idx="99">
                  <c:v>5.5566779999999998</c:v>
                </c:pt>
              </c:numCache>
            </c:numRef>
          </c:xVal>
          <c:yVal>
            <c:numRef>
              <c:f>'ss2_ul+dl_dsc_sd66'!$A$25:$A$124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'ss2_ul+dl_dsc_sd66'!$C$1</c:f>
              <c:strCache>
                <c:ptCount val="1"/>
                <c:pt idx="0">
                  <c:v>50% HEW</c:v>
                </c:pt>
              </c:strCache>
            </c:strRef>
          </c:tx>
          <c:marker>
            <c:symbol val="none"/>
          </c:marker>
          <c:xVal>
            <c:numRef>
              <c:f>'ss2_ul+dl_dsc_sd66'!$C$25:$C$124</c:f>
              <c:numCache>
                <c:formatCode>General</c:formatCode>
                <c:ptCount val="100"/>
                <c:pt idx="0">
                  <c:v>0.143562</c:v>
                </c:pt>
                <c:pt idx="1">
                  <c:v>0.193024</c:v>
                </c:pt>
                <c:pt idx="2">
                  <c:v>0.22800999999999999</c:v>
                </c:pt>
                <c:pt idx="3">
                  <c:v>0.26420199999999999</c:v>
                </c:pt>
                <c:pt idx="4">
                  <c:v>0.293155</c:v>
                </c:pt>
                <c:pt idx="5">
                  <c:v>0.30763200000000002</c:v>
                </c:pt>
                <c:pt idx="6">
                  <c:v>0.34141100000000002</c:v>
                </c:pt>
                <c:pt idx="7">
                  <c:v>0.36915799999999999</c:v>
                </c:pt>
                <c:pt idx="8">
                  <c:v>0.386048</c:v>
                </c:pt>
                <c:pt idx="9">
                  <c:v>0.40534999999999999</c:v>
                </c:pt>
                <c:pt idx="10">
                  <c:v>0.43430400000000002</c:v>
                </c:pt>
                <c:pt idx="11">
                  <c:v>0.45119399999999998</c:v>
                </c:pt>
                <c:pt idx="12">
                  <c:v>0.463258</c:v>
                </c:pt>
                <c:pt idx="13">
                  <c:v>0.49341800000000002</c:v>
                </c:pt>
                <c:pt idx="14">
                  <c:v>0.51151400000000002</c:v>
                </c:pt>
                <c:pt idx="15">
                  <c:v>0.52840299999999996</c:v>
                </c:pt>
                <c:pt idx="16">
                  <c:v>0.53926099999999999</c:v>
                </c:pt>
                <c:pt idx="17">
                  <c:v>0.56218199999999996</c:v>
                </c:pt>
                <c:pt idx="18">
                  <c:v>0.58389800000000003</c:v>
                </c:pt>
                <c:pt idx="19">
                  <c:v>0.59958100000000003</c:v>
                </c:pt>
                <c:pt idx="20">
                  <c:v>0.61164499999999999</c:v>
                </c:pt>
                <c:pt idx="21">
                  <c:v>0.62129599999999996</c:v>
                </c:pt>
                <c:pt idx="22">
                  <c:v>0.63456599999999996</c:v>
                </c:pt>
                <c:pt idx="23">
                  <c:v>0.65024999999999999</c:v>
                </c:pt>
                <c:pt idx="24">
                  <c:v>0.665933</c:v>
                </c:pt>
                <c:pt idx="25">
                  <c:v>0.68282200000000004</c:v>
                </c:pt>
                <c:pt idx="26">
                  <c:v>0.69367999999999996</c:v>
                </c:pt>
                <c:pt idx="27">
                  <c:v>0.70936299999999997</c:v>
                </c:pt>
                <c:pt idx="28">
                  <c:v>0.72384000000000004</c:v>
                </c:pt>
                <c:pt idx="29">
                  <c:v>0.74193600000000004</c:v>
                </c:pt>
                <c:pt idx="30">
                  <c:v>0.756413</c:v>
                </c:pt>
                <c:pt idx="31">
                  <c:v>0.76485800000000004</c:v>
                </c:pt>
                <c:pt idx="32">
                  <c:v>0.772096</c:v>
                </c:pt>
                <c:pt idx="33">
                  <c:v>0.78657299999999997</c:v>
                </c:pt>
                <c:pt idx="34">
                  <c:v>0.80587500000000001</c:v>
                </c:pt>
                <c:pt idx="35">
                  <c:v>0.82276499999999997</c:v>
                </c:pt>
                <c:pt idx="36">
                  <c:v>0.83362199999999997</c:v>
                </c:pt>
                <c:pt idx="37">
                  <c:v>0.84206700000000001</c:v>
                </c:pt>
                <c:pt idx="38">
                  <c:v>0.85171799999999998</c:v>
                </c:pt>
                <c:pt idx="39">
                  <c:v>0.87343400000000004</c:v>
                </c:pt>
                <c:pt idx="40">
                  <c:v>0.88911700000000005</c:v>
                </c:pt>
                <c:pt idx="41">
                  <c:v>0.90359400000000001</c:v>
                </c:pt>
                <c:pt idx="42">
                  <c:v>0.91686400000000001</c:v>
                </c:pt>
                <c:pt idx="43">
                  <c:v>0.92651499999999998</c:v>
                </c:pt>
                <c:pt idx="44">
                  <c:v>0.94340500000000005</c:v>
                </c:pt>
                <c:pt idx="45">
                  <c:v>0.96270699999999998</c:v>
                </c:pt>
                <c:pt idx="46">
                  <c:v>0.97477100000000005</c:v>
                </c:pt>
                <c:pt idx="47">
                  <c:v>0.99166100000000001</c:v>
                </c:pt>
                <c:pt idx="48">
                  <c:v>1.004931</c:v>
                </c:pt>
                <c:pt idx="49">
                  <c:v>1.0194080000000001</c:v>
                </c:pt>
                <c:pt idx="50">
                  <c:v>1.03871</c:v>
                </c:pt>
                <c:pt idx="51">
                  <c:v>1.0604260000000001</c:v>
                </c:pt>
                <c:pt idx="52">
                  <c:v>1.0700769999999999</c:v>
                </c:pt>
                <c:pt idx="53">
                  <c:v>1.079728</c:v>
                </c:pt>
                <c:pt idx="54">
                  <c:v>1.09903</c:v>
                </c:pt>
                <c:pt idx="55">
                  <c:v>1.1219520000000001</c:v>
                </c:pt>
                <c:pt idx="56">
                  <c:v>1.141254</c:v>
                </c:pt>
                <c:pt idx="57">
                  <c:v>1.156938</c:v>
                </c:pt>
                <c:pt idx="58">
                  <c:v>1.187098</c:v>
                </c:pt>
                <c:pt idx="59">
                  <c:v>1.207606</c:v>
                </c:pt>
                <c:pt idx="60">
                  <c:v>1.222083</c:v>
                </c:pt>
                <c:pt idx="61">
                  <c:v>1.2353540000000001</c:v>
                </c:pt>
                <c:pt idx="62">
                  <c:v>1.2679260000000001</c:v>
                </c:pt>
                <c:pt idx="63">
                  <c:v>1.284816</c:v>
                </c:pt>
                <c:pt idx="64">
                  <c:v>1.299293</c:v>
                </c:pt>
                <c:pt idx="65">
                  <c:v>1.3125629999999999</c:v>
                </c:pt>
                <c:pt idx="66">
                  <c:v>1.3403099999999999</c:v>
                </c:pt>
                <c:pt idx="67">
                  <c:v>1.364438</c:v>
                </c:pt>
                <c:pt idx="68">
                  <c:v>1.3849469999999999</c:v>
                </c:pt>
                <c:pt idx="69">
                  <c:v>1.407869</c:v>
                </c:pt>
                <c:pt idx="70">
                  <c:v>1.431997</c:v>
                </c:pt>
                <c:pt idx="71">
                  <c:v>1.4573309999999999</c:v>
                </c:pt>
                <c:pt idx="72">
                  <c:v>1.47784</c:v>
                </c:pt>
                <c:pt idx="73">
                  <c:v>1.506794</c:v>
                </c:pt>
                <c:pt idx="74">
                  <c:v>1.5297149999999999</c:v>
                </c:pt>
                <c:pt idx="75">
                  <c:v>1.5538430000000001</c:v>
                </c:pt>
                <c:pt idx="76">
                  <c:v>1.6008929999999999</c:v>
                </c:pt>
                <c:pt idx="77">
                  <c:v>1.61537</c:v>
                </c:pt>
                <c:pt idx="78">
                  <c:v>1.6539740000000001</c:v>
                </c:pt>
                <c:pt idx="79">
                  <c:v>1.682928</c:v>
                </c:pt>
                <c:pt idx="80">
                  <c:v>1.7034370000000001</c:v>
                </c:pt>
                <c:pt idx="81">
                  <c:v>1.7480739999999999</c:v>
                </c:pt>
                <c:pt idx="82">
                  <c:v>1.7794399999999999</c:v>
                </c:pt>
                <c:pt idx="83">
                  <c:v>1.831315</c:v>
                </c:pt>
                <c:pt idx="84">
                  <c:v>1.8843970000000001</c:v>
                </c:pt>
                <c:pt idx="85">
                  <c:v>1.9242079999999999</c:v>
                </c:pt>
                <c:pt idx="86">
                  <c:v>1.967638</c:v>
                </c:pt>
                <c:pt idx="87">
                  <c:v>2.00745</c:v>
                </c:pt>
                <c:pt idx="88">
                  <c:v>2.0725950000000002</c:v>
                </c:pt>
                <c:pt idx="89">
                  <c:v>2.1570429999999998</c:v>
                </c:pt>
                <c:pt idx="90">
                  <c:v>2.2342529999999998</c:v>
                </c:pt>
                <c:pt idx="91">
                  <c:v>2.3102559999999999</c:v>
                </c:pt>
                <c:pt idx="92">
                  <c:v>2.3910849999999999</c:v>
                </c:pt>
                <c:pt idx="93">
                  <c:v>2.4695010000000002</c:v>
                </c:pt>
                <c:pt idx="94">
                  <c:v>2.5455040000000002</c:v>
                </c:pt>
                <c:pt idx="95">
                  <c:v>2.6975099999999999</c:v>
                </c:pt>
                <c:pt idx="96">
                  <c:v>2.918282</c:v>
                </c:pt>
                <c:pt idx="97">
                  <c:v>3.298298</c:v>
                </c:pt>
                <c:pt idx="98">
                  <c:v>3.9328639999999999</c:v>
                </c:pt>
                <c:pt idx="99">
                  <c:v>8.9490750000000006</c:v>
                </c:pt>
              </c:numCache>
            </c:numRef>
          </c:xVal>
          <c:yVal>
            <c:numRef>
              <c:f>'ss2_ul+dl_dsc_sd66'!$A$25:$A$124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'ss2_ul+dl_dsc_sd66'!$D$1</c:f>
              <c:strCache>
                <c:ptCount val="1"/>
                <c:pt idx="0">
                  <c:v>All HEW</c:v>
                </c:pt>
              </c:strCache>
            </c:strRef>
          </c:tx>
          <c:marker>
            <c:symbol val="none"/>
          </c:marker>
          <c:xVal>
            <c:numRef>
              <c:f>'ss2_ul+dl_dsc_sd66'!$D$25:$D$124</c:f>
              <c:numCache>
                <c:formatCode>General</c:formatCode>
                <c:ptCount val="100"/>
                <c:pt idx="0">
                  <c:v>0.16648299999999999</c:v>
                </c:pt>
                <c:pt idx="1">
                  <c:v>0.229216</c:v>
                </c:pt>
                <c:pt idx="2">
                  <c:v>0.28953600000000002</c:v>
                </c:pt>
                <c:pt idx="3">
                  <c:v>0.308838</c:v>
                </c:pt>
                <c:pt idx="4">
                  <c:v>0.347443</c:v>
                </c:pt>
                <c:pt idx="5">
                  <c:v>0.372778</c:v>
                </c:pt>
                <c:pt idx="6">
                  <c:v>0.388461</c:v>
                </c:pt>
                <c:pt idx="7">
                  <c:v>0.42103400000000002</c:v>
                </c:pt>
                <c:pt idx="8">
                  <c:v>0.44878099999999999</c:v>
                </c:pt>
                <c:pt idx="9">
                  <c:v>0.463258</c:v>
                </c:pt>
                <c:pt idx="10">
                  <c:v>0.48979800000000001</c:v>
                </c:pt>
                <c:pt idx="11">
                  <c:v>0.51030699999999996</c:v>
                </c:pt>
                <c:pt idx="12">
                  <c:v>0.52598999999999996</c:v>
                </c:pt>
                <c:pt idx="13">
                  <c:v>0.54288000000000003</c:v>
                </c:pt>
                <c:pt idx="14">
                  <c:v>0.56338900000000003</c:v>
                </c:pt>
                <c:pt idx="15">
                  <c:v>0.58751699999999996</c:v>
                </c:pt>
                <c:pt idx="16">
                  <c:v>0.604406</c:v>
                </c:pt>
                <c:pt idx="17">
                  <c:v>0.61526400000000003</c:v>
                </c:pt>
                <c:pt idx="18">
                  <c:v>0.63336000000000003</c:v>
                </c:pt>
                <c:pt idx="19">
                  <c:v>0.65024999999999999</c:v>
                </c:pt>
                <c:pt idx="20">
                  <c:v>0.66352</c:v>
                </c:pt>
                <c:pt idx="21">
                  <c:v>0.679203</c:v>
                </c:pt>
                <c:pt idx="22">
                  <c:v>0.68885399999999997</c:v>
                </c:pt>
                <c:pt idx="23">
                  <c:v>0.699712</c:v>
                </c:pt>
                <c:pt idx="24">
                  <c:v>0.71660199999999996</c:v>
                </c:pt>
                <c:pt idx="25">
                  <c:v>0.735904</c:v>
                </c:pt>
                <c:pt idx="26">
                  <c:v>0.74917400000000001</c:v>
                </c:pt>
                <c:pt idx="27">
                  <c:v>0.758826</c:v>
                </c:pt>
                <c:pt idx="28">
                  <c:v>0.77088999999999996</c:v>
                </c:pt>
                <c:pt idx="29">
                  <c:v>0.78174699999999997</c:v>
                </c:pt>
                <c:pt idx="30">
                  <c:v>0.80105000000000004</c:v>
                </c:pt>
                <c:pt idx="31">
                  <c:v>0.82035199999999997</c:v>
                </c:pt>
                <c:pt idx="32">
                  <c:v>0.83362199999999997</c:v>
                </c:pt>
                <c:pt idx="33">
                  <c:v>0.84086099999999997</c:v>
                </c:pt>
                <c:pt idx="34">
                  <c:v>0.85533800000000004</c:v>
                </c:pt>
                <c:pt idx="35">
                  <c:v>0.86860800000000005</c:v>
                </c:pt>
                <c:pt idx="36">
                  <c:v>0.88790999999999998</c:v>
                </c:pt>
                <c:pt idx="37">
                  <c:v>0.90118100000000001</c:v>
                </c:pt>
                <c:pt idx="38">
                  <c:v>0.91445100000000001</c:v>
                </c:pt>
                <c:pt idx="39">
                  <c:v>0.92530900000000005</c:v>
                </c:pt>
                <c:pt idx="40">
                  <c:v>0.93616600000000005</c:v>
                </c:pt>
                <c:pt idx="41">
                  <c:v>0.95426200000000005</c:v>
                </c:pt>
                <c:pt idx="42">
                  <c:v>0.97235799999999994</c:v>
                </c:pt>
                <c:pt idx="43">
                  <c:v>0.98321599999999998</c:v>
                </c:pt>
                <c:pt idx="44">
                  <c:v>0.99166100000000001</c:v>
                </c:pt>
                <c:pt idx="45">
                  <c:v>0.99889899999999998</c:v>
                </c:pt>
                <c:pt idx="46">
                  <c:v>1.0157890000000001</c:v>
                </c:pt>
                <c:pt idx="47">
                  <c:v>1.032678</c:v>
                </c:pt>
                <c:pt idx="48">
                  <c:v>1.0447420000000001</c:v>
                </c:pt>
                <c:pt idx="49">
                  <c:v>1.0580130000000001</c:v>
                </c:pt>
                <c:pt idx="50">
                  <c:v>1.0700769999999999</c:v>
                </c:pt>
                <c:pt idx="51">
                  <c:v>1.079728</c:v>
                </c:pt>
                <c:pt idx="52">
                  <c:v>1.0954109999999999</c:v>
                </c:pt>
                <c:pt idx="53">
                  <c:v>1.1243650000000001</c:v>
                </c:pt>
                <c:pt idx="54">
                  <c:v>1.1388419999999999</c:v>
                </c:pt>
                <c:pt idx="55">
                  <c:v>1.147286</c:v>
                </c:pt>
                <c:pt idx="56">
                  <c:v>1.1593500000000001</c:v>
                </c:pt>
                <c:pt idx="57">
                  <c:v>1.1810659999999999</c:v>
                </c:pt>
                <c:pt idx="58">
                  <c:v>1.1967490000000001</c:v>
                </c:pt>
                <c:pt idx="59">
                  <c:v>1.213638</c:v>
                </c:pt>
                <c:pt idx="60">
                  <c:v>1.226909</c:v>
                </c:pt>
                <c:pt idx="61">
                  <c:v>1.2413860000000001</c:v>
                </c:pt>
                <c:pt idx="62">
                  <c:v>1.260688</c:v>
                </c:pt>
                <c:pt idx="63">
                  <c:v>1.287229</c:v>
                </c:pt>
                <c:pt idx="64">
                  <c:v>1.301706</c:v>
                </c:pt>
                <c:pt idx="65">
                  <c:v>1.3137700000000001</c:v>
                </c:pt>
                <c:pt idx="66">
                  <c:v>1.3415170000000001</c:v>
                </c:pt>
                <c:pt idx="67">
                  <c:v>1.368058</c:v>
                </c:pt>
                <c:pt idx="68">
                  <c:v>1.3849469999999999</c:v>
                </c:pt>
                <c:pt idx="69">
                  <c:v>1.40063</c:v>
                </c:pt>
                <c:pt idx="70">
                  <c:v>1.43079</c:v>
                </c:pt>
                <c:pt idx="71">
                  <c:v>1.4476800000000001</c:v>
                </c:pt>
                <c:pt idx="72">
                  <c:v>1.4585379999999999</c:v>
                </c:pt>
                <c:pt idx="73">
                  <c:v>1.480253</c:v>
                </c:pt>
                <c:pt idx="74">
                  <c:v>1.5007619999999999</c:v>
                </c:pt>
                <c:pt idx="75">
                  <c:v>1.5321279999999999</c:v>
                </c:pt>
                <c:pt idx="76">
                  <c:v>1.546605</c:v>
                </c:pt>
                <c:pt idx="77">
                  <c:v>1.5731459999999999</c:v>
                </c:pt>
                <c:pt idx="78">
                  <c:v>1.6033059999999999</c:v>
                </c:pt>
                <c:pt idx="79">
                  <c:v>1.6201950000000001</c:v>
                </c:pt>
                <c:pt idx="80">
                  <c:v>1.6684509999999999</c:v>
                </c:pt>
                <c:pt idx="81">
                  <c:v>1.691373</c:v>
                </c:pt>
                <c:pt idx="82">
                  <c:v>1.7348030000000001</c:v>
                </c:pt>
                <c:pt idx="83">
                  <c:v>1.76617</c:v>
                </c:pt>
                <c:pt idx="84">
                  <c:v>1.8071870000000001</c:v>
                </c:pt>
                <c:pt idx="85">
                  <c:v>1.833728</c:v>
                </c:pt>
                <c:pt idx="86">
                  <c:v>1.857856</c:v>
                </c:pt>
                <c:pt idx="87">
                  <c:v>1.9169700000000001</c:v>
                </c:pt>
                <c:pt idx="88">
                  <c:v>1.9579869999999999</c:v>
                </c:pt>
                <c:pt idx="89">
                  <c:v>2.0014180000000001</c:v>
                </c:pt>
                <c:pt idx="90">
                  <c:v>2.0858660000000002</c:v>
                </c:pt>
                <c:pt idx="91">
                  <c:v>2.152218</c:v>
                </c:pt>
                <c:pt idx="92">
                  <c:v>2.23184</c:v>
                </c:pt>
                <c:pt idx="93">
                  <c:v>2.3114620000000001</c:v>
                </c:pt>
                <c:pt idx="94">
                  <c:v>2.4284829999999999</c:v>
                </c:pt>
                <c:pt idx="95">
                  <c:v>2.5539489999999998</c:v>
                </c:pt>
                <c:pt idx="96">
                  <c:v>2.6987169999999998</c:v>
                </c:pt>
                <c:pt idx="97">
                  <c:v>2.8519299999999999</c:v>
                </c:pt>
                <c:pt idx="98">
                  <c:v>3.340522</c:v>
                </c:pt>
                <c:pt idx="99">
                  <c:v>6.7944449999999996</c:v>
                </c:pt>
              </c:numCache>
            </c:numRef>
          </c:xVal>
          <c:yVal>
            <c:numRef>
              <c:f>'ss2_ul+dl_dsc_sd66'!$A$25:$A$124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2459008"/>
        <c:axId val="32469376"/>
      </c:scatterChart>
      <c:valAx>
        <c:axId val="32459008"/>
        <c:scaling>
          <c:logBase val="10"/>
          <c:orientation val="minMax"/>
          <c:max val="10"/>
          <c:min val="0.1"/>
        </c:scaling>
        <c:delete val="0"/>
        <c:axPos val="b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STA Tput (Mbps)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32469376"/>
        <c:crosses val="autoZero"/>
        <c:crossBetween val="midCat"/>
      </c:valAx>
      <c:valAx>
        <c:axId val="32469376"/>
        <c:scaling>
          <c:orientation val="minMax"/>
          <c:max val="100"/>
        </c:scaling>
        <c:delete val="0"/>
        <c:axPos val="l"/>
        <c:majorGridlines/>
        <c:minorGridlines/>
        <c:numFmt formatCode="General" sourceLinked="1"/>
        <c:majorTickMark val="out"/>
        <c:minorTickMark val="none"/>
        <c:tickLblPos val="low"/>
        <c:crossAx val="32459008"/>
        <c:crosses val="autoZero"/>
        <c:crossBetween val="midCat"/>
        <c:majorUnit val="10"/>
        <c:minorUnit val="5"/>
      </c:valAx>
    </c:plotArea>
    <c:legend>
      <c:legendPos val="r"/>
      <c:layout>
        <c:manualLayout>
          <c:xMode val="edge"/>
          <c:yMode val="edge"/>
          <c:x val="0.65842106481481477"/>
          <c:y val="0.44593358121901427"/>
          <c:w val="0.25406365740740738"/>
          <c:h val="0.2129702380952381"/>
        </c:manualLayout>
      </c:layout>
      <c:overlay val="1"/>
      <c:spPr>
        <a:solidFill>
          <a:sysClr val="window" lastClr="FFFFFF"/>
        </a:solidFill>
      </c:spPr>
    </c:legend>
    <c:plotVisOnly val="1"/>
    <c:dispBlanksAs val="gap"/>
    <c:showDLblsOverMax val="0"/>
  </c:chart>
  <c:txPr>
    <a:bodyPr/>
    <a:lstStyle/>
    <a:p>
      <a:pPr>
        <a:defRPr>
          <a:latin typeface="Calibri" panose="020F0502020204030204" pitchFamily="34" charset="0"/>
          <a:cs typeface="Calibri" panose="020F0502020204030204" pitchFamily="34" charset="0"/>
        </a:defRPr>
      </a:pPr>
      <a:endParaRPr lang="ja-JP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US" sz="1400" dirty="0" smtClean="0"/>
              <a:t>Downlink @ CCA-SD -66</a:t>
            </a:r>
            <a:endParaRPr lang="en-US" sz="1400" dirty="0"/>
          </a:p>
        </c:rich>
      </c:tx>
      <c:layout/>
      <c:overlay val="0"/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'ss2_ul+dl_dsc_sd66'!$B$1</c:f>
              <c:strCache>
                <c:ptCount val="1"/>
                <c:pt idx="0">
                  <c:v>Default (-76)</c:v>
                </c:pt>
              </c:strCache>
            </c:strRef>
          </c:tx>
          <c:marker>
            <c:symbol val="none"/>
          </c:marker>
          <c:xVal>
            <c:numRef>
              <c:f>'ss2_ul+dl_dsc_sd66'!$B$126:$B$225</c:f>
              <c:numCache>
                <c:formatCode>General</c:formatCode>
                <c:ptCount val="100"/>
                <c:pt idx="0">
                  <c:v>0</c:v>
                </c:pt>
                <c:pt idx="1">
                  <c:v>0</c:v>
                </c:pt>
                <c:pt idx="2">
                  <c:v>5.7907E-2</c:v>
                </c:pt>
                <c:pt idx="3">
                  <c:v>6.1525999999999997E-2</c:v>
                </c:pt>
                <c:pt idx="4">
                  <c:v>6.2732999999999997E-2</c:v>
                </c:pt>
                <c:pt idx="5">
                  <c:v>6.5145999999999996E-2</c:v>
                </c:pt>
                <c:pt idx="6">
                  <c:v>6.6351999999999994E-2</c:v>
                </c:pt>
                <c:pt idx="7">
                  <c:v>6.7558000000000007E-2</c:v>
                </c:pt>
                <c:pt idx="8">
                  <c:v>6.8765000000000007E-2</c:v>
                </c:pt>
                <c:pt idx="9">
                  <c:v>7.1178000000000005E-2</c:v>
                </c:pt>
                <c:pt idx="10">
                  <c:v>7.2384000000000004E-2</c:v>
                </c:pt>
                <c:pt idx="11">
                  <c:v>7.3590000000000003E-2</c:v>
                </c:pt>
                <c:pt idx="12">
                  <c:v>7.4797000000000002E-2</c:v>
                </c:pt>
                <c:pt idx="13">
                  <c:v>7.7210000000000001E-2</c:v>
                </c:pt>
                <c:pt idx="14">
                  <c:v>7.7210000000000001E-2</c:v>
                </c:pt>
                <c:pt idx="15">
                  <c:v>7.7210000000000001E-2</c:v>
                </c:pt>
                <c:pt idx="16">
                  <c:v>7.7210000000000001E-2</c:v>
                </c:pt>
                <c:pt idx="17">
                  <c:v>7.7210000000000001E-2</c:v>
                </c:pt>
                <c:pt idx="18">
                  <c:v>7.7210000000000001E-2</c:v>
                </c:pt>
                <c:pt idx="19">
                  <c:v>7.7210000000000001E-2</c:v>
                </c:pt>
                <c:pt idx="20">
                  <c:v>0.12667200000000001</c:v>
                </c:pt>
                <c:pt idx="21">
                  <c:v>0.13029099999999999</c:v>
                </c:pt>
                <c:pt idx="22">
                  <c:v>0.131498</c:v>
                </c:pt>
                <c:pt idx="23">
                  <c:v>0.13270399999999999</c:v>
                </c:pt>
                <c:pt idx="24">
                  <c:v>0.13391</c:v>
                </c:pt>
                <c:pt idx="25">
                  <c:v>0.13511699999999999</c:v>
                </c:pt>
                <c:pt idx="26">
                  <c:v>0.136323</c:v>
                </c:pt>
                <c:pt idx="27">
                  <c:v>0.136323</c:v>
                </c:pt>
                <c:pt idx="28">
                  <c:v>0.13753000000000001</c:v>
                </c:pt>
                <c:pt idx="29">
                  <c:v>0.138736</c:v>
                </c:pt>
                <c:pt idx="30">
                  <c:v>0.138736</c:v>
                </c:pt>
                <c:pt idx="31">
                  <c:v>0.13994200000000001</c:v>
                </c:pt>
                <c:pt idx="32">
                  <c:v>0.13994200000000001</c:v>
                </c:pt>
                <c:pt idx="33">
                  <c:v>0.141149</c:v>
                </c:pt>
                <c:pt idx="34">
                  <c:v>0.141149</c:v>
                </c:pt>
                <c:pt idx="35">
                  <c:v>0.14235500000000001</c:v>
                </c:pt>
                <c:pt idx="36">
                  <c:v>0.143562</c:v>
                </c:pt>
                <c:pt idx="37">
                  <c:v>0.143562</c:v>
                </c:pt>
                <c:pt idx="38">
                  <c:v>0.14476800000000001</c:v>
                </c:pt>
                <c:pt idx="39">
                  <c:v>0.14476800000000001</c:v>
                </c:pt>
                <c:pt idx="40">
                  <c:v>0.14597399999999999</c:v>
                </c:pt>
                <c:pt idx="41">
                  <c:v>0.14718100000000001</c:v>
                </c:pt>
                <c:pt idx="42">
                  <c:v>0.14718100000000001</c:v>
                </c:pt>
                <c:pt idx="43">
                  <c:v>0.14838699999999999</c:v>
                </c:pt>
                <c:pt idx="44">
                  <c:v>0.14838699999999999</c:v>
                </c:pt>
                <c:pt idx="45">
                  <c:v>0.149594</c:v>
                </c:pt>
                <c:pt idx="46">
                  <c:v>0.15079999999999999</c:v>
                </c:pt>
                <c:pt idx="47">
                  <c:v>0.152006</c:v>
                </c:pt>
                <c:pt idx="48">
                  <c:v>0.15321299999999999</c:v>
                </c:pt>
                <c:pt idx="49">
                  <c:v>0.15321299999999999</c:v>
                </c:pt>
                <c:pt idx="50">
                  <c:v>0.154419</c:v>
                </c:pt>
                <c:pt idx="51">
                  <c:v>0.154419</c:v>
                </c:pt>
                <c:pt idx="52">
                  <c:v>0.154419</c:v>
                </c:pt>
                <c:pt idx="53">
                  <c:v>0.154419</c:v>
                </c:pt>
                <c:pt idx="54">
                  <c:v>0.154419</c:v>
                </c:pt>
                <c:pt idx="55">
                  <c:v>0.154419</c:v>
                </c:pt>
                <c:pt idx="56">
                  <c:v>0.154419</c:v>
                </c:pt>
                <c:pt idx="57">
                  <c:v>0.154419</c:v>
                </c:pt>
                <c:pt idx="58">
                  <c:v>0.19905600000000001</c:v>
                </c:pt>
                <c:pt idx="59">
                  <c:v>0.20267499999999999</c:v>
                </c:pt>
                <c:pt idx="60">
                  <c:v>0.20508799999999999</c:v>
                </c:pt>
                <c:pt idx="61">
                  <c:v>0.20629400000000001</c:v>
                </c:pt>
                <c:pt idx="62">
                  <c:v>0.20750099999999999</c:v>
                </c:pt>
                <c:pt idx="63">
                  <c:v>0.208707</c:v>
                </c:pt>
                <c:pt idx="64">
                  <c:v>0.20991399999999999</c:v>
                </c:pt>
                <c:pt idx="65">
                  <c:v>0.20991399999999999</c:v>
                </c:pt>
                <c:pt idx="66">
                  <c:v>0.21112</c:v>
                </c:pt>
                <c:pt idx="67">
                  <c:v>0.21232599999999999</c:v>
                </c:pt>
                <c:pt idx="68">
                  <c:v>0.213533</c:v>
                </c:pt>
                <c:pt idx="69">
                  <c:v>0.213533</c:v>
                </c:pt>
                <c:pt idx="70">
                  <c:v>0.21473900000000001</c:v>
                </c:pt>
                <c:pt idx="71">
                  <c:v>0.215946</c:v>
                </c:pt>
                <c:pt idx="72">
                  <c:v>0.21715200000000001</c:v>
                </c:pt>
                <c:pt idx="73">
                  <c:v>0.21715200000000001</c:v>
                </c:pt>
                <c:pt idx="74">
                  <c:v>0.218358</c:v>
                </c:pt>
                <c:pt idx="75">
                  <c:v>0.21956500000000001</c:v>
                </c:pt>
                <c:pt idx="76">
                  <c:v>0.220771</c:v>
                </c:pt>
                <c:pt idx="77">
                  <c:v>0.22197800000000001</c:v>
                </c:pt>
                <c:pt idx="78">
                  <c:v>0.22197800000000001</c:v>
                </c:pt>
                <c:pt idx="79">
                  <c:v>0.22318399999999999</c:v>
                </c:pt>
                <c:pt idx="80">
                  <c:v>0.22439000000000001</c:v>
                </c:pt>
                <c:pt idx="81">
                  <c:v>0.22559699999999999</c:v>
                </c:pt>
                <c:pt idx="82">
                  <c:v>0.226803</c:v>
                </c:pt>
                <c:pt idx="83">
                  <c:v>0.22800999999999999</c:v>
                </c:pt>
                <c:pt idx="84">
                  <c:v>0.229216</c:v>
                </c:pt>
                <c:pt idx="85">
                  <c:v>0.23042199999999999</c:v>
                </c:pt>
                <c:pt idx="86">
                  <c:v>0.231629</c:v>
                </c:pt>
                <c:pt idx="87">
                  <c:v>0.231629</c:v>
                </c:pt>
                <c:pt idx="88">
                  <c:v>0.231629</c:v>
                </c:pt>
                <c:pt idx="89">
                  <c:v>0.277472</c:v>
                </c:pt>
                <c:pt idx="90">
                  <c:v>0.28229799999999999</c:v>
                </c:pt>
                <c:pt idx="91">
                  <c:v>0.28591699999999998</c:v>
                </c:pt>
                <c:pt idx="92">
                  <c:v>0.28712300000000002</c:v>
                </c:pt>
                <c:pt idx="93">
                  <c:v>0.28953600000000002</c:v>
                </c:pt>
                <c:pt idx="94">
                  <c:v>0.29194900000000001</c:v>
                </c:pt>
                <c:pt idx="95">
                  <c:v>0.29436200000000001</c:v>
                </c:pt>
                <c:pt idx="96">
                  <c:v>0.297981</c:v>
                </c:pt>
                <c:pt idx="97">
                  <c:v>0.30401299999999998</c:v>
                </c:pt>
                <c:pt idx="98">
                  <c:v>0.35106199999999999</c:v>
                </c:pt>
                <c:pt idx="99">
                  <c:v>0.37639699999999998</c:v>
                </c:pt>
              </c:numCache>
            </c:numRef>
          </c:xVal>
          <c:yVal>
            <c:numRef>
              <c:f>'ss2_ul+dl_dsc_sd66'!$A$126:$A$225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'ss2_ul+dl_dsc_sd66'!$C$1</c:f>
              <c:strCache>
                <c:ptCount val="1"/>
                <c:pt idx="0">
                  <c:v>50% HEW</c:v>
                </c:pt>
              </c:strCache>
            </c:strRef>
          </c:tx>
          <c:marker>
            <c:symbol val="none"/>
          </c:marker>
          <c:xVal>
            <c:numRef>
              <c:f>'ss2_ul+dl_dsc_sd66'!$C$126:$C$225</c:f>
              <c:numCache>
                <c:formatCode>General</c:formatCode>
                <c:ptCount val="100"/>
                <c:pt idx="0">
                  <c:v>5.9114E-2</c:v>
                </c:pt>
                <c:pt idx="1">
                  <c:v>6.1525999999999997E-2</c:v>
                </c:pt>
                <c:pt idx="2">
                  <c:v>6.3938999999999996E-2</c:v>
                </c:pt>
                <c:pt idx="3">
                  <c:v>6.5145999999999996E-2</c:v>
                </c:pt>
                <c:pt idx="4">
                  <c:v>6.6351999999999994E-2</c:v>
                </c:pt>
                <c:pt idx="5">
                  <c:v>6.8765000000000007E-2</c:v>
                </c:pt>
                <c:pt idx="6">
                  <c:v>6.9971000000000005E-2</c:v>
                </c:pt>
                <c:pt idx="7">
                  <c:v>7.1178000000000005E-2</c:v>
                </c:pt>
                <c:pt idx="8">
                  <c:v>7.4797000000000002E-2</c:v>
                </c:pt>
                <c:pt idx="9">
                  <c:v>7.7210000000000001E-2</c:v>
                </c:pt>
                <c:pt idx="10">
                  <c:v>7.7210000000000001E-2</c:v>
                </c:pt>
                <c:pt idx="11">
                  <c:v>7.7210000000000001E-2</c:v>
                </c:pt>
                <c:pt idx="12">
                  <c:v>7.7210000000000001E-2</c:v>
                </c:pt>
                <c:pt idx="13">
                  <c:v>7.7210000000000001E-2</c:v>
                </c:pt>
                <c:pt idx="14">
                  <c:v>7.7210000000000001E-2</c:v>
                </c:pt>
                <c:pt idx="15">
                  <c:v>0.12667200000000001</c:v>
                </c:pt>
                <c:pt idx="16">
                  <c:v>0.131498</c:v>
                </c:pt>
                <c:pt idx="17">
                  <c:v>0.13270399999999999</c:v>
                </c:pt>
                <c:pt idx="18">
                  <c:v>0.13391</c:v>
                </c:pt>
                <c:pt idx="19">
                  <c:v>0.13511699999999999</c:v>
                </c:pt>
                <c:pt idx="20">
                  <c:v>0.136323</c:v>
                </c:pt>
                <c:pt idx="21">
                  <c:v>0.13753000000000001</c:v>
                </c:pt>
                <c:pt idx="22">
                  <c:v>0.13753000000000001</c:v>
                </c:pt>
                <c:pt idx="23">
                  <c:v>0.138736</c:v>
                </c:pt>
                <c:pt idx="24">
                  <c:v>0.13994200000000001</c:v>
                </c:pt>
                <c:pt idx="25">
                  <c:v>0.13994200000000001</c:v>
                </c:pt>
                <c:pt idx="26">
                  <c:v>0.141149</c:v>
                </c:pt>
                <c:pt idx="27">
                  <c:v>0.141149</c:v>
                </c:pt>
                <c:pt idx="28">
                  <c:v>0.14235500000000001</c:v>
                </c:pt>
                <c:pt idx="29">
                  <c:v>0.143562</c:v>
                </c:pt>
                <c:pt idx="30">
                  <c:v>0.143562</c:v>
                </c:pt>
                <c:pt idx="31">
                  <c:v>0.14476800000000001</c:v>
                </c:pt>
                <c:pt idx="32">
                  <c:v>0.14597399999999999</c:v>
                </c:pt>
                <c:pt idx="33">
                  <c:v>0.14718100000000001</c:v>
                </c:pt>
                <c:pt idx="34">
                  <c:v>0.14838699999999999</c:v>
                </c:pt>
                <c:pt idx="35">
                  <c:v>0.149594</c:v>
                </c:pt>
                <c:pt idx="36">
                  <c:v>0.15079999999999999</c:v>
                </c:pt>
                <c:pt idx="37">
                  <c:v>0.152006</c:v>
                </c:pt>
                <c:pt idx="38">
                  <c:v>0.15321299999999999</c:v>
                </c:pt>
                <c:pt idx="39">
                  <c:v>0.15321299999999999</c:v>
                </c:pt>
                <c:pt idx="40">
                  <c:v>0.154419</c:v>
                </c:pt>
                <c:pt idx="41">
                  <c:v>0.154419</c:v>
                </c:pt>
                <c:pt idx="42">
                  <c:v>0.154419</c:v>
                </c:pt>
                <c:pt idx="43">
                  <c:v>0.154419</c:v>
                </c:pt>
                <c:pt idx="44">
                  <c:v>0.154419</c:v>
                </c:pt>
                <c:pt idx="45">
                  <c:v>0.154419</c:v>
                </c:pt>
                <c:pt idx="46">
                  <c:v>0.19423000000000001</c:v>
                </c:pt>
                <c:pt idx="47">
                  <c:v>0.19905600000000001</c:v>
                </c:pt>
                <c:pt idx="48">
                  <c:v>0.20146900000000001</c:v>
                </c:pt>
                <c:pt idx="49">
                  <c:v>0.20388200000000001</c:v>
                </c:pt>
                <c:pt idx="50">
                  <c:v>0.20629400000000001</c:v>
                </c:pt>
                <c:pt idx="51">
                  <c:v>0.20750099999999999</c:v>
                </c:pt>
                <c:pt idx="52">
                  <c:v>0.208707</c:v>
                </c:pt>
                <c:pt idx="53">
                  <c:v>0.20991399999999999</c:v>
                </c:pt>
                <c:pt idx="54">
                  <c:v>0.21112</c:v>
                </c:pt>
                <c:pt idx="55">
                  <c:v>0.21112</c:v>
                </c:pt>
                <c:pt idx="56">
                  <c:v>0.21232599999999999</c:v>
                </c:pt>
                <c:pt idx="57">
                  <c:v>0.21232599999999999</c:v>
                </c:pt>
                <c:pt idx="58">
                  <c:v>0.213533</c:v>
                </c:pt>
                <c:pt idx="59">
                  <c:v>0.21473900000000001</c:v>
                </c:pt>
                <c:pt idx="60">
                  <c:v>0.21473900000000001</c:v>
                </c:pt>
                <c:pt idx="61">
                  <c:v>0.215946</c:v>
                </c:pt>
                <c:pt idx="62">
                  <c:v>0.21715200000000001</c:v>
                </c:pt>
                <c:pt idx="63">
                  <c:v>0.21715200000000001</c:v>
                </c:pt>
                <c:pt idx="64">
                  <c:v>0.218358</c:v>
                </c:pt>
                <c:pt idx="65">
                  <c:v>0.21956500000000001</c:v>
                </c:pt>
                <c:pt idx="66">
                  <c:v>0.220771</c:v>
                </c:pt>
                <c:pt idx="67">
                  <c:v>0.220771</c:v>
                </c:pt>
                <c:pt idx="68">
                  <c:v>0.22197800000000001</c:v>
                </c:pt>
                <c:pt idx="69">
                  <c:v>0.22318399999999999</c:v>
                </c:pt>
                <c:pt idx="70">
                  <c:v>0.22439000000000001</c:v>
                </c:pt>
                <c:pt idx="71">
                  <c:v>0.22559699999999999</c:v>
                </c:pt>
                <c:pt idx="72">
                  <c:v>0.226803</c:v>
                </c:pt>
                <c:pt idx="73">
                  <c:v>0.22800999999999999</c:v>
                </c:pt>
                <c:pt idx="74">
                  <c:v>0.229216</c:v>
                </c:pt>
                <c:pt idx="75">
                  <c:v>0.23042199999999999</c:v>
                </c:pt>
                <c:pt idx="76">
                  <c:v>0.231629</c:v>
                </c:pt>
                <c:pt idx="77">
                  <c:v>0.231629</c:v>
                </c:pt>
                <c:pt idx="78">
                  <c:v>0.231629</c:v>
                </c:pt>
                <c:pt idx="79">
                  <c:v>0.234042</c:v>
                </c:pt>
                <c:pt idx="80">
                  <c:v>0.277472</c:v>
                </c:pt>
                <c:pt idx="81">
                  <c:v>0.28109099999999998</c:v>
                </c:pt>
                <c:pt idx="82">
                  <c:v>0.28350399999999998</c:v>
                </c:pt>
                <c:pt idx="83">
                  <c:v>0.28591699999999998</c:v>
                </c:pt>
                <c:pt idx="84">
                  <c:v>0.28712300000000002</c:v>
                </c:pt>
                <c:pt idx="85">
                  <c:v>0.28953600000000002</c:v>
                </c:pt>
                <c:pt idx="86">
                  <c:v>0.290742</c:v>
                </c:pt>
                <c:pt idx="87">
                  <c:v>0.29194900000000001</c:v>
                </c:pt>
                <c:pt idx="88">
                  <c:v>0.29436200000000001</c:v>
                </c:pt>
                <c:pt idx="89">
                  <c:v>0.295568</c:v>
                </c:pt>
                <c:pt idx="90">
                  <c:v>0.297981</c:v>
                </c:pt>
                <c:pt idx="91">
                  <c:v>0.30039399999999999</c:v>
                </c:pt>
                <c:pt idx="92">
                  <c:v>0.30280600000000002</c:v>
                </c:pt>
                <c:pt idx="93">
                  <c:v>0.30642599999999998</c:v>
                </c:pt>
                <c:pt idx="94">
                  <c:v>0.308838</c:v>
                </c:pt>
                <c:pt idx="95">
                  <c:v>0.35347499999999998</c:v>
                </c:pt>
                <c:pt idx="96">
                  <c:v>0.35950700000000002</c:v>
                </c:pt>
                <c:pt idx="97">
                  <c:v>0.36433300000000002</c:v>
                </c:pt>
                <c:pt idx="98">
                  <c:v>0.37398399999999998</c:v>
                </c:pt>
                <c:pt idx="99">
                  <c:v>0.44998700000000003</c:v>
                </c:pt>
              </c:numCache>
            </c:numRef>
          </c:xVal>
          <c:yVal>
            <c:numRef>
              <c:f>'ss2_ul+dl_dsc_sd66'!$A$126:$A$225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'ss2_ul+dl_dsc_sd66'!$D$1</c:f>
              <c:strCache>
                <c:ptCount val="1"/>
                <c:pt idx="0">
                  <c:v>All HEW</c:v>
                </c:pt>
              </c:strCache>
            </c:strRef>
          </c:tx>
          <c:marker>
            <c:symbol val="none"/>
          </c:marker>
          <c:xVal>
            <c:numRef>
              <c:f>'ss2_ul+dl_dsc_sd66'!$D$126:$D$225</c:f>
              <c:numCache>
                <c:formatCode>General</c:formatCode>
                <c:ptCount val="100"/>
                <c:pt idx="0">
                  <c:v>0</c:v>
                </c:pt>
                <c:pt idx="1">
                  <c:v>5.5494000000000002E-2</c:v>
                </c:pt>
                <c:pt idx="2">
                  <c:v>6.0319999999999999E-2</c:v>
                </c:pt>
                <c:pt idx="3">
                  <c:v>6.2732999999999997E-2</c:v>
                </c:pt>
                <c:pt idx="4">
                  <c:v>6.5145999999999996E-2</c:v>
                </c:pt>
                <c:pt idx="5">
                  <c:v>6.6351999999999994E-2</c:v>
                </c:pt>
                <c:pt idx="6">
                  <c:v>6.7558000000000007E-2</c:v>
                </c:pt>
                <c:pt idx="7">
                  <c:v>6.9971000000000005E-2</c:v>
                </c:pt>
                <c:pt idx="8">
                  <c:v>7.2384000000000004E-2</c:v>
                </c:pt>
                <c:pt idx="9">
                  <c:v>7.3590000000000003E-2</c:v>
                </c:pt>
                <c:pt idx="10">
                  <c:v>7.6003000000000001E-2</c:v>
                </c:pt>
                <c:pt idx="11">
                  <c:v>7.7210000000000001E-2</c:v>
                </c:pt>
                <c:pt idx="12">
                  <c:v>7.7210000000000001E-2</c:v>
                </c:pt>
                <c:pt idx="13">
                  <c:v>7.7210000000000001E-2</c:v>
                </c:pt>
                <c:pt idx="14">
                  <c:v>7.7210000000000001E-2</c:v>
                </c:pt>
                <c:pt idx="15">
                  <c:v>7.7210000000000001E-2</c:v>
                </c:pt>
                <c:pt idx="16">
                  <c:v>0.12425899999999999</c:v>
                </c:pt>
                <c:pt idx="17">
                  <c:v>0.12908500000000001</c:v>
                </c:pt>
                <c:pt idx="18">
                  <c:v>0.131498</c:v>
                </c:pt>
                <c:pt idx="19">
                  <c:v>0.13270399999999999</c:v>
                </c:pt>
                <c:pt idx="20">
                  <c:v>0.13391</c:v>
                </c:pt>
                <c:pt idx="21">
                  <c:v>0.13511699999999999</c:v>
                </c:pt>
                <c:pt idx="22">
                  <c:v>0.136323</c:v>
                </c:pt>
                <c:pt idx="23">
                  <c:v>0.13753000000000001</c:v>
                </c:pt>
                <c:pt idx="24">
                  <c:v>0.138736</c:v>
                </c:pt>
                <c:pt idx="25">
                  <c:v>0.138736</c:v>
                </c:pt>
                <c:pt idx="26">
                  <c:v>0.13994200000000001</c:v>
                </c:pt>
                <c:pt idx="27">
                  <c:v>0.13994200000000001</c:v>
                </c:pt>
                <c:pt idx="28">
                  <c:v>0.141149</c:v>
                </c:pt>
                <c:pt idx="29">
                  <c:v>0.14235500000000001</c:v>
                </c:pt>
                <c:pt idx="30">
                  <c:v>0.143562</c:v>
                </c:pt>
                <c:pt idx="31">
                  <c:v>0.143562</c:v>
                </c:pt>
                <c:pt idx="32">
                  <c:v>0.14476800000000001</c:v>
                </c:pt>
                <c:pt idx="33">
                  <c:v>0.14597399999999999</c:v>
                </c:pt>
                <c:pt idx="34">
                  <c:v>0.14597399999999999</c:v>
                </c:pt>
                <c:pt idx="35">
                  <c:v>0.14718100000000001</c:v>
                </c:pt>
                <c:pt idx="36">
                  <c:v>0.14838699999999999</c:v>
                </c:pt>
                <c:pt idx="37">
                  <c:v>0.149594</c:v>
                </c:pt>
                <c:pt idx="38">
                  <c:v>0.15079999999999999</c:v>
                </c:pt>
                <c:pt idx="39">
                  <c:v>0.15079999999999999</c:v>
                </c:pt>
                <c:pt idx="40">
                  <c:v>0.152006</c:v>
                </c:pt>
                <c:pt idx="41">
                  <c:v>0.15321299999999999</c:v>
                </c:pt>
                <c:pt idx="42">
                  <c:v>0.154419</c:v>
                </c:pt>
                <c:pt idx="43">
                  <c:v>0.154419</c:v>
                </c:pt>
                <c:pt idx="44">
                  <c:v>0.154419</c:v>
                </c:pt>
                <c:pt idx="45">
                  <c:v>0.154419</c:v>
                </c:pt>
                <c:pt idx="46">
                  <c:v>0.154419</c:v>
                </c:pt>
                <c:pt idx="47">
                  <c:v>0.154419</c:v>
                </c:pt>
                <c:pt idx="48">
                  <c:v>0.154419</c:v>
                </c:pt>
                <c:pt idx="49">
                  <c:v>0.19905600000000001</c:v>
                </c:pt>
                <c:pt idx="50">
                  <c:v>0.20388200000000001</c:v>
                </c:pt>
                <c:pt idx="51">
                  <c:v>0.20629400000000001</c:v>
                </c:pt>
                <c:pt idx="52">
                  <c:v>0.208707</c:v>
                </c:pt>
                <c:pt idx="53">
                  <c:v>0.20991399999999999</c:v>
                </c:pt>
                <c:pt idx="54">
                  <c:v>0.21112</c:v>
                </c:pt>
                <c:pt idx="55">
                  <c:v>0.21112</c:v>
                </c:pt>
                <c:pt idx="56">
                  <c:v>0.21232599999999999</c:v>
                </c:pt>
                <c:pt idx="57">
                  <c:v>0.213533</c:v>
                </c:pt>
                <c:pt idx="58">
                  <c:v>0.213533</c:v>
                </c:pt>
                <c:pt idx="59">
                  <c:v>0.21473900000000001</c:v>
                </c:pt>
                <c:pt idx="60">
                  <c:v>0.215946</c:v>
                </c:pt>
                <c:pt idx="61">
                  <c:v>0.215946</c:v>
                </c:pt>
                <c:pt idx="62">
                  <c:v>0.21715200000000001</c:v>
                </c:pt>
                <c:pt idx="63">
                  <c:v>0.218358</c:v>
                </c:pt>
                <c:pt idx="64">
                  <c:v>0.218358</c:v>
                </c:pt>
                <c:pt idx="65">
                  <c:v>0.21956500000000001</c:v>
                </c:pt>
                <c:pt idx="66">
                  <c:v>0.220771</c:v>
                </c:pt>
                <c:pt idx="67">
                  <c:v>0.22197800000000001</c:v>
                </c:pt>
                <c:pt idx="68">
                  <c:v>0.22318399999999999</c:v>
                </c:pt>
                <c:pt idx="69">
                  <c:v>0.22439000000000001</c:v>
                </c:pt>
                <c:pt idx="70">
                  <c:v>0.22559699999999999</c:v>
                </c:pt>
                <c:pt idx="71">
                  <c:v>0.226803</c:v>
                </c:pt>
                <c:pt idx="72">
                  <c:v>0.22800999999999999</c:v>
                </c:pt>
                <c:pt idx="73">
                  <c:v>0.229216</c:v>
                </c:pt>
                <c:pt idx="74">
                  <c:v>0.229216</c:v>
                </c:pt>
                <c:pt idx="75">
                  <c:v>0.23042199999999999</c:v>
                </c:pt>
                <c:pt idx="76">
                  <c:v>0.231629</c:v>
                </c:pt>
                <c:pt idx="77">
                  <c:v>0.231629</c:v>
                </c:pt>
                <c:pt idx="78">
                  <c:v>0.231629</c:v>
                </c:pt>
                <c:pt idx="79">
                  <c:v>0.236454</c:v>
                </c:pt>
                <c:pt idx="80">
                  <c:v>0.27626600000000001</c:v>
                </c:pt>
                <c:pt idx="81">
                  <c:v>0.28109099999999998</c:v>
                </c:pt>
                <c:pt idx="82">
                  <c:v>0.28229799999999999</c:v>
                </c:pt>
                <c:pt idx="83">
                  <c:v>0.28350399999999998</c:v>
                </c:pt>
                <c:pt idx="84">
                  <c:v>0.28591699999999998</c:v>
                </c:pt>
                <c:pt idx="85">
                  <c:v>0.28712300000000002</c:v>
                </c:pt>
                <c:pt idx="86">
                  <c:v>0.28832999999999998</c:v>
                </c:pt>
                <c:pt idx="87">
                  <c:v>0.28953600000000002</c:v>
                </c:pt>
                <c:pt idx="88">
                  <c:v>0.29194900000000001</c:v>
                </c:pt>
                <c:pt idx="89">
                  <c:v>0.293155</c:v>
                </c:pt>
                <c:pt idx="90">
                  <c:v>0.29436200000000001</c:v>
                </c:pt>
                <c:pt idx="91">
                  <c:v>0.29677399999999998</c:v>
                </c:pt>
                <c:pt idx="92">
                  <c:v>0.29918699999999998</c:v>
                </c:pt>
                <c:pt idx="93">
                  <c:v>0.30159999999999998</c:v>
                </c:pt>
                <c:pt idx="94">
                  <c:v>0.30521900000000002</c:v>
                </c:pt>
                <c:pt idx="95">
                  <c:v>0.311251</c:v>
                </c:pt>
                <c:pt idx="96">
                  <c:v>0.354682</c:v>
                </c:pt>
                <c:pt idx="97">
                  <c:v>0.36192000000000002</c:v>
                </c:pt>
                <c:pt idx="98">
                  <c:v>0.36915799999999999</c:v>
                </c:pt>
                <c:pt idx="99">
                  <c:v>0.39569900000000002</c:v>
                </c:pt>
              </c:numCache>
            </c:numRef>
          </c:xVal>
          <c:yVal>
            <c:numRef>
              <c:f>'ss2_ul+dl_dsc_sd66'!$A$126:$A$225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2488064"/>
        <c:axId val="32490240"/>
      </c:scatterChart>
      <c:valAx>
        <c:axId val="32488064"/>
        <c:scaling>
          <c:logBase val="10"/>
          <c:orientation val="minMax"/>
          <c:max val="1"/>
          <c:min val="1.0000000000000002E-2"/>
        </c:scaling>
        <c:delete val="0"/>
        <c:axPos val="b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STA Tput (Mbps)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32490240"/>
        <c:crosses val="autoZero"/>
        <c:crossBetween val="midCat"/>
      </c:valAx>
      <c:valAx>
        <c:axId val="32490240"/>
        <c:scaling>
          <c:orientation val="minMax"/>
          <c:max val="100"/>
        </c:scaling>
        <c:delete val="0"/>
        <c:axPos val="l"/>
        <c:majorGridlines/>
        <c:minorGridlines/>
        <c:numFmt formatCode="General" sourceLinked="1"/>
        <c:majorTickMark val="out"/>
        <c:minorTickMark val="none"/>
        <c:tickLblPos val="low"/>
        <c:crossAx val="32488064"/>
        <c:crosses val="autoZero"/>
        <c:crossBetween val="midCat"/>
        <c:majorUnit val="10"/>
        <c:minorUnit val="5"/>
      </c:valAx>
    </c:plotArea>
    <c:legend>
      <c:legendPos val="r"/>
      <c:layout>
        <c:manualLayout>
          <c:xMode val="edge"/>
          <c:yMode val="edge"/>
          <c:x val="0.67605995370370375"/>
          <c:y val="0.44593358121901427"/>
          <c:w val="0.23642476851851851"/>
          <c:h val="0.2129702380952381"/>
        </c:manualLayout>
      </c:layout>
      <c:overlay val="1"/>
      <c:spPr>
        <a:solidFill>
          <a:sysClr val="window" lastClr="FFFFFF"/>
        </a:solidFill>
      </c:spPr>
    </c:legend>
    <c:plotVisOnly val="1"/>
    <c:dispBlanksAs val="gap"/>
    <c:showDLblsOverMax val="0"/>
  </c:chart>
  <c:txPr>
    <a:bodyPr/>
    <a:lstStyle/>
    <a:p>
      <a:pPr>
        <a:defRPr>
          <a:latin typeface="Calibri" panose="020F0502020204030204" pitchFamily="34" charset="0"/>
          <a:cs typeface="Calibri" panose="020F0502020204030204" pitchFamily="34" charset="0"/>
        </a:defRPr>
      </a:pPr>
      <a:endParaRPr lang="ja-JP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4"/>
          <c:order val="4"/>
          <c:tx>
            <c:v>4th Floor</c:v>
          </c:tx>
          <c:spPr>
            <a:ln w="28575">
              <a:noFill/>
            </a:ln>
          </c:spPr>
          <c:marker>
            <c:symbol val="star"/>
            <c:size val="4"/>
          </c:marker>
          <c:xVal>
            <c:numRef>
              <c:f>sr_ss1_10sta_Drop01!$C$306:$C$375</c:f>
              <c:numCache>
                <c:formatCode>General</c:formatCode>
                <c:ptCount val="70"/>
                <c:pt idx="0">
                  <c:v>16.689</c:v>
                </c:pt>
                <c:pt idx="1">
                  <c:v>14.94</c:v>
                </c:pt>
                <c:pt idx="2">
                  <c:v>14.345000000000001</c:v>
                </c:pt>
                <c:pt idx="3">
                  <c:v>11.994</c:v>
                </c:pt>
                <c:pt idx="4">
                  <c:v>17.613</c:v>
                </c:pt>
                <c:pt idx="5">
                  <c:v>14.057</c:v>
                </c:pt>
                <c:pt idx="6">
                  <c:v>19.521999999999998</c:v>
                </c:pt>
                <c:pt idx="7">
                  <c:v>12.273999999999999</c:v>
                </c:pt>
                <c:pt idx="8">
                  <c:v>11.695</c:v>
                </c:pt>
                <c:pt idx="9">
                  <c:v>13.286</c:v>
                </c:pt>
                <c:pt idx="10">
                  <c:v>42.691000000000003</c:v>
                </c:pt>
                <c:pt idx="11">
                  <c:v>42.835999999999999</c:v>
                </c:pt>
                <c:pt idx="12">
                  <c:v>49.985999999999997</c:v>
                </c:pt>
                <c:pt idx="13">
                  <c:v>44.055999999999997</c:v>
                </c:pt>
                <c:pt idx="14">
                  <c:v>46.558999999999997</c:v>
                </c:pt>
                <c:pt idx="15">
                  <c:v>47.598999999999997</c:v>
                </c:pt>
                <c:pt idx="16">
                  <c:v>42.392000000000003</c:v>
                </c:pt>
                <c:pt idx="17">
                  <c:v>47.374000000000002</c:v>
                </c:pt>
                <c:pt idx="18">
                  <c:v>44.886000000000003</c:v>
                </c:pt>
                <c:pt idx="19">
                  <c:v>49.506</c:v>
                </c:pt>
                <c:pt idx="20">
                  <c:v>75.539000000000001</c:v>
                </c:pt>
                <c:pt idx="21">
                  <c:v>75.338999999999999</c:v>
                </c:pt>
                <c:pt idx="22">
                  <c:v>76.912000000000006</c:v>
                </c:pt>
                <c:pt idx="23">
                  <c:v>71.239000000000004</c:v>
                </c:pt>
                <c:pt idx="24">
                  <c:v>74.864000000000004</c:v>
                </c:pt>
                <c:pt idx="25">
                  <c:v>71.031999999999996</c:v>
                </c:pt>
                <c:pt idx="26">
                  <c:v>77.216999999999999</c:v>
                </c:pt>
                <c:pt idx="27">
                  <c:v>70.100999999999999</c:v>
                </c:pt>
                <c:pt idx="28">
                  <c:v>76.527000000000001</c:v>
                </c:pt>
                <c:pt idx="29">
                  <c:v>75.965000000000003</c:v>
                </c:pt>
                <c:pt idx="30">
                  <c:v>4.4340000000000002</c:v>
                </c:pt>
                <c:pt idx="31">
                  <c:v>0.622</c:v>
                </c:pt>
                <c:pt idx="32">
                  <c:v>5.0179999999999998</c:v>
                </c:pt>
                <c:pt idx="33">
                  <c:v>4.7489999999999997</c:v>
                </c:pt>
                <c:pt idx="34">
                  <c:v>6.218</c:v>
                </c:pt>
                <c:pt idx="35">
                  <c:v>1.0960000000000001</c:v>
                </c:pt>
                <c:pt idx="36">
                  <c:v>2.6850000000000001</c:v>
                </c:pt>
                <c:pt idx="37">
                  <c:v>6.4470000000000001</c:v>
                </c:pt>
                <c:pt idx="38">
                  <c:v>4.2169999999999996</c:v>
                </c:pt>
                <c:pt idx="39">
                  <c:v>4.516</c:v>
                </c:pt>
                <c:pt idx="40">
                  <c:v>34.593000000000004</c:v>
                </c:pt>
                <c:pt idx="41">
                  <c:v>30.623999999999999</c:v>
                </c:pt>
                <c:pt idx="42">
                  <c:v>37.103000000000002</c:v>
                </c:pt>
                <c:pt idx="43">
                  <c:v>36.594000000000001</c:v>
                </c:pt>
                <c:pt idx="44">
                  <c:v>30.696999999999999</c:v>
                </c:pt>
                <c:pt idx="45">
                  <c:v>36.246000000000002</c:v>
                </c:pt>
                <c:pt idx="46">
                  <c:v>36.218000000000004</c:v>
                </c:pt>
                <c:pt idx="47">
                  <c:v>31.356999999999999</c:v>
                </c:pt>
                <c:pt idx="48">
                  <c:v>34.841000000000001</c:v>
                </c:pt>
                <c:pt idx="49">
                  <c:v>36.655000000000001</c:v>
                </c:pt>
                <c:pt idx="50">
                  <c:v>62.976999999999997</c:v>
                </c:pt>
                <c:pt idx="51">
                  <c:v>63.036999999999999</c:v>
                </c:pt>
                <c:pt idx="52">
                  <c:v>61.533999999999999</c:v>
                </c:pt>
                <c:pt idx="53">
                  <c:v>60.302</c:v>
                </c:pt>
                <c:pt idx="54">
                  <c:v>65.796000000000006</c:v>
                </c:pt>
                <c:pt idx="55">
                  <c:v>66.34</c:v>
                </c:pt>
                <c:pt idx="56">
                  <c:v>68.930000000000007</c:v>
                </c:pt>
                <c:pt idx="57">
                  <c:v>66.42</c:v>
                </c:pt>
                <c:pt idx="58">
                  <c:v>63.488999999999997</c:v>
                </c:pt>
                <c:pt idx="59">
                  <c:v>64.680000000000007</c:v>
                </c:pt>
                <c:pt idx="60">
                  <c:v>92.751999999999995</c:v>
                </c:pt>
                <c:pt idx="61">
                  <c:v>97.272999999999996</c:v>
                </c:pt>
                <c:pt idx="62">
                  <c:v>90.375</c:v>
                </c:pt>
                <c:pt idx="63">
                  <c:v>95.546000000000006</c:v>
                </c:pt>
                <c:pt idx="64">
                  <c:v>91.632999999999996</c:v>
                </c:pt>
                <c:pt idx="65">
                  <c:v>94.89</c:v>
                </c:pt>
                <c:pt idx="66">
                  <c:v>95.430999999999997</c:v>
                </c:pt>
                <c:pt idx="67">
                  <c:v>94.200999999999993</c:v>
                </c:pt>
                <c:pt idx="68">
                  <c:v>96.563999999999993</c:v>
                </c:pt>
                <c:pt idx="69">
                  <c:v>93.301000000000002</c:v>
                </c:pt>
              </c:numCache>
            </c:numRef>
          </c:xVal>
          <c:yVal>
            <c:numRef>
              <c:f>sr_ss1_10sta_Drop01!$D$306:$D$375</c:f>
              <c:numCache>
                <c:formatCode>General</c:formatCode>
                <c:ptCount val="70"/>
                <c:pt idx="0">
                  <c:v>3.98</c:v>
                </c:pt>
                <c:pt idx="1">
                  <c:v>5.0709999999999997</c:v>
                </c:pt>
                <c:pt idx="2">
                  <c:v>5.49</c:v>
                </c:pt>
                <c:pt idx="3">
                  <c:v>6.5309999999999997</c:v>
                </c:pt>
                <c:pt idx="4">
                  <c:v>0.51500000000000001</c:v>
                </c:pt>
                <c:pt idx="5">
                  <c:v>6.8550000000000004</c:v>
                </c:pt>
                <c:pt idx="6">
                  <c:v>0.185</c:v>
                </c:pt>
                <c:pt idx="7">
                  <c:v>6.07</c:v>
                </c:pt>
                <c:pt idx="8">
                  <c:v>1.6879999999999999</c:v>
                </c:pt>
                <c:pt idx="9">
                  <c:v>1.9870000000000001</c:v>
                </c:pt>
                <c:pt idx="10">
                  <c:v>5.782</c:v>
                </c:pt>
                <c:pt idx="11">
                  <c:v>8.423</c:v>
                </c:pt>
                <c:pt idx="12">
                  <c:v>9.1530000000000005</c:v>
                </c:pt>
                <c:pt idx="13">
                  <c:v>9.5039999999999996</c:v>
                </c:pt>
                <c:pt idx="14">
                  <c:v>5.8979999999999997</c:v>
                </c:pt>
                <c:pt idx="15">
                  <c:v>8.7460000000000004</c:v>
                </c:pt>
                <c:pt idx="16">
                  <c:v>9.2010000000000005</c:v>
                </c:pt>
                <c:pt idx="17">
                  <c:v>4.2519999999999998</c:v>
                </c:pt>
                <c:pt idx="18">
                  <c:v>9.5950000000000006</c:v>
                </c:pt>
                <c:pt idx="19">
                  <c:v>7.4329999999999998</c:v>
                </c:pt>
                <c:pt idx="20">
                  <c:v>2.2789999999999999</c:v>
                </c:pt>
                <c:pt idx="21">
                  <c:v>7.9820000000000002</c:v>
                </c:pt>
                <c:pt idx="22">
                  <c:v>5.0970000000000004</c:v>
                </c:pt>
                <c:pt idx="23">
                  <c:v>7.359</c:v>
                </c:pt>
                <c:pt idx="24">
                  <c:v>8.298</c:v>
                </c:pt>
                <c:pt idx="25">
                  <c:v>6.7210000000000001</c:v>
                </c:pt>
                <c:pt idx="26">
                  <c:v>6.6609999999999996</c:v>
                </c:pt>
                <c:pt idx="27">
                  <c:v>5.8250000000000002</c:v>
                </c:pt>
                <c:pt idx="28">
                  <c:v>1.51</c:v>
                </c:pt>
                <c:pt idx="29">
                  <c:v>2.157</c:v>
                </c:pt>
                <c:pt idx="30">
                  <c:v>16.164000000000001</c:v>
                </c:pt>
                <c:pt idx="31">
                  <c:v>10.047000000000001</c:v>
                </c:pt>
                <c:pt idx="32">
                  <c:v>19.881</c:v>
                </c:pt>
                <c:pt idx="33">
                  <c:v>11.076000000000001</c:v>
                </c:pt>
                <c:pt idx="34">
                  <c:v>16.347999999999999</c:v>
                </c:pt>
                <c:pt idx="35">
                  <c:v>11.26</c:v>
                </c:pt>
                <c:pt idx="36">
                  <c:v>12.298999999999999</c:v>
                </c:pt>
                <c:pt idx="37">
                  <c:v>11.741</c:v>
                </c:pt>
                <c:pt idx="38">
                  <c:v>16.291</c:v>
                </c:pt>
                <c:pt idx="39">
                  <c:v>17.571999999999999</c:v>
                </c:pt>
                <c:pt idx="40">
                  <c:v>10.644</c:v>
                </c:pt>
                <c:pt idx="41">
                  <c:v>17.329000000000001</c:v>
                </c:pt>
                <c:pt idx="42">
                  <c:v>12.207000000000001</c:v>
                </c:pt>
                <c:pt idx="43">
                  <c:v>17.859000000000002</c:v>
                </c:pt>
                <c:pt idx="44">
                  <c:v>13.753</c:v>
                </c:pt>
                <c:pt idx="45">
                  <c:v>18.646999999999998</c:v>
                </c:pt>
                <c:pt idx="46">
                  <c:v>15.505000000000001</c:v>
                </c:pt>
                <c:pt idx="47">
                  <c:v>14.326000000000001</c:v>
                </c:pt>
                <c:pt idx="48">
                  <c:v>15.332000000000001</c:v>
                </c:pt>
                <c:pt idx="49">
                  <c:v>16.355</c:v>
                </c:pt>
                <c:pt idx="50">
                  <c:v>14.574999999999999</c:v>
                </c:pt>
                <c:pt idx="51">
                  <c:v>13.614000000000001</c:v>
                </c:pt>
                <c:pt idx="52">
                  <c:v>11.766</c:v>
                </c:pt>
                <c:pt idx="53">
                  <c:v>18.728000000000002</c:v>
                </c:pt>
                <c:pt idx="54">
                  <c:v>18.027000000000001</c:v>
                </c:pt>
                <c:pt idx="55">
                  <c:v>17.847000000000001</c:v>
                </c:pt>
                <c:pt idx="56">
                  <c:v>11.315</c:v>
                </c:pt>
                <c:pt idx="57">
                  <c:v>13.349</c:v>
                </c:pt>
                <c:pt idx="58">
                  <c:v>14.996</c:v>
                </c:pt>
                <c:pt idx="59">
                  <c:v>10.714</c:v>
                </c:pt>
                <c:pt idx="60">
                  <c:v>18.219000000000001</c:v>
                </c:pt>
                <c:pt idx="61">
                  <c:v>19.553999999999998</c:v>
                </c:pt>
                <c:pt idx="62">
                  <c:v>11.176</c:v>
                </c:pt>
                <c:pt idx="63">
                  <c:v>13.645</c:v>
                </c:pt>
                <c:pt idx="64">
                  <c:v>17.184999999999999</c:v>
                </c:pt>
                <c:pt idx="65">
                  <c:v>13.952999999999999</c:v>
                </c:pt>
                <c:pt idx="66">
                  <c:v>12.651999999999999</c:v>
                </c:pt>
                <c:pt idx="67">
                  <c:v>15.914999999999999</c:v>
                </c:pt>
                <c:pt idx="68">
                  <c:v>16.797999999999998</c:v>
                </c:pt>
                <c:pt idx="69">
                  <c:v>13.879</c:v>
                </c:pt>
              </c:numCache>
            </c:numRef>
          </c:yVal>
          <c:smooth val="0"/>
        </c:ser>
        <c:ser>
          <c:idx val="3"/>
          <c:order val="3"/>
          <c:tx>
            <c:v>3rd Floor</c:v>
          </c:tx>
          <c:spPr>
            <a:ln w="28575">
              <a:noFill/>
            </a:ln>
          </c:spPr>
          <c:marker>
            <c:symbol val="x"/>
            <c:size val="4"/>
          </c:marker>
          <c:xVal>
            <c:numRef>
              <c:f>sr_ss1_10sta_Drop01!$C$236:$C$305</c:f>
              <c:numCache>
                <c:formatCode>General</c:formatCode>
                <c:ptCount val="70"/>
                <c:pt idx="0">
                  <c:v>2.673</c:v>
                </c:pt>
                <c:pt idx="1">
                  <c:v>7.57</c:v>
                </c:pt>
                <c:pt idx="2">
                  <c:v>6.8879999999999999</c:v>
                </c:pt>
                <c:pt idx="3">
                  <c:v>2.4260000000000002</c:v>
                </c:pt>
                <c:pt idx="4">
                  <c:v>1.8160000000000001</c:v>
                </c:pt>
                <c:pt idx="5">
                  <c:v>1.996</c:v>
                </c:pt>
                <c:pt idx="6">
                  <c:v>2.903</c:v>
                </c:pt>
                <c:pt idx="7">
                  <c:v>5.5460000000000003</c:v>
                </c:pt>
                <c:pt idx="8">
                  <c:v>9.89</c:v>
                </c:pt>
                <c:pt idx="9">
                  <c:v>3.016</c:v>
                </c:pt>
                <c:pt idx="10">
                  <c:v>32.476999999999997</c:v>
                </c:pt>
                <c:pt idx="11">
                  <c:v>35.267000000000003</c:v>
                </c:pt>
                <c:pt idx="12">
                  <c:v>37.719000000000001</c:v>
                </c:pt>
                <c:pt idx="13">
                  <c:v>36.335999999999999</c:v>
                </c:pt>
                <c:pt idx="14">
                  <c:v>35.433999999999997</c:v>
                </c:pt>
                <c:pt idx="15">
                  <c:v>32.225999999999999</c:v>
                </c:pt>
                <c:pt idx="16">
                  <c:v>39.533000000000001</c:v>
                </c:pt>
                <c:pt idx="17">
                  <c:v>34.515999999999998</c:v>
                </c:pt>
                <c:pt idx="18">
                  <c:v>32.133000000000003</c:v>
                </c:pt>
                <c:pt idx="19">
                  <c:v>37.255000000000003</c:v>
                </c:pt>
                <c:pt idx="20">
                  <c:v>63.012</c:v>
                </c:pt>
                <c:pt idx="21">
                  <c:v>60.268999999999998</c:v>
                </c:pt>
                <c:pt idx="22">
                  <c:v>62.517000000000003</c:v>
                </c:pt>
                <c:pt idx="23">
                  <c:v>66.347999999999999</c:v>
                </c:pt>
                <c:pt idx="24">
                  <c:v>60.350999999999999</c:v>
                </c:pt>
                <c:pt idx="25">
                  <c:v>67.884</c:v>
                </c:pt>
                <c:pt idx="26">
                  <c:v>61.713000000000001</c:v>
                </c:pt>
                <c:pt idx="27">
                  <c:v>69.450999999999993</c:v>
                </c:pt>
                <c:pt idx="28">
                  <c:v>62.39</c:v>
                </c:pt>
                <c:pt idx="29">
                  <c:v>69.215999999999994</c:v>
                </c:pt>
                <c:pt idx="30">
                  <c:v>90.042000000000002</c:v>
                </c:pt>
                <c:pt idx="31">
                  <c:v>90.293000000000006</c:v>
                </c:pt>
                <c:pt idx="32">
                  <c:v>97.501000000000005</c:v>
                </c:pt>
                <c:pt idx="33">
                  <c:v>90.591999999999999</c:v>
                </c:pt>
                <c:pt idx="34">
                  <c:v>91.414000000000001</c:v>
                </c:pt>
                <c:pt idx="35">
                  <c:v>96.433999999999997</c:v>
                </c:pt>
                <c:pt idx="36">
                  <c:v>93.415999999999997</c:v>
                </c:pt>
                <c:pt idx="37">
                  <c:v>92.635999999999996</c:v>
                </c:pt>
                <c:pt idx="38">
                  <c:v>93.472999999999999</c:v>
                </c:pt>
                <c:pt idx="39">
                  <c:v>99.525999999999996</c:v>
                </c:pt>
                <c:pt idx="40">
                  <c:v>26.748000000000001</c:v>
                </c:pt>
                <c:pt idx="41">
                  <c:v>27.291</c:v>
                </c:pt>
                <c:pt idx="42">
                  <c:v>20.318999999999999</c:v>
                </c:pt>
                <c:pt idx="43">
                  <c:v>21.45</c:v>
                </c:pt>
                <c:pt idx="44">
                  <c:v>25.196999999999999</c:v>
                </c:pt>
                <c:pt idx="45">
                  <c:v>25.036000000000001</c:v>
                </c:pt>
                <c:pt idx="46">
                  <c:v>26.184000000000001</c:v>
                </c:pt>
                <c:pt idx="47">
                  <c:v>21.754999999999999</c:v>
                </c:pt>
                <c:pt idx="48">
                  <c:v>25.207999999999998</c:v>
                </c:pt>
                <c:pt idx="49">
                  <c:v>28.864999999999998</c:v>
                </c:pt>
                <c:pt idx="50">
                  <c:v>58.182000000000002</c:v>
                </c:pt>
                <c:pt idx="51">
                  <c:v>50.170999999999999</c:v>
                </c:pt>
                <c:pt idx="52">
                  <c:v>52.588999999999999</c:v>
                </c:pt>
                <c:pt idx="53">
                  <c:v>51.86</c:v>
                </c:pt>
                <c:pt idx="54">
                  <c:v>51.747999999999998</c:v>
                </c:pt>
                <c:pt idx="55">
                  <c:v>56.491</c:v>
                </c:pt>
                <c:pt idx="56">
                  <c:v>55.415999999999997</c:v>
                </c:pt>
                <c:pt idx="57">
                  <c:v>58.472999999999999</c:v>
                </c:pt>
                <c:pt idx="58">
                  <c:v>58.018000000000001</c:v>
                </c:pt>
                <c:pt idx="59">
                  <c:v>57.734999999999999</c:v>
                </c:pt>
                <c:pt idx="60">
                  <c:v>85.850999999999999</c:v>
                </c:pt>
                <c:pt idx="61">
                  <c:v>86.497</c:v>
                </c:pt>
                <c:pt idx="62">
                  <c:v>80.328000000000003</c:v>
                </c:pt>
                <c:pt idx="63">
                  <c:v>89.305000000000007</c:v>
                </c:pt>
                <c:pt idx="64">
                  <c:v>88.141999999999996</c:v>
                </c:pt>
                <c:pt idx="65">
                  <c:v>86.911000000000001</c:v>
                </c:pt>
                <c:pt idx="66">
                  <c:v>85.284000000000006</c:v>
                </c:pt>
                <c:pt idx="67">
                  <c:v>89.850999999999999</c:v>
                </c:pt>
                <c:pt idx="68">
                  <c:v>80.116</c:v>
                </c:pt>
                <c:pt idx="69">
                  <c:v>89.727999999999994</c:v>
                </c:pt>
              </c:numCache>
            </c:numRef>
          </c:xVal>
          <c:yVal>
            <c:numRef>
              <c:f>sr_ss1_10sta_Drop01!$D$236:$D$305</c:f>
              <c:numCache>
                <c:formatCode>General</c:formatCode>
                <c:ptCount val="70"/>
                <c:pt idx="0">
                  <c:v>0.57999999999999996</c:v>
                </c:pt>
                <c:pt idx="1">
                  <c:v>9.0229999999999997</c:v>
                </c:pt>
                <c:pt idx="2">
                  <c:v>2.5590000000000002</c:v>
                </c:pt>
                <c:pt idx="3">
                  <c:v>3.8109999999999999</c:v>
                </c:pt>
                <c:pt idx="4">
                  <c:v>0.98</c:v>
                </c:pt>
                <c:pt idx="5">
                  <c:v>8.0960000000000001</c:v>
                </c:pt>
                <c:pt idx="6">
                  <c:v>9.52</c:v>
                </c:pt>
                <c:pt idx="7">
                  <c:v>0.37</c:v>
                </c:pt>
                <c:pt idx="8">
                  <c:v>2.1869999999999998</c:v>
                </c:pt>
                <c:pt idx="9">
                  <c:v>7.9809999999999999</c:v>
                </c:pt>
                <c:pt idx="10">
                  <c:v>8.5429999999999993</c:v>
                </c:pt>
                <c:pt idx="11">
                  <c:v>6.5110000000000001</c:v>
                </c:pt>
                <c:pt idx="12">
                  <c:v>9.4990000000000006</c:v>
                </c:pt>
                <c:pt idx="13">
                  <c:v>4.0359999999999996</c:v>
                </c:pt>
                <c:pt idx="14">
                  <c:v>9.5549999999999997</c:v>
                </c:pt>
                <c:pt idx="15">
                  <c:v>6.5190000000000001</c:v>
                </c:pt>
                <c:pt idx="16">
                  <c:v>6.3739999999999997</c:v>
                </c:pt>
                <c:pt idx="17">
                  <c:v>2.3199999999999998</c:v>
                </c:pt>
                <c:pt idx="18">
                  <c:v>3.3809999999999998</c:v>
                </c:pt>
                <c:pt idx="19">
                  <c:v>7.4850000000000003</c:v>
                </c:pt>
                <c:pt idx="20">
                  <c:v>4.5</c:v>
                </c:pt>
                <c:pt idx="21">
                  <c:v>6.266</c:v>
                </c:pt>
                <c:pt idx="22">
                  <c:v>9.6150000000000002</c:v>
                </c:pt>
                <c:pt idx="23">
                  <c:v>2.448</c:v>
                </c:pt>
                <c:pt idx="24">
                  <c:v>7.3639999999999999</c:v>
                </c:pt>
                <c:pt idx="25">
                  <c:v>7.7030000000000003</c:v>
                </c:pt>
                <c:pt idx="26">
                  <c:v>2.5670000000000002</c:v>
                </c:pt>
                <c:pt idx="27">
                  <c:v>8.98</c:v>
                </c:pt>
                <c:pt idx="28">
                  <c:v>4.4290000000000003</c:v>
                </c:pt>
                <c:pt idx="29">
                  <c:v>0.44600000000000001</c:v>
                </c:pt>
                <c:pt idx="30">
                  <c:v>0.53700000000000003</c:v>
                </c:pt>
                <c:pt idx="31">
                  <c:v>8.1750000000000007</c:v>
                </c:pt>
                <c:pt idx="32">
                  <c:v>5.5860000000000003</c:v>
                </c:pt>
                <c:pt idx="33">
                  <c:v>7.9580000000000002</c:v>
                </c:pt>
                <c:pt idx="34">
                  <c:v>8.0190000000000001</c:v>
                </c:pt>
                <c:pt idx="35">
                  <c:v>9.0470000000000006</c:v>
                </c:pt>
                <c:pt idx="36">
                  <c:v>4.8079999999999998</c:v>
                </c:pt>
                <c:pt idx="37">
                  <c:v>5.0949999999999998</c:v>
                </c:pt>
                <c:pt idx="38">
                  <c:v>8.0839999999999996</c:v>
                </c:pt>
                <c:pt idx="39">
                  <c:v>3.3620000000000001</c:v>
                </c:pt>
                <c:pt idx="40">
                  <c:v>18.666</c:v>
                </c:pt>
                <c:pt idx="41">
                  <c:v>19.088999999999999</c:v>
                </c:pt>
                <c:pt idx="42">
                  <c:v>19.783000000000001</c:v>
                </c:pt>
                <c:pt idx="43">
                  <c:v>13.754</c:v>
                </c:pt>
                <c:pt idx="44">
                  <c:v>18.413</c:v>
                </c:pt>
                <c:pt idx="45">
                  <c:v>17.151</c:v>
                </c:pt>
                <c:pt idx="46">
                  <c:v>16.75</c:v>
                </c:pt>
                <c:pt idx="47">
                  <c:v>19.928000000000001</c:v>
                </c:pt>
                <c:pt idx="48">
                  <c:v>12.502000000000001</c:v>
                </c:pt>
                <c:pt idx="49">
                  <c:v>12.51</c:v>
                </c:pt>
                <c:pt idx="50">
                  <c:v>14.644</c:v>
                </c:pt>
                <c:pt idx="51">
                  <c:v>18.885999999999999</c:v>
                </c:pt>
                <c:pt idx="52">
                  <c:v>19.533000000000001</c:v>
                </c:pt>
                <c:pt idx="53">
                  <c:v>13.864000000000001</c:v>
                </c:pt>
                <c:pt idx="54">
                  <c:v>16.712</c:v>
                </c:pt>
                <c:pt idx="55">
                  <c:v>10.888</c:v>
                </c:pt>
                <c:pt idx="56">
                  <c:v>14.769</c:v>
                </c:pt>
                <c:pt idx="57">
                  <c:v>17.274999999999999</c:v>
                </c:pt>
                <c:pt idx="58">
                  <c:v>12.087</c:v>
                </c:pt>
                <c:pt idx="59">
                  <c:v>11.443</c:v>
                </c:pt>
                <c:pt idx="60">
                  <c:v>13.981</c:v>
                </c:pt>
                <c:pt idx="61">
                  <c:v>19.085999999999999</c:v>
                </c:pt>
                <c:pt idx="62">
                  <c:v>14.833</c:v>
                </c:pt>
                <c:pt idx="63">
                  <c:v>13.015000000000001</c:v>
                </c:pt>
                <c:pt idx="64">
                  <c:v>14.106999999999999</c:v>
                </c:pt>
                <c:pt idx="65">
                  <c:v>19.881</c:v>
                </c:pt>
                <c:pt idx="66">
                  <c:v>19.32</c:v>
                </c:pt>
                <c:pt idx="67">
                  <c:v>15.076000000000001</c:v>
                </c:pt>
                <c:pt idx="68">
                  <c:v>19.472999999999999</c:v>
                </c:pt>
                <c:pt idx="69">
                  <c:v>13.92</c:v>
                </c:pt>
              </c:numCache>
            </c:numRef>
          </c:yVal>
          <c:smooth val="0"/>
        </c:ser>
        <c:ser>
          <c:idx val="2"/>
          <c:order val="2"/>
          <c:tx>
            <c:v>2nd Floor</c:v>
          </c:tx>
          <c:spPr>
            <a:ln w="28575">
              <a:noFill/>
            </a:ln>
          </c:spPr>
          <c:marker>
            <c:symbol val="triangle"/>
            <c:size val="4"/>
          </c:marker>
          <c:xVal>
            <c:numRef>
              <c:f>sr_ss1_10sta_Drop01!$C$176:$C$235</c:f>
              <c:numCache>
                <c:formatCode>General</c:formatCode>
                <c:ptCount val="60"/>
                <c:pt idx="0">
                  <c:v>25.608000000000001</c:v>
                </c:pt>
                <c:pt idx="1">
                  <c:v>25.978999999999999</c:v>
                </c:pt>
                <c:pt idx="2">
                  <c:v>28.135000000000002</c:v>
                </c:pt>
                <c:pt idx="3">
                  <c:v>21.276</c:v>
                </c:pt>
                <c:pt idx="4">
                  <c:v>25.056000000000001</c:v>
                </c:pt>
                <c:pt idx="5">
                  <c:v>20.975999999999999</c:v>
                </c:pt>
                <c:pt idx="6">
                  <c:v>26.440999999999999</c:v>
                </c:pt>
                <c:pt idx="7">
                  <c:v>29.945</c:v>
                </c:pt>
                <c:pt idx="8">
                  <c:v>29.707000000000001</c:v>
                </c:pt>
                <c:pt idx="9">
                  <c:v>25.33</c:v>
                </c:pt>
                <c:pt idx="10">
                  <c:v>53.05</c:v>
                </c:pt>
                <c:pt idx="11">
                  <c:v>55.802</c:v>
                </c:pt>
                <c:pt idx="12">
                  <c:v>55.723999999999997</c:v>
                </c:pt>
                <c:pt idx="13">
                  <c:v>54.817999999999998</c:v>
                </c:pt>
                <c:pt idx="14">
                  <c:v>57.981999999999999</c:v>
                </c:pt>
                <c:pt idx="15">
                  <c:v>58.195999999999998</c:v>
                </c:pt>
                <c:pt idx="16">
                  <c:v>53.314999999999998</c:v>
                </c:pt>
                <c:pt idx="17">
                  <c:v>52.174999999999997</c:v>
                </c:pt>
                <c:pt idx="18">
                  <c:v>58.62</c:v>
                </c:pt>
                <c:pt idx="19">
                  <c:v>53.670999999999999</c:v>
                </c:pt>
                <c:pt idx="20">
                  <c:v>88.254999999999995</c:v>
                </c:pt>
                <c:pt idx="21">
                  <c:v>87.471000000000004</c:v>
                </c:pt>
                <c:pt idx="22">
                  <c:v>82.51</c:v>
                </c:pt>
                <c:pt idx="23">
                  <c:v>85.840999999999994</c:v>
                </c:pt>
                <c:pt idx="24">
                  <c:v>82.352999999999994</c:v>
                </c:pt>
                <c:pt idx="25">
                  <c:v>80.903999999999996</c:v>
                </c:pt>
                <c:pt idx="26">
                  <c:v>86.918000000000006</c:v>
                </c:pt>
                <c:pt idx="27">
                  <c:v>84.619</c:v>
                </c:pt>
                <c:pt idx="28">
                  <c:v>89.021000000000001</c:v>
                </c:pt>
                <c:pt idx="29">
                  <c:v>86.090999999999994</c:v>
                </c:pt>
                <c:pt idx="30">
                  <c:v>12.927</c:v>
                </c:pt>
                <c:pt idx="31">
                  <c:v>16.962</c:v>
                </c:pt>
                <c:pt idx="32">
                  <c:v>18.364000000000001</c:v>
                </c:pt>
                <c:pt idx="33">
                  <c:v>11.941000000000001</c:v>
                </c:pt>
                <c:pt idx="34">
                  <c:v>14.685</c:v>
                </c:pt>
                <c:pt idx="35">
                  <c:v>16.103999999999999</c:v>
                </c:pt>
                <c:pt idx="36">
                  <c:v>10.92</c:v>
                </c:pt>
                <c:pt idx="37">
                  <c:v>12.356</c:v>
                </c:pt>
                <c:pt idx="38">
                  <c:v>18.75</c:v>
                </c:pt>
                <c:pt idx="39">
                  <c:v>15.028</c:v>
                </c:pt>
                <c:pt idx="40">
                  <c:v>42.332000000000001</c:v>
                </c:pt>
                <c:pt idx="41">
                  <c:v>41.790999999999997</c:v>
                </c:pt>
                <c:pt idx="42">
                  <c:v>45.212000000000003</c:v>
                </c:pt>
                <c:pt idx="43">
                  <c:v>40.881</c:v>
                </c:pt>
                <c:pt idx="44">
                  <c:v>41.033000000000001</c:v>
                </c:pt>
                <c:pt idx="45">
                  <c:v>46.408999999999999</c:v>
                </c:pt>
                <c:pt idx="46">
                  <c:v>41.378999999999998</c:v>
                </c:pt>
                <c:pt idx="47">
                  <c:v>46.462000000000003</c:v>
                </c:pt>
                <c:pt idx="48">
                  <c:v>45.267000000000003</c:v>
                </c:pt>
                <c:pt idx="49">
                  <c:v>41.408000000000001</c:v>
                </c:pt>
                <c:pt idx="50">
                  <c:v>74.718999999999994</c:v>
                </c:pt>
                <c:pt idx="51">
                  <c:v>70.171000000000006</c:v>
                </c:pt>
                <c:pt idx="52">
                  <c:v>73.275999999999996</c:v>
                </c:pt>
                <c:pt idx="53">
                  <c:v>72.98</c:v>
                </c:pt>
                <c:pt idx="54">
                  <c:v>70.114000000000004</c:v>
                </c:pt>
                <c:pt idx="55">
                  <c:v>78.709999999999994</c:v>
                </c:pt>
                <c:pt idx="56">
                  <c:v>72.441000000000003</c:v>
                </c:pt>
                <c:pt idx="57">
                  <c:v>79.694000000000003</c:v>
                </c:pt>
                <c:pt idx="58">
                  <c:v>78.52</c:v>
                </c:pt>
                <c:pt idx="59">
                  <c:v>76.686000000000007</c:v>
                </c:pt>
              </c:numCache>
            </c:numRef>
          </c:xVal>
          <c:yVal>
            <c:numRef>
              <c:f>sr_ss1_10sta_Drop01!$D$176:$D$235</c:f>
              <c:numCache>
                <c:formatCode>General</c:formatCode>
                <c:ptCount val="60"/>
                <c:pt idx="0">
                  <c:v>2.9580000000000002</c:v>
                </c:pt>
                <c:pt idx="1">
                  <c:v>8.1649999999999991</c:v>
                </c:pt>
                <c:pt idx="2">
                  <c:v>6.3419999999999996</c:v>
                </c:pt>
                <c:pt idx="3">
                  <c:v>0.70499999999999996</c:v>
                </c:pt>
                <c:pt idx="4">
                  <c:v>3.4169999999999998</c:v>
                </c:pt>
                <c:pt idx="5">
                  <c:v>8.2230000000000008</c:v>
                </c:pt>
                <c:pt idx="6">
                  <c:v>9.4730000000000008</c:v>
                </c:pt>
                <c:pt idx="7">
                  <c:v>8.4149999999999991</c:v>
                </c:pt>
                <c:pt idx="8">
                  <c:v>0.90900000000000003</c:v>
                </c:pt>
                <c:pt idx="9">
                  <c:v>8.8190000000000008</c:v>
                </c:pt>
                <c:pt idx="10">
                  <c:v>6.0019999999999998</c:v>
                </c:pt>
                <c:pt idx="11">
                  <c:v>8.58</c:v>
                </c:pt>
                <c:pt idx="12">
                  <c:v>0.67100000000000004</c:v>
                </c:pt>
                <c:pt idx="13">
                  <c:v>8.6300000000000008</c:v>
                </c:pt>
                <c:pt idx="14">
                  <c:v>5.6319999999999997</c:v>
                </c:pt>
                <c:pt idx="15">
                  <c:v>9.9079999999999995</c:v>
                </c:pt>
                <c:pt idx="16">
                  <c:v>1.7729999999999999</c:v>
                </c:pt>
                <c:pt idx="17">
                  <c:v>7.8639999999999999</c:v>
                </c:pt>
                <c:pt idx="18">
                  <c:v>5.0819999999999999</c:v>
                </c:pt>
                <c:pt idx="19">
                  <c:v>3.73</c:v>
                </c:pt>
                <c:pt idx="20">
                  <c:v>5.665</c:v>
                </c:pt>
                <c:pt idx="21">
                  <c:v>9.4760000000000009</c:v>
                </c:pt>
                <c:pt idx="22">
                  <c:v>0.28100000000000003</c:v>
                </c:pt>
                <c:pt idx="23">
                  <c:v>9.359</c:v>
                </c:pt>
                <c:pt idx="24">
                  <c:v>0.93200000000000005</c:v>
                </c:pt>
                <c:pt idx="25">
                  <c:v>2.9079999999999999</c:v>
                </c:pt>
                <c:pt idx="26">
                  <c:v>5.1180000000000003</c:v>
                </c:pt>
                <c:pt idx="27">
                  <c:v>6.6289999999999996</c:v>
                </c:pt>
                <c:pt idx="28">
                  <c:v>4.2779999999999996</c:v>
                </c:pt>
                <c:pt idx="29">
                  <c:v>7.734</c:v>
                </c:pt>
                <c:pt idx="30">
                  <c:v>12.057</c:v>
                </c:pt>
                <c:pt idx="31">
                  <c:v>18.536000000000001</c:v>
                </c:pt>
                <c:pt idx="32">
                  <c:v>11.936</c:v>
                </c:pt>
                <c:pt idx="33">
                  <c:v>13.170999999999999</c:v>
                </c:pt>
                <c:pt idx="34">
                  <c:v>10.63</c:v>
                </c:pt>
                <c:pt idx="35">
                  <c:v>14.442</c:v>
                </c:pt>
                <c:pt idx="36">
                  <c:v>17.795000000000002</c:v>
                </c:pt>
                <c:pt idx="37">
                  <c:v>16.838000000000001</c:v>
                </c:pt>
                <c:pt idx="38">
                  <c:v>10.874000000000001</c:v>
                </c:pt>
                <c:pt idx="39">
                  <c:v>13.349</c:v>
                </c:pt>
                <c:pt idx="40">
                  <c:v>15.85</c:v>
                </c:pt>
                <c:pt idx="41">
                  <c:v>15.929</c:v>
                </c:pt>
                <c:pt idx="42">
                  <c:v>10.314</c:v>
                </c:pt>
                <c:pt idx="43">
                  <c:v>17.239999999999998</c:v>
                </c:pt>
                <c:pt idx="44">
                  <c:v>19.388000000000002</c:v>
                </c:pt>
                <c:pt idx="45">
                  <c:v>13.885999999999999</c:v>
                </c:pt>
                <c:pt idx="46">
                  <c:v>17.135999999999999</c:v>
                </c:pt>
                <c:pt idx="47">
                  <c:v>13.337</c:v>
                </c:pt>
                <c:pt idx="48">
                  <c:v>13.175000000000001</c:v>
                </c:pt>
                <c:pt idx="49">
                  <c:v>13.79</c:v>
                </c:pt>
                <c:pt idx="50">
                  <c:v>12.592000000000001</c:v>
                </c:pt>
                <c:pt idx="51">
                  <c:v>14.826000000000001</c:v>
                </c:pt>
                <c:pt idx="52">
                  <c:v>16.933</c:v>
                </c:pt>
                <c:pt idx="53">
                  <c:v>11.404</c:v>
                </c:pt>
                <c:pt idx="54">
                  <c:v>13.442</c:v>
                </c:pt>
                <c:pt idx="55">
                  <c:v>12.143000000000001</c:v>
                </c:pt>
                <c:pt idx="56">
                  <c:v>10.538</c:v>
                </c:pt>
                <c:pt idx="57">
                  <c:v>10.734</c:v>
                </c:pt>
                <c:pt idx="58">
                  <c:v>16.943999999999999</c:v>
                </c:pt>
                <c:pt idx="59">
                  <c:v>14.577</c:v>
                </c:pt>
              </c:numCache>
            </c:numRef>
          </c:yVal>
          <c:smooth val="0"/>
        </c:ser>
        <c:ser>
          <c:idx val="1"/>
          <c:order val="1"/>
          <c:tx>
            <c:v>1st Floor</c:v>
          </c:tx>
          <c:spPr>
            <a:ln w="28575">
              <a:noFill/>
            </a:ln>
          </c:spPr>
          <c:marker>
            <c:symbol val="square"/>
            <c:size val="4"/>
          </c:marker>
          <c:xVal>
            <c:numRef>
              <c:f>sr_ss1_10sta_Drop01!$C$106:$C$175</c:f>
              <c:numCache>
                <c:formatCode>General</c:formatCode>
                <c:ptCount val="70"/>
                <c:pt idx="0">
                  <c:v>12.670999999999999</c:v>
                </c:pt>
                <c:pt idx="1">
                  <c:v>16.533000000000001</c:v>
                </c:pt>
                <c:pt idx="2">
                  <c:v>19.538</c:v>
                </c:pt>
                <c:pt idx="3">
                  <c:v>13.916</c:v>
                </c:pt>
                <c:pt idx="4">
                  <c:v>16.763000000000002</c:v>
                </c:pt>
                <c:pt idx="5">
                  <c:v>19.106999999999999</c:v>
                </c:pt>
                <c:pt idx="6">
                  <c:v>16.891999999999999</c:v>
                </c:pt>
                <c:pt idx="7">
                  <c:v>18.637</c:v>
                </c:pt>
                <c:pt idx="8">
                  <c:v>11.78</c:v>
                </c:pt>
                <c:pt idx="9">
                  <c:v>11.459</c:v>
                </c:pt>
                <c:pt idx="10">
                  <c:v>43.768999999999998</c:v>
                </c:pt>
                <c:pt idx="11">
                  <c:v>40.796999999999997</c:v>
                </c:pt>
                <c:pt idx="12">
                  <c:v>47.911000000000001</c:v>
                </c:pt>
                <c:pt idx="13">
                  <c:v>43.012999999999998</c:v>
                </c:pt>
                <c:pt idx="14">
                  <c:v>40.75</c:v>
                </c:pt>
                <c:pt idx="15">
                  <c:v>44.951000000000001</c:v>
                </c:pt>
                <c:pt idx="16">
                  <c:v>49.415999999999997</c:v>
                </c:pt>
                <c:pt idx="17">
                  <c:v>45.31</c:v>
                </c:pt>
                <c:pt idx="18">
                  <c:v>46.697000000000003</c:v>
                </c:pt>
                <c:pt idx="19">
                  <c:v>45.533000000000001</c:v>
                </c:pt>
                <c:pt idx="20">
                  <c:v>78.734999999999999</c:v>
                </c:pt>
                <c:pt idx="21">
                  <c:v>72.046999999999997</c:v>
                </c:pt>
                <c:pt idx="22">
                  <c:v>77.650999999999996</c:v>
                </c:pt>
                <c:pt idx="23">
                  <c:v>70.290999999999997</c:v>
                </c:pt>
                <c:pt idx="24">
                  <c:v>70.573999999999998</c:v>
                </c:pt>
                <c:pt idx="25">
                  <c:v>73.465999999999994</c:v>
                </c:pt>
                <c:pt idx="26">
                  <c:v>74.352000000000004</c:v>
                </c:pt>
                <c:pt idx="27">
                  <c:v>71.745999999999995</c:v>
                </c:pt>
                <c:pt idx="28">
                  <c:v>77.31</c:v>
                </c:pt>
                <c:pt idx="29">
                  <c:v>76.956000000000003</c:v>
                </c:pt>
                <c:pt idx="30">
                  <c:v>7.0629999999999997</c:v>
                </c:pt>
                <c:pt idx="31">
                  <c:v>5.593</c:v>
                </c:pt>
                <c:pt idx="32">
                  <c:v>8.32</c:v>
                </c:pt>
                <c:pt idx="33">
                  <c:v>7.476</c:v>
                </c:pt>
                <c:pt idx="34">
                  <c:v>3.1659999999999999</c:v>
                </c:pt>
                <c:pt idx="35">
                  <c:v>1.57</c:v>
                </c:pt>
                <c:pt idx="36">
                  <c:v>6.5860000000000003</c:v>
                </c:pt>
                <c:pt idx="37">
                  <c:v>5.3410000000000002</c:v>
                </c:pt>
                <c:pt idx="38">
                  <c:v>1.7010000000000001</c:v>
                </c:pt>
                <c:pt idx="39">
                  <c:v>2.4489999999999998</c:v>
                </c:pt>
                <c:pt idx="40">
                  <c:v>30.856999999999999</c:v>
                </c:pt>
                <c:pt idx="41">
                  <c:v>31.745000000000001</c:v>
                </c:pt>
                <c:pt idx="42">
                  <c:v>39.048000000000002</c:v>
                </c:pt>
                <c:pt idx="43">
                  <c:v>35.491999999999997</c:v>
                </c:pt>
                <c:pt idx="44">
                  <c:v>37.362000000000002</c:v>
                </c:pt>
                <c:pt idx="45">
                  <c:v>33.909999999999997</c:v>
                </c:pt>
                <c:pt idx="46">
                  <c:v>32.877000000000002</c:v>
                </c:pt>
                <c:pt idx="47">
                  <c:v>38.841999999999999</c:v>
                </c:pt>
                <c:pt idx="48">
                  <c:v>39.811</c:v>
                </c:pt>
                <c:pt idx="49">
                  <c:v>34.347000000000001</c:v>
                </c:pt>
                <c:pt idx="50">
                  <c:v>64.459999999999994</c:v>
                </c:pt>
                <c:pt idx="51">
                  <c:v>63.615000000000002</c:v>
                </c:pt>
                <c:pt idx="52">
                  <c:v>66.896000000000001</c:v>
                </c:pt>
                <c:pt idx="53">
                  <c:v>63.338000000000001</c:v>
                </c:pt>
                <c:pt idx="54">
                  <c:v>64.793000000000006</c:v>
                </c:pt>
                <c:pt idx="55">
                  <c:v>65.972999999999999</c:v>
                </c:pt>
                <c:pt idx="56">
                  <c:v>67.882999999999996</c:v>
                </c:pt>
                <c:pt idx="57">
                  <c:v>69.388999999999996</c:v>
                </c:pt>
                <c:pt idx="58">
                  <c:v>62.634999999999998</c:v>
                </c:pt>
                <c:pt idx="59">
                  <c:v>66.819999999999993</c:v>
                </c:pt>
                <c:pt idx="60">
                  <c:v>91.167000000000002</c:v>
                </c:pt>
                <c:pt idx="61">
                  <c:v>95.772999999999996</c:v>
                </c:pt>
                <c:pt idx="62">
                  <c:v>92.76</c:v>
                </c:pt>
                <c:pt idx="63">
                  <c:v>97.364999999999995</c:v>
                </c:pt>
                <c:pt idx="64">
                  <c:v>97.528999999999996</c:v>
                </c:pt>
                <c:pt idx="65">
                  <c:v>94.328999999999994</c:v>
                </c:pt>
                <c:pt idx="66">
                  <c:v>97.799000000000007</c:v>
                </c:pt>
                <c:pt idx="67">
                  <c:v>92.421000000000006</c:v>
                </c:pt>
                <c:pt idx="68">
                  <c:v>94.795000000000002</c:v>
                </c:pt>
                <c:pt idx="69">
                  <c:v>94.34</c:v>
                </c:pt>
              </c:numCache>
            </c:numRef>
          </c:xVal>
          <c:yVal>
            <c:numRef>
              <c:f>sr_ss1_10sta_Drop01!$D$106:$D$175</c:f>
              <c:numCache>
                <c:formatCode>General</c:formatCode>
                <c:ptCount val="70"/>
                <c:pt idx="0">
                  <c:v>9.7629999999999999</c:v>
                </c:pt>
                <c:pt idx="1">
                  <c:v>0.66500000000000004</c:v>
                </c:pt>
                <c:pt idx="2">
                  <c:v>2.1890000000000001</c:v>
                </c:pt>
                <c:pt idx="3">
                  <c:v>7.7679999999999998</c:v>
                </c:pt>
                <c:pt idx="4">
                  <c:v>2.577</c:v>
                </c:pt>
                <c:pt idx="5">
                  <c:v>2.1880000000000002</c:v>
                </c:pt>
                <c:pt idx="6">
                  <c:v>9.1820000000000004</c:v>
                </c:pt>
                <c:pt idx="7">
                  <c:v>3.5219999999999998</c:v>
                </c:pt>
                <c:pt idx="8">
                  <c:v>6.3369999999999997</c:v>
                </c:pt>
                <c:pt idx="9">
                  <c:v>5.69</c:v>
                </c:pt>
                <c:pt idx="10">
                  <c:v>0.44800000000000001</c:v>
                </c:pt>
                <c:pt idx="11">
                  <c:v>9.0999999999999998E-2</c:v>
                </c:pt>
                <c:pt idx="12">
                  <c:v>3.76</c:v>
                </c:pt>
                <c:pt idx="13">
                  <c:v>6.4169999999999998</c:v>
                </c:pt>
                <c:pt idx="14">
                  <c:v>1.349</c:v>
                </c:pt>
                <c:pt idx="15">
                  <c:v>1.5269999999999999</c:v>
                </c:pt>
                <c:pt idx="16">
                  <c:v>2.9289999999999998</c:v>
                </c:pt>
                <c:pt idx="17">
                  <c:v>1.3720000000000001</c:v>
                </c:pt>
                <c:pt idx="18">
                  <c:v>0.63500000000000001</c:v>
                </c:pt>
                <c:pt idx="19">
                  <c:v>4.41</c:v>
                </c:pt>
                <c:pt idx="20">
                  <c:v>4.5369999999999999</c:v>
                </c:pt>
                <c:pt idx="21">
                  <c:v>7.4009999999999998</c:v>
                </c:pt>
                <c:pt idx="22">
                  <c:v>8.0649999999999995</c:v>
                </c:pt>
                <c:pt idx="23">
                  <c:v>2.9209999999999998</c:v>
                </c:pt>
                <c:pt idx="24">
                  <c:v>3.702</c:v>
                </c:pt>
                <c:pt idx="25">
                  <c:v>4.6539999999999999</c:v>
                </c:pt>
                <c:pt idx="26">
                  <c:v>5.4720000000000004</c:v>
                </c:pt>
                <c:pt idx="27">
                  <c:v>4.3639999999999999</c:v>
                </c:pt>
                <c:pt idx="28">
                  <c:v>0.71499999999999997</c:v>
                </c:pt>
                <c:pt idx="29">
                  <c:v>0.61899999999999999</c:v>
                </c:pt>
                <c:pt idx="30">
                  <c:v>11.725</c:v>
                </c:pt>
                <c:pt idx="31">
                  <c:v>14.917999999999999</c:v>
                </c:pt>
                <c:pt idx="32">
                  <c:v>16.785</c:v>
                </c:pt>
                <c:pt idx="33">
                  <c:v>15.567</c:v>
                </c:pt>
                <c:pt idx="34">
                  <c:v>19.760000000000002</c:v>
                </c:pt>
                <c:pt idx="35">
                  <c:v>18.709</c:v>
                </c:pt>
                <c:pt idx="36">
                  <c:v>11.076000000000001</c:v>
                </c:pt>
                <c:pt idx="37">
                  <c:v>19.734999999999999</c:v>
                </c:pt>
                <c:pt idx="38">
                  <c:v>17.21</c:v>
                </c:pt>
                <c:pt idx="39">
                  <c:v>14.824999999999999</c:v>
                </c:pt>
                <c:pt idx="40">
                  <c:v>14.18</c:v>
                </c:pt>
                <c:pt idx="41">
                  <c:v>10.077</c:v>
                </c:pt>
                <c:pt idx="42">
                  <c:v>15.413</c:v>
                </c:pt>
                <c:pt idx="43">
                  <c:v>14.268000000000001</c:v>
                </c:pt>
                <c:pt idx="44">
                  <c:v>17.27</c:v>
                </c:pt>
                <c:pt idx="45">
                  <c:v>18.175000000000001</c:v>
                </c:pt>
                <c:pt idx="46">
                  <c:v>12.946999999999999</c:v>
                </c:pt>
                <c:pt idx="47">
                  <c:v>11.407999999999999</c:v>
                </c:pt>
                <c:pt idx="48">
                  <c:v>11.821</c:v>
                </c:pt>
                <c:pt idx="49">
                  <c:v>17.975999999999999</c:v>
                </c:pt>
                <c:pt idx="50">
                  <c:v>17.760999999999999</c:v>
                </c:pt>
                <c:pt idx="51">
                  <c:v>11.808999999999999</c:v>
                </c:pt>
                <c:pt idx="52">
                  <c:v>10.426</c:v>
                </c:pt>
                <c:pt idx="53">
                  <c:v>15.193</c:v>
                </c:pt>
                <c:pt idx="54">
                  <c:v>11.416</c:v>
                </c:pt>
                <c:pt idx="55">
                  <c:v>14.989000000000001</c:v>
                </c:pt>
                <c:pt idx="56">
                  <c:v>15.956</c:v>
                </c:pt>
                <c:pt idx="57">
                  <c:v>14.554</c:v>
                </c:pt>
                <c:pt idx="58">
                  <c:v>11.964</c:v>
                </c:pt>
                <c:pt idx="59">
                  <c:v>11.412000000000001</c:v>
                </c:pt>
                <c:pt idx="60">
                  <c:v>15.346</c:v>
                </c:pt>
                <c:pt idx="61">
                  <c:v>14.1</c:v>
                </c:pt>
                <c:pt idx="62">
                  <c:v>12.52</c:v>
                </c:pt>
                <c:pt idx="63">
                  <c:v>13.579000000000001</c:v>
                </c:pt>
                <c:pt idx="64">
                  <c:v>16.169</c:v>
                </c:pt>
                <c:pt idx="65">
                  <c:v>12.622</c:v>
                </c:pt>
                <c:pt idx="66">
                  <c:v>18.190999999999999</c:v>
                </c:pt>
                <c:pt idx="67">
                  <c:v>19.353999999999999</c:v>
                </c:pt>
                <c:pt idx="68">
                  <c:v>14.573</c:v>
                </c:pt>
                <c:pt idx="69">
                  <c:v>12.776999999999999</c:v>
                </c:pt>
              </c:numCache>
            </c:numRef>
          </c:yVal>
          <c:smooth val="0"/>
        </c:ser>
        <c:ser>
          <c:idx val="0"/>
          <c:order val="0"/>
          <c:tx>
            <c:v>Ground Floor</c:v>
          </c:tx>
          <c:spPr>
            <a:ln w="28575">
              <a:noFill/>
            </a:ln>
          </c:spPr>
          <c:marker>
            <c:symbol val="diamond"/>
            <c:size val="4"/>
          </c:marker>
          <c:xVal>
            <c:numRef>
              <c:f>sr_ss1_10sta_Drop01!$C$36:$C$105</c:f>
              <c:numCache>
                <c:formatCode>General</c:formatCode>
                <c:ptCount val="70"/>
                <c:pt idx="0">
                  <c:v>6.2359999999999998</c:v>
                </c:pt>
                <c:pt idx="1">
                  <c:v>2.895</c:v>
                </c:pt>
                <c:pt idx="2">
                  <c:v>5.8920000000000003</c:v>
                </c:pt>
                <c:pt idx="3">
                  <c:v>0.85899999999999999</c:v>
                </c:pt>
                <c:pt idx="4">
                  <c:v>1.2490000000000001</c:v>
                </c:pt>
                <c:pt idx="5">
                  <c:v>0.97899999999999998</c:v>
                </c:pt>
                <c:pt idx="6">
                  <c:v>0.45600000000000002</c:v>
                </c:pt>
                <c:pt idx="7">
                  <c:v>1.1379999999999999</c:v>
                </c:pt>
                <c:pt idx="8">
                  <c:v>4.5549999999999997</c:v>
                </c:pt>
                <c:pt idx="9">
                  <c:v>7.1859999999999999</c:v>
                </c:pt>
                <c:pt idx="10">
                  <c:v>31.084</c:v>
                </c:pt>
                <c:pt idx="11">
                  <c:v>39.768999999999998</c:v>
                </c:pt>
                <c:pt idx="12">
                  <c:v>30.675000000000001</c:v>
                </c:pt>
                <c:pt idx="13">
                  <c:v>35.813000000000002</c:v>
                </c:pt>
                <c:pt idx="14">
                  <c:v>34.683</c:v>
                </c:pt>
                <c:pt idx="15">
                  <c:v>32.832999999999998</c:v>
                </c:pt>
                <c:pt idx="16">
                  <c:v>35.131999999999998</c:v>
                </c:pt>
                <c:pt idx="17">
                  <c:v>31.425999999999998</c:v>
                </c:pt>
                <c:pt idx="18">
                  <c:v>35.616999999999997</c:v>
                </c:pt>
                <c:pt idx="19">
                  <c:v>30.170999999999999</c:v>
                </c:pt>
                <c:pt idx="20">
                  <c:v>66.054000000000002</c:v>
                </c:pt>
                <c:pt idx="21">
                  <c:v>69.902000000000001</c:v>
                </c:pt>
                <c:pt idx="22">
                  <c:v>66.882999999999996</c:v>
                </c:pt>
                <c:pt idx="23">
                  <c:v>60.197000000000003</c:v>
                </c:pt>
                <c:pt idx="24">
                  <c:v>60.19</c:v>
                </c:pt>
                <c:pt idx="25">
                  <c:v>61.433999999999997</c:v>
                </c:pt>
                <c:pt idx="26">
                  <c:v>69.241</c:v>
                </c:pt>
                <c:pt idx="27">
                  <c:v>68.492999999999995</c:v>
                </c:pt>
                <c:pt idx="28">
                  <c:v>61.875999999999998</c:v>
                </c:pt>
                <c:pt idx="29">
                  <c:v>68.132999999999996</c:v>
                </c:pt>
                <c:pt idx="30">
                  <c:v>91.204999999999998</c:v>
                </c:pt>
                <c:pt idx="31">
                  <c:v>93.521000000000001</c:v>
                </c:pt>
                <c:pt idx="32">
                  <c:v>94.31</c:v>
                </c:pt>
                <c:pt idx="33">
                  <c:v>96.986999999999995</c:v>
                </c:pt>
                <c:pt idx="34">
                  <c:v>97.72</c:v>
                </c:pt>
                <c:pt idx="35">
                  <c:v>93.17</c:v>
                </c:pt>
                <c:pt idx="36">
                  <c:v>93.885000000000005</c:v>
                </c:pt>
                <c:pt idx="37">
                  <c:v>97.831999999999994</c:v>
                </c:pt>
                <c:pt idx="38">
                  <c:v>96.567999999999998</c:v>
                </c:pt>
                <c:pt idx="39">
                  <c:v>96.114000000000004</c:v>
                </c:pt>
                <c:pt idx="40">
                  <c:v>27.02</c:v>
                </c:pt>
                <c:pt idx="41">
                  <c:v>29.332999999999998</c:v>
                </c:pt>
                <c:pt idx="42">
                  <c:v>25.172000000000001</c:v>
                </c:pt>
                <c:pt idx="43">
                  <c:v>27.518999999999998</c:v>
                </c:pt>
                <c:pt idx="44">
                  <c:v>24.17</c:v>
                </c:pt>
                <c:pt idx="45">
                  <c:v>23.472000000000001</c:v>
                </c:pt>
                <c:pt idx="46">
                  <c:v>23.32</c:v>
                </c:pt>
                <c:pt idx="47">
                  <c:v>26.167000000000002</c:v>
                </c:pt>
                <c:pt idx="48">
                  <c:v>24.831</c:v>
                </c:pt>
                <c:pt idx="49">
                  <c:v>28.367999999999999</c:v>
                </c:pt>
                <c:pt idx="50">
                  <c:v>55.482999999999997</c:v>
                </c:pt>
                <c:pt idx="51">
                  <c:v>55.405000000000001</c:v>
                </c:pt>
                <c:pt idx="52">
                  <c:v>50.709000000000003</c:v>
                </c:pt>
                <c:pt idx="53">
                  <c:v>55.639000000000003</c:v>
                </c:pt>
                <c:pt idx="54">
                  <c:v>51.997999999999998</c:v>
                </c:pt>
                <c:pt idx="55">
                  <c:v>50.465000000000003</c:v>
                </c:pt>
                <c:pt idx="56">
                  <c:v>59.125</c:v>
                </c:pt>
                <c:pt idx="57">
                  <c:v>57.875</c:v>
                </c:pt>
                <c:pt idx="58">
                  <c:v>51.256999999999998</c:v>
                </c:pt>
                <c:pt idx="59">
                  <c:v>51.866999999999997</c:v>
                </c:pt>
                <c:pt idx="60">
                  <c:v>89.671000000000006</c:v>
                </c:pt>
                <c:pt idx="61">
                  <c:v>89.953999999999994</c:v>
                </c:pt>
                <c:pt idx="62">
                  <c:v>86.394000000000005</c:v>
                </c:pt>
                <c:pt idx="63">
                  <c:v>88.448999999999998</c:v>
                </c:pt>
                <c:pt idx="64">
                  <c:v>81.503</c:v>
                </c:pt>
                <c:pt idx="65">
                  <c:v>88.361000000000004</c:v>
                </c:pt>
                <c:pt idx="66">
                  <c:v>89.671999999999997</c:v>
                </c:pt>
                <c:pt idx="67">
                  <c:v>80.453000000000003</c:v>
                </c:pt>
                <c:pt idx="68">
                  <c:v>82.096999999999994</c:v>
                </c:pt>
                <c:pt idx="69">
                  <c:v>84.358000000000004</c:v>
                </c:pt>
              </c:numCache>
            </c:numRef>
          </c:xVal>
          <c:yVal>
            <c:numRef>
              <c:f>sr_ss1_10sta_Drop01!$D$36:$D$105</c:f>
              <c:numCache>
                <c:formatCode>General</c:formatCode>
                <c:ptCount val="70"/>
                <c:pt idx="0">
                  <c:v>6.8159999999999998</c:v>
                </c:pt>
                <c:pt idx="1">
                  <c:v>5.5449999999999999</c:v>
                </c:pt>
                <c:pt idx="2">
                  <c:v>8.1880000000000006</c:v>
                </c:pt>
                <c:pt idx="3">
                  <c:v>3.548</c:v>
                </c:pt>
                <c:pt idx="4">
                  <c:v>5.0389999999999997</c:v>
                </c:pt>
                <c:pt idx="5">
                  <c:v>4.9790000000000001</c:v>
                </c:pt>
                <c:pt idx="6">
                  <c:v>6.298</c:v>
                </c:pt>
                <c:pt idx="7">
                  <c:v>0.44400000000000001</c:v>
                </c:pt>
                <c:pt idx="8">
                  <c:v>3.7749999999999999</c:v>
                </c:pt>
                <c:pt idx="9">
                  <c:v>5.0410000000000004</c:v>
                </c:pt>
                <c:pt idx="10">
                  <c:v>4.1210000000000004</c:v>
                </c:pt>
                <c:pt idx="11">
                  <c:v>8.83</c:v>
                </c:pt>
                <c:pt idx="12">
                  <c:v>5.7030000000000003</c:v>
                </c:pt>
                <c:pt idx="13">
                  <c:v>2.2189999999999999</c:v>
                </c:pt>
                <c:pt idx="14">
                  <c:v>6.3769999999999998</c:v>
                </c:pt>
                <c:pt idx="15">
                  <c:v>5.87</c:v>
                </c:pt>
                <c:pt idx="16">
                  <c:v>3.1280000000000001</c:v>
                </c:pt>
                <c:pt idx="17">
                  <c:v>1.196</c:v>
                </c:pt>
                <c:pt idx="18">
                  <c:v>1.7909999999999999</c:v>
                </c:pt>
                <c:pt idx="19">
                  <c:v>5.226</c:v>
                </c:pt>
                <c:pt idx="20">
                  <c:v>7.8</c:v>
                </c:pt>
                <c:pt idx="21">
                  <c:v>3.4209999999999998</c:v>
                </c:pt>
                <c:pt idx="22">
                  <c:v>5.8230000000000004</c:v>
                </c:pt>
                <c:pt idx="23">
                  <c:v>2.903</c:v>
                </c:pt>
                <c:pt idx="24">
                  <c:v>1.536</c:v>
                </c:pt>
                <c:pt idx="25">
                  <c:v>3.2839999999999998</c:v>
                </c:pt>
                <c:pt idx="26">
                  <c:v>3.448</c:v>
                </c:pt>
                <c:pt idx="27">
                  <c:v>9.0860000000000003</c:v>
                </c:pt>
                <c:pt idx="28">
                  <c:v>0.18</c:v>
                </c:pt>
                <c:pt idx="29">
                  <c:v>7.5430000000000001</c:v>
                </c:pt>
                <c:pt idx="30">
                  <c:v>0.94199999999999995</c:v>
                </c:pt>
                <c:pt idx="31">
                  <c:v>6.08</c:v>
                </c:pt>
                <c:pt idx="32">
                  <c:v>5.1420000000000003</c:v>
                </c:pt>
                <c:pt idx="33">
                  <c:v>4.9119999999999999</c:v>
                </c:pt>
                <c:pt idx="34">
                  <c:v>9.4830000000000005</c:v>
                </c:pt>
                <c:pt idx="35">
                  <c:v>0.21199999999999999</c:v>
                </c:pt>
                <c:pt idx="36">
                  <c:v>0.42899999999999999</c:v>
                </c:pt>
                <c:pt idx="37">
                  <c:v>8.907</c:v>
                </c:pt>
                <c:pt idx="38">
                  <c:v>7.6779999999999999</c:v>
                </c:pt>
                <c:pt idx="39">
                  <c:v>1.17</c:v>
                </c:pt>
                <c:pt idx="40">
                  <c:v>14.968999999999999</c:v>
                </c:pt>
                <c:pt idx="41">
                  <c:v>10.930999999999999</c:v>
                </c:pt>
                <c:pt idx="42">
                  <c:v>17.048999999999999</c:v>
                </c:pt>
                <c:pt idx="43">
                  <c:v>13.648</c:v>
                </c:pt>
                <c:pt idx="44">
                  <c:v>14.271000000000001</c:v>
                </c:pt>
                <c:pt idx="45">
                  <c:v>15.345000000000001</c:v>
                </c:pt>
                <c:pt idx="46">
                  <c:v>17.538</c:v>
                </c:pt>
                <c:pt idx="47">
                  <c:v>16.100000000000001</c:v>
                </c:pt>
                <c:pt idx="48">
                  <c:v>15.878</c:v>
                </c:pt>
                <c:pt idx="49">
                  <c:v>13.561999999999999</c:v>
                </c:pt>
                <c:pt idx="50">
                  <c:v>12.811999999999999</c:v>
                </c:pt>
                <c:pt idx="51">
                  <c:v>14.387</c:v>
                </c:pt>
                <c:pt idx="52">
                  <c:v>19.643000000000001</c:v>
                </c:pt>
                <c:pt idx="53">
                  <c:v>16.553000000000001</c:v>
                </c:pt>
                <c:pt idx="54">
                  <c:v>15.063000000000001</c:v>
                </c:pt>
                <c:pt idx="55">
                  <c:v>19.376999999999999</c:v>
                </c:pt>
                <c:pt idx="56">
                  <c:v>13.635</c:v>
                </c:pt>
                <c:pt idx="57">
                  <c:v>13.333</c:v>
                </c:pt>
                <c:pt idx="58">
                  <c:v>12.840999999999999</c:v>
                </c:pt>
                <c:pt idx="59">
                  <c:v>10.057</c:v>
                </c:pt>
                <c:pt idx="60">
                  <c:v>17.878</c:v>
                </c:pt>
                <c:pt idx="61">
                  <c:v>12.55</c:v>
                </c:pt>
                <c:pt idx="62">
                  <c:v>10.095000000000001</c:v>
                </c:pt>
                <c:pt idx="63">
                  <c:v>13.923</c:v>
                </c:pt>
                <c:pt idx="64">
                  <c:v>15.355</c:v>
                </c:pt>
                <c:pt idx="65">
                  <c:v>10.01</c:v>
                </c:pt>
                <c:pt idx="66">
                  <c:v>12.356999999999999</c:v>
                </c:pt>
                <c:pt idx="67">
                  <c:v>18.216000000000001</c:v>
                </c:pt>
                <c:pt idx="68">
                  <c:v>17.709</c:v>
                </c:pt>
                <c:pt idx="69">
                  <c:v>11.635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2518912"/>
        <c:axId val="32520448"/>
      </c:scatterChart>
      <c:valAx>
        <c:axId val="32518912"/>
        <c:scaling>
          <c:orientation val="minMax"/>
          <c:max val="100"/>
        </c:scaling>
        <c:delete val="0"/>
        <c:axPos val="b"/>
        <c:majorGridlines/>
        <c:numFmt formatCode="General" sourceLinked="1"/>
        <c:majorTickMark val="out"/>
        <c:minorTickMark val="none"/>
        <c:tickLblPos val="none"/>
        <c:crossAx val="32520448"/>
        <c:crosses val="autoZero"/>
        <c:crossBetween val="midCat"/>
        <c:majorUnit val="10"/>
      </c:valAx>
      <c:valAx>
        <c:axId val="32520448"/>
        <c:scaling>
          <c:orientation val="minMax"/>
          <c:max val="20"/>
        </c:scaling>
        <c:delete val="0"/>
        <c:axPos val="l"/>
        <c:majorGridlines/>
        <c:numFmt formatCode="General" sourceLinked="1"/>
        <c:majorTickMark val="out"/>
        <c:minorTickMark val="none"/>
        <c:tickLblPos val="none"/>
        <c:crossAx val="32518912"/>
        <c:crosses val="autoZero"/>
        <c:crossBetween val="midCat"/>
        <c:majorUnit val="10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64478" y="19973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75427" y="199731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486347" y="9549026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34207" y="9549026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2D584586-2194-4C39-8143-3E3E33A93CF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73885" y="411800"/>
            <a:ext cx="538799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73885" y="9549026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73885" y="9537211"/>
            <a:ext cx="553757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6332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06114" y="11534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35333" y="115346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9638" y="746125"/>
            <a:ext cx="4916487" cy="3687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7485" y="4686752"/>
            <a:ext cx="4940793" cy="4440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989215" y="9552401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10722" y="9552401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6EC0686C-9B66-49B2-98FB-0996E60E432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3184" y="9552401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3184" y="9550713"/>
            <a:ext cx="532939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29165" y="315601"/>
            <a:ext cx="547743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09436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6990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3512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8610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4025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07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7197" y="6475413"/>
            <a:ext cx="2096728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Masahito Mori, Sony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D4359C5-E9BE-4F6A-90F5-CDF8D1005D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altLang="ja-JP" smtClean="0"/>
              <a:t>September 2015</a:t>
            </a:r>
            <a:endParaRPr 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>
          <a:xfrm>
            <a:off x="6447197" y="6475413"/>
            <a:ext cx="2096728" cy="184666"/>
          </a:xfrm>
        </p:spPr>
        <p:txBody>
          <a:bodyPr/>
          <a:lstStyle/>
          <a:p>
            <a:r>
              <a:rPr lang="en-US" dirty="0" smtClean="0"/>
              <a:t>Masahito Mori, Sony Corporation</a:t>
            </a:r>
            <a:endParaRPr 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7197" y="6475413"/>
            <a:ext cx="2096728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Masahito Mori, Sony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57BB25FE-6B75-4820-A955-BA59FE7FF2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447197" y="6475413"/>
            <a:ext cx="2096728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Masahito Mori, Sony Corporation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B72D323-9ABA-4CC9-A165-43FB0F35F5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ja-JP" smtClean="0"/>
              <a:t>September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47197" y="6475413"/>
            <a:ext cx="209672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Masahito Mori, Sony Corporation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dirty="0"/>
              <a:t>Slide </a:t>
            </a:r>
            <a:fld id="{2D2062C0-C847-4A13-8FA5-E3D8EB01C832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6" y="332601"/>
            <a:ext cx="32702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802.11-15/1101r0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r>
              <a:rPr lang="en-US" altLang="ja-JP" smtClean="0"/>
              <a:t>September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Masahito Mori,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noFill/>
          <a:ln/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DSC/DCCA Calibration with </a:t>
            </a:r>
            <a:r>
              <a:rPr lang="en-US" sz="2800" dirty="0" err="1" smtClean="0">
                <a:solidFill>
                  <a:schemeClr val="tx1"/>
                </a:solidFill>
              </a:rPr>
              <a:t>TGax</a:t>
            </a:r>
            <a:r>
              <a:rPr lang="en-US" sz="2800" dirty="0" smtClean="0">
                <a:solidFill>
                  <a:schemeClr val="tx1"/>
                </a:solidFill>
              </a:rPr>
              <a:t> Agreed </a:t>
            </a:r>
            <a:r>
              <a:rPr lang="en-US" sz="2800" dirty="0" smtClean="0">
                <a:solidFill>
                  <a:schemeClr val="tx1"/>
                </a:solidFill>
              </a:rPr>
              <a:t>Scenarios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Rectangle 6"/>
          <p:cNvSpPr txBox="1">
            <a:spLocks noChangeArrowheads="1"/>
          </p:cNvSpPr>
          <p:nvPr/>
        </p:nvSpPr>
        <p:spPr bwMode="auto">
          <a:xfrm>
            <a:off x="685800" y="17526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kern="0" dirty="0" smtClean="0"/>
              <a:t>Date: </a:t>
            </a:r>
            <a:r>
              <a:rPr lang="en-US" sz="2000" kern="0" dirty="0" smtClean="0"/>
              <a:t>2015/09/14</a:t>
            </a:r>
            <a:endParaRPr lang="en-US" sz="2000" b="0" kern="0" dirty="0"/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3" name="オブジェクト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2174553"/>
              </p:ext>
            </p:extLst>
          </p:nvPr>
        </p:nvGraphicFramePr>
        <p:xfrm>
          <a:off x="1152525" y="2701925"/>
          <a:ext cx="6804025" cy="287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4" name="Document" r:id="rId4" imgW="8565367" imgH="3622367" progId="Word.Document.8">
                  <p:embed/>
                </p:oleObj>
              </mc:Choice>
              <mc:Fallback>
                <p:oleObj name="Document" r:id="rId4" imgW="8565367" imgH="3622367" progId="Word.Documen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2525" y="2701925"/>
                        <a:ext cx="6804025" cy="2873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45075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TGax</a:t>
            </a:r>
            <a:r>
              <a:rPr kumimoji="1" lang="en-US" altLang="ja-JP" dirty="0" smtClean="0"/>
              <a:t> SS1 “Non-HEW” &amp; “HEW” Device Definition and Device Mix Proposal</a:t>
            </a:r>
            <a:endParaRPr kumimoji="1" lang="ja-JP" altLang="en-US" dirty="0"/>
          </a:p>
        </p:txBody>
      </p:sp>
      <p:graphicFrame>
        <p:nvGraphicFramePr>
          <p:cNvPr id="7" name="コンテンツ プレースホルダー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974375"/>
              </p:ext>
            </p:extLst>
          </p:nvPr>
        </p:nvGraphicFramePr>
        <p:xfrm>
          <a:off x="2411760" y="4486239"/>
          <a:ext cx="432048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5199"/>
                <a:gridCol w="1135041"/>
                <a:gridCol w="1080120"/>
                <a:gridCol w="1080120"/>
              </a:tblGrid>
              <a:tr h="243027"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72000" marR="7200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Device Mix</a:t>
                      </a:r>
                      <a:endParaRPr kumimoji="1" lang="ja-JP" altLang="en-US" sz="1200" dirty="0"/>
                    </a:p>
                  </a:txBody>
                  <a:tcPr marL="72000" marR="72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405045"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72000" marR="7200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 smtClean="0">
                          <a:solidFill>
                            <a:schemeClr val="bg1"/>
                          </a:solidFill>
                        </a:rPr>
                        <a:t>“All Non-HEW”</a:t>
                      </a:r>
                    </a:p>
                    <a:p>
                      <a:pPr algn="ctr"/>
                      <a:r>
                        <a:rPr kumimoji="1" lang="en-US" altLang="ja-JP" sz="1200" b="1" dirty="0" smtClean="0">
                          <a:solidFill>
                            <a:schemeClr val="bg1"/>
                          </a:solidFill>
                        </a:rPr>
                        <a:t>(= default)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 smtClean="0">
                          <a:solidFill>
                            <a:schemeClr val="bg1"/>
                          </a:solidFill>
                        </a:rPr>
                        <a:t>“50% HEW”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L="72000" marR="72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 smtClean="0">
                          <a:solidFill>
                            <a:schemeClr val="bg1"/>
                          </a:solidFill>
                        </a:rPr>
                        <a:t>“All HEW”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L="72000" marR="72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4302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 smtClean="0">
                          <a:solidFill>
                            <a:schemeClr val="bg1"/>
                          </a:solidFill>
                        </a:rPr>
                        <a:t>AP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L="72000" marR="7200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Non-HEW</a:t>
                      </a:r>
                    </a:p>
                  </a:txBody>
                  <a:tcPr marL="72000" marR="72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HEW</a:t>
                      </a:r>
                      <a:endParaRPr kumimoji="1" lang="ja-JP" altLang="en-US" sz="1200" dirty="0"/>
                    </a:p>
                  </a:txBody>
                  <a:tcPr marL="72000" marR="72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HEW</a:t>
                      </a:r>
                      <a:endParaRPr kumimoji="1" lang="ja-JP" altLang="en-US" sz="1200" dirty="0"/>
                    </a:p>
                  </a:txBody>
                  <a:tcPr marL="72000" marR="72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0504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 smtClean="0">
                          <a:solidFill>
                            <a:schemeClr val="bg1"/>
                          </a:solidFill>
                        </a:rPr>
                        <a:t>STA</a:t>
                      </a:r>
                    </a:p>
                    <a:p>
                      <a:pPr algn="ctr"/>
                      <a:r>
                        <a:rPr kumimoji="1" lang="en-US" altLang="ja-JP" sz="1200" b="1" dirty="0" smtClean="0">
                          <a:solidFill>
                            <a:schemeClr val="bg1"/>
                          </a:solidFill>
                        </a:rPr>
                        <a:t>(in each</a:t>
                      </a:r>
                      <a:r>
                        <a:rPr kumimoji="1" lang="en-US" altLang="ja-JP" sz="1200" b="1" baseline="0" dirty="0" smtClean="0">
                          <a:solidFill>
                            <a:schemeClr val="bg1"/>
                          </a:solidFill>
                        </a:rPr>
                        <a:t> apt)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L="72000" marR="7200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Non-</a:t>
                      </a:r>
                      <a:r>
                        <a:rPr kumimoji="1" lang="en-US" altLang="ja-JP" sz="1200" baseline="0" dirty="0" smtClean="0"/>
                        <a:t>HEWx10</a:t>
                      </a:r>
                    </a:p>
                    <a:p>
                      <a:endParaRPr kumimoji="1" lang="ja-JP" altLang="en-US" sz="1200" dirty="0"/>
                    </a:p>
                  </a:txBody>
                  <a:tcPr marL="72000" marR="72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Non-HEW x 5</a:t>
                      </a:r>
                    </a:p>
                    <a:p>
                      <a:r>
                        <a:rPr kumimoji="1" lang="en-US" altLang="ja-JP" sz="1200" dirty="0" smtClean="0"/>
                        <a:t>HEW x 5</a:t>
                      </a:r>
                      <a:endParaRPr kumimoji="1" lang="ja-JP" altLang="en-US" sz="1200" dirty="0"/>
                    </a:p>
                  </a:txBody>
                  <a:tcPr marL="72000" marR="72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200" dirty="0" smtClean="0"/>
                    </a:p>
                    <a:p>
                      <a:r>
                        <a:rPr kumimoji="1" lang="en-US" altLang="ja-JP" sz="1200" dirty="0" smtClean="0"/>
                        <a:t>HEW x 10</a:t>
                      </a:r>
                      <a:endParaRPr kumimoji="1" lang="ja-JP" altLang="en-US" sz="1200" dirty="0"/>
                    </a:p>
                  </a:txBody>
                  <a:tcPr marL="72000" marR="72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Masahito Mori,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411760" y="1988840"/>
            <a:ext cx="26436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u="sng" dirty="0" smtClean="0"/>
              <a:t>SS1: “Non-HEW” &amp; “HEW” definition</a:t>
            </a:r>
            <a:endParaRPr kumimoji="1" lang="ja-JP" altLang="en-US" u="sng" dirty="0"/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1215003"/>
              </p:ext>
            </p:extLst>
          </p:nvPr>
        </p:nvGraphicFramePr>
        <p:xfrm>
          <a:off x="2951820" y="2348880"/>
          <a:ext cx="324036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1080120"/>
                <a:gridCol w="1080120"/>
              </a:tblGrid>
              <a:tr h="296504"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marL="0" marR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CCA-SD Threshold</a:t>
                      </a:r>
                      <a:endParaRPr kumimoji="1" lang="ja-JP" altLang="en-US" sz="1200" dirty="0"/>
                    </a:p>
                  </a:txBody>
                  <a:tcPr marL="0" marR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77902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 smtClean="0">
                          <a:solidFill>
                            <a:schemeClr val="bg1"/>
                          </a:solidFill>
                        </a:rPr>
                        <a:t>“Non-HEW”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 smtClean="0">
                          <a:solidFill>
                            <a:schemeClr val="bg1"/>
                          </a:solidFill>
                        </a:rPr>
                        <a:t>AP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-76 </a:t>
                      </a:r>
                      <a:r>
                        <a:rPr kumimoji="1" lang="en-US" altLang="ja-JP" sz="1200" dirty="0" err="1" smtClean="0"/>
                        <a:t>dBm</a:t>
                      </a:r>
                      <a:endParaRPr kumimoji="1" lang="ja-JP" altLang="en-US" sz="1200" dirty="0"/>
                    </a:p>
                  </a:txBody>
                  <a:tcPr marL="0" marR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77902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 smtClean="0">
                          <a:solidFill>
                            <a:schemeClr val="bg1"/>
                          </a:solidFill>
                        </a:rPr>
                        <a:t>STA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-76 </a:t>
                      </a:r>
                      <a:r>
                        <a:rPr kumimoji="1" lang="en-US" altLang="ja-JP" sz="1200" dirty="0" err="1" smtClean="0"/>
                        <a:t>dBm</a:t>
                      </a:r>
                      <a:endParaRPr kumimoji="1" lang="ja-JP" altLang="en-US" sz="1200" dirty="0"/>
                    </a:p>
                  </a:txBody>
                  <a:tcPr marL="0" marR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902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 smtClean="0">
                          <a:solidFill>
                            <a:schemeClr val="bg1"/>
                          </a:solidFill>
                        </a:rPr>
                        <a:t>“HEW”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 smtClean="0">
                          <a:solidFill>
                            <a:schemeClr val="bg1"/>
                          </a:solidFill>
                        </a:rPr>
                        <a:t>AP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-66 </a:t>
                      </a:r>
                      <a:r>
                        <a:rPr kumimoji="1" lang="en-US" altLang="ja-JP" sz="1200" dirty="0" err="1" smtClean="0"/>
                        <a:t>dBm</a:t>
                      </a:r>
                      <a:endParaRPr kumimoji="1" lang="ja-JP" altLang="en-US" sz="1200" dirty="0"/>
                    </a:p>
                  </a:txBody>
                  <a:tcPr marL="0" marR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77902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 smtClean="0">
                          <a:solidFill>
                            <a:schemeClr val="bg1"/>
                          </a:solidFill>
                        </a:rPr>
                        <a:t>STA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-66 </a:t>
                      </a:r>
                      <a:r>
                        <a:rPr kumimoji="1" lang="en-US" altLang="ja-JP" sz="1200" dirty="0" err="1" smtClean="0"/>
                        <a:t>dBm</a:t>
                      </a:r>
                      <a:endParaRPr kumimoji="1" lang="ja-JP" altLang="en-US" sz="1200" dirty="0"/>
                    </a:p>
                  </a:txBody>
                  <a:tcPr marL="0" marR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17" name="テキスト ボックス 16"/>
          <p:cNvSpPr txBox="1"/>
          <p:nvPr/>
        </p:nvSpPr>
        <p:spPr>
          <a:xfrm>
            <a:off x="2411760" y="4149080"/>
            <a:ext cx="12458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u="sng" dirty="0" smtClean="0"/>
              <a:t>SS1: Device Mix</a:t>
            </a:r>
            <a:endParaRPr kumimoji="1" lang="ja-JP" altLang="en-US" u="sng" dirty="0"/>
          </a:p>
        </p:txBody>
      </p:sp>
    </p:spTree>
    <p:extLst>
      <p:ext uri="{BB962C8B-B14F-4D97-AF65-F5344CB8AC3E}">
        <p14:creationId xmlns:p14="http://schemas.microsoft.com/office/powerpoint/2010/main" val="2727875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SS2 Enterprise Scenario</a:t>
            </a:r>
            <a:br>
              <a:rPr kumimoji="1" lang="en-US" altLang="ja-JP" dirty="0" smtClean="0"/>
            </a:br>
            <a:r>
              <a:rPr kumimoji="1" lang="en-US" altLang="ja-JP" dirty="0" smtClean="0"/>
              <a:t>Parameters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Masahito Mori,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7" name="コンテンツ プレースホルダー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9753860"/>
              </p:ext>
            </p:extLst>
          </p:nvPr>
        </p:nvGraphicFramePr>
        <p:xfrm>
          <a:off x="179512" y="1983687"/>
          <a:ext cx="4320480" cy="229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2880320"/>
              </a:tblGrid>
              <a:tr h="1866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+mn-lt"/>
                        </a:rPr>
                        <a:t>Parameter</a:t>
                      </a:r>
                      <a:endParaRPr kumimoji="1" lang="ja-JP" altLang="en-US" sz="1200" dirty="0" smtClean="0">
                        <a:latin typeface="+mn-lt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+mn-lt"/>
                        </a:rPr>
                        <a:t>Value</a:t>
                      </a:r>
                      <a:endParaRPr kumimoji="1" lang="ja-JP" altLang="en-US" sz="1200" dirty="0" smtClean="0">
                        <a:latin typeface="+mn-lt"/>
                      </a:endParaRPr>
                    </a:p>
                  </a:txBody>
                  <a:tcPr marL="36000" marR="36000" marT="36000" marB="36000"/>
                </a:tc>
              </a:tr>
              <a:tr h="856361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latin typeface="+mn-lt"/>
                        </a:rPr>
                        <a:t>Number of STAs and STAs type</a:t>
                      </a:r>
                      <a:endParaRPr kumimoji="1" lang="ja-JP" altLang="en-US" sz="1200" dirty="0">
                        <a:latin typeface="+mn-lt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latin typeface="+mn-lt"/>
                        </a:rPr>
                        <a:t>N STAs in each cubicle. STA_1 to STA_{N1}: HEW</a:t>
                      </a:r>
                    </a:p>
                    <a:p>
                      <a:r>
                        <a:rPr kumimoji="1" lang="it-IT" altLang="ja-JP" sz="1200" dirty="0" smtClean="0">
                          <a:latin typeface="+mn-lt"/>
                        </a:rPr>
                        <a:t>STA_{N1+1} to STA_{N} : non-HEW</a:t>
                      </a:r>
                    </a:p>
                    <a:p>
                      <a:r>
                        <a:rPr kumimoji="1" lang="en-US" altLang="ja-JP" sz="1200" dirty="0" smtClean="0">
                          <a:latin typeface="+mn-lt"/>
                        </a:rPr>
                        <a:t>N =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4</a:t>
                      </a:r>
                    </a:p>
                    <a:p>
                      <a:r>
                        <a:rPr kumimoji="1" lang="en-US" altLang="ja-JP" sz="1200" dirty="0" smtClean="0">
                          <a:latin typeface="+mn-lt"/>
                        </a:rPr>
                        <a:t>N1 = </a:t>
                      </a:r>
                      <a:r>
                        <a:rPr kumimoji="1" lang="en-US" altLang="ja-JP" sz="12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0</a:t>
                      </a:r>
                      <a:r>
                        <a:rPr kumimoji="1" lang="en-US" altLang="ja-JP" sz="1200" baseline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 or 2 or 4</a:t>
                      </a:r>
                      <a:endParaRPr kumimoji="1" lang="en-US" altLang="ja-JP" sz="1200" dirty="0" smtClean="0">
                        <a:solidFill>
                          <a:srgbClr val="FF0000"/>
                        </a:solidFill>
                        <a:latin typeface="+mn-lt"/>
                      </a:endParaRPr>
                    </a:p>
                    <a:p>
                      <a:r>
                        <a:rPr kumimoji="1" lang="en-US" altLang="ja-JP" sz="1200" dirty="0" smtClean="0">
                          <a:latin typeface="+mn-lt"/>
                        </a:rPr>
                        <a:t>Non-HEW = 11ac (TBD) in 5GHz</a:t>
                      </a:r>
                      <a:endParaRPr kumimoji="1" lang="ja-JP" altLang="en-US" sz="1200" dirty="0">
                        <a:latin typeface="+mn-lt"/>
                      </a:endParaRPr>
                    </a:p>
                  </a:txBody>
                  <a:tcPr marL="36000" marR="36000" marT="36000" marB="36000"/>
                </a:tc>
              </a:tr>
              <a:tr h="320608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Channel Model And Penetration Losses</a:t>
                      </a:r>
                      <a:endParaRPr kumimoji="1" lang="ja-JP" altLang="en-US" sz="1200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lang="en-US" altLang="ja-JP" sz="12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Fading model</a:t>
                      </a:r>
                    </a:p>
                    <a:p>
                      <a:r>
                        <a:rPr lang="en-US" altLang="ja-JP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r>
                        <a:rPr lang="en-US" altLang="ja-JP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fading</a:t>
                      </a:r>
                      <a:endParaRPr lang="ja-JP" altLang="ja-JP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/>
                </a:tc>
              </a:tr>
              <a:tr h="320608"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lang="en-US" altLang="ja-JP" sz="12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Shadowing</a:t>
                      </a:r>
                    </a:p>
                    <a:p>
                      <a:r>
                        <a:rPr lang="en-US" altLang="ja-JP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r>
                        <a:rPr lang="en-US" altLang="ja-JP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shadowing</a:t>
                      </a:r>
                      <a:endParaRPr lang="ja-JP" altLang="ja-JP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/>
                </a:tc>
              </a:tr>
            </a:tbl>
          </a:graphicData>
        </a:graphic>
      </p:graphicFrame>
      <p:graphicFrame>
        <p:nvGraphicFramePr>
          <p:cNvPr id="11" name="コンテンツ プレースホルダー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8032980"/>
              </p:ext>
            </p:extLst>
          </p:nvPr>
        </p:nvGraphicFramePr>
        <p:xfrm>
          <a:off x="4644008" y="1988841"/>
          <a:ext cx="4320480" cy="370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2880320"/>
              </a:tblGrid>
              <a:tr h="215508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PHY parameters</a:t>
                      </a:r>
                      <a:endParaRPr kumimoji="1" lang="ja-JP" altLang="en-US" sz="1200" b="1" dirty="0" smtClean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36000" marR="36000" marT="36000" marB="36000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155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+mn-lt"/>
                        </a:rPr>
                        <a:t>MCS</a:t>
                      </a:r>
                      <a:endParaRPr kumimoji="1" lang="ja-JP" altLang="en-US" sz="1200" dirty="0" smtClean="0">
                        <a:latin typeface="+mn-lt"/>
                      </a:endParaRPr>
                    </a:p>
                  </a:txBody>
                  <a:tcPr marL="36000" marR="36000" marT="36000" marB="36000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200" b="0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MCS5</a:t>
                      </a:r>
                      <a:r>
                        <a:rPr lang="en-US" altLang="ja-JP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for all 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36000" marR="36000" marT="36000" marB="36000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155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/>
                        <a:t>STA TX Power</a:t>
                      </a:r>
                      <a:endParaRPr kumimoji="1" lang="ja-JP" altLang="en-US" sz="1200" dirty="0" smtClean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15 </a:t>
                      </a:r>
                      <a:r>
                        <a:rPr kumimoji="1" lang="en-US" altLang="ja-JP" sz="1200" dirty="0" err="1" smtClean="0"/>
                        <a:t>dBm</a:t>
                      </a:r>
                      <a:r>
                        <a:rPr kumimoji="1" lang="en-US" altLang="ja-JP" sz="1200" dirty="0" smtClean="0"/>
                        <a:t> per antenna</a:t>
                      </a:r>
                      <a:endParaRPr kumimoji="1" lang="ja-JP" altLang="en-US" sz="1200" dirty="0"/>
                    </a:p>
                  </a:txBody>
                  <a:tcPr marL="36000" marR="36000" marT="36000" marB="36000"/>
                </a:tc>
              </a:tr>
              <a:tr h="2155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/>
                        <a:t>AP TX Power</a:t>
                      </a:r>
                      <a:endParaRPr kumimoji="1" lang="ja-JP" altLang="en-US" sz="1200" dirty="0" smtClean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/>
                        <a:t>20 </a:t>
                      </a:r>
                      <a:r>
                        <a:rPr kumimoji="1" lang="en-US" altLang="ja-JP" sz="1200" dirty="0" err="1" smtClean="0"/>
                        <a:t>dBm</a:t>
                      </a:r>
                      <a:r>
                        <a:rPr kumimoji="1" lang="en-US" altLang="ja-JP" sz="1200" dirty="0" smtClean="0"/>
                        <a:t> per antenna</a:t>
                      </a:r>
                      <a:endParaRPr kumimoji="1" lang="ja-JP" altLang="en-US" sz="1200" dirty="0" smtClean="0"/>
                    </a:p>
                  </a:txBody>
                  <a:tcPr marL="36000" marR="36000" marT="36000" marB="36000"/>
                </a:tc>
              </a:tr>
              <a:tr h="215508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AP #of TX Antenna</a:t>
                      </a:r>
                      <a:endParaRPr kumimoji="1" lang="ja-JP" altLang="en-US" sz="1200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4</a:t>
                      </a:r>
                      <a:endParaRPr kumimoji="1" lang="ja-JP" altLang="en-US" sz="1200" dirty="0"/>
                    </a:p>
                  </a:txBody>
                  <a:tcPr marL="36000" marR="36000" marT="36000" marB="36000"/>
                </a:tc>
              </a:tr>
              <a:tr h="2155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/>
                        <a:t>AP #of RX Antenna</a:t>
                      </a:r>
                      <a:endParaRPr kumimoji="1" lang="ja-JP" altLang="en-US" sz="1200" dirty="0" smtClean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4</a:t>
                      </a:r>
                      <a:endParaRPr kumimoji="1" lang="ja-JP" altLang="en-US" sz="1200" dirty="0"/>
                    </a:p>
                  </a:txBody>
                  <a:tcPr marL="36000" marR="36000" marT="36000" marB="36000"/>
                </a:tc>
              </a:tr>
              <a:tr h="2155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/>
                        <a:t>STA #of TX Antenna</a:t>
                      </a:r>
                      <a:endParaRPr kumimoji="1" lang="ja-JP" altLang="en-US" sz="1200" dirty="0" smtClean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All STAs with 1</a:t>
                      </a:r>
                      <a:endParaRPr kumimoji="1" lang="ja-JP" altLang="en-US" sz="1200" dirty="0"/>
                    </a:p>
                  </a:txBody>
                  <a:tcPr marL="36000" marR="36000" marT="36000" marB="36000"/>
                </a:tc>
              </a:tr>
              <a:tr h="2155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/>
                        <a:t>STA #of RX Antenna</a:t>
                      </a:r>
                      <a:endParaRPr kumimoji="1" lang="ja-JP" altLang="en-US" sz="1200" dirty="0" smtClean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All STAs with 1</a:t>
                      </a:r>
                      <a:endParaRPr kumimoji="1" lang="ja-JP" altLang="en-US" sz="1200" dirty="0"/>
                    </a:p>
                  </a:txBody>
                  <a:tcPr marL="36000" marR="36000" marT="36000" marB="36000"/>
                </a:tc>
              </a:tr>
              <a:tr h="3701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+mn-lt"/>
                        </a:rPr>
                        <a:t>CCA-SD Threshold</a:t>
                      </a:r>
                      <a:endParaRPr kumimoji="1" lang="ja-JP" altLang="en-US" sz="1200" dirty="0" smtClean="0">
                        <a:latin typeface="+mn-lt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Non-HEW device: -76dBm, HEW device: -66dBm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36000" marR="36000" marT="36000" marB="36000"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" dirty="0" smtClean="0">
                        <a:latin typeface="+mn-lt"/>
                      </a:endParaRPr>
                    </a:p>
                  </a:txBody>
                  <a:tcPr marL="36000" marR="36000"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36000" marR="36000" marT="36000" marB="36000">
                    <a:solidFill>
                      <a:schemeClr val="bg1"/>
                    </a:solidFill>
                  </a:tcPr>
                </a:tc>
              </a:tr>
              <a:tr h="215508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MAC parameters</a:t>
                      </a:r>
                      <a:endParaRPr kumimoji="1" lang="ja-JP" altLang="en-US" sz="1200" b="1" dirty="0" smtClean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36000" marR="36000" marT="36000" marB="36000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36000" marR="36000" marT="36000" marB="36000"/>
                </a:tc>
              </a:tr>
              <a:tr h="5247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+mn-lt"/>
                        </a:rPr>
                        <a:t>Center frequency, BSS BW </a:t>
                      </a:r>
                      <a:endParaRPr kumimoji="1" lang="ja-JP" altLang="en-US" sz="1200" dirty="0" smtClean="0">
                        <a:latin typeface="+mn-lt"/>
                      </a:endParaRPr>
                    </a:p>
                  </a:txBody>
                  <a:tcPr marL="36000" marR="36000" marT="36000" marB="36000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Channel allocation</a:t>
                      </a:r>
                    </a:p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5GHz: </a:t>
                      </a:r>
                      <a:r>
                        <a:rPr lang="en-US" altLang="ja-JP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Four 80 MHz channels </a:t>
                      </a:r>
                      <a:r>
                        <a:rPr lang="en-US" altLang="ja-JP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(Ch1, Ch2, Ch3, Ch4) </a:t>
                      </a:r>
                      <a:endParaRPr lang="ja-JP" altLang="ja-JP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15508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Aggregation</a:t>
                      </a:r>
                      <a:endParaRPr kumimoji="1" lang="ja-JP" altLang="en-US" sz="1200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A-MPDU / 64 MPDU</a:t>
                      </a:r>
                      <a:endParaRPr kumimoji="1" lang="ja-JP" altLang="en-US" sz="1200" dirty="0"/>
                    </a:p>
                  </a:txBody>
                  <a:tcPr marL="36000" marR="36000" marT="36000" marB="360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758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TGax</a:t>
            </a:r>
            <a:r>
              <a:rPr kumimoji="1" lang="en-US" altLang="ja-JP" dirty="0" smtClean="0"/>
              <a:t> SS2 “Non-HEW” &amp; “HEW” Device Definition and Device Mix Proposal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Masahito Mori,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9" name="コンテンツ プレースホルダー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9083487"/>
              </p:ext>
            </p:extLst>
          </p:nvPr>
        </p:nvGraphicFramePr>
        <p:xfrm>
          <a:off x="2411760" y="4486240"/>
          <a:ext cx="432048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5199"/>
                <a:gridCol w="1135041"/>
                <a:gridCol w="1080120"/>
                <a:gridCol w="1080120"/>
              </a:tblGrid>
              <a:tr h="209273"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72000" marR="7200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Device Mix</a:t>
                      </a:r>
                      <a:endParaRPr kumimoji="1" lang="ja-JP" altLang="en-US" sz="1200" dirty="0"/>
                    </a:p>
                  </a:txBody>
                  <a:tcPr marL="72000" marR="72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48788"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72000" marR="7200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 smtClean="0">
                          <a:solidFill>
                            <a:schemeClr val="bg1"/>
                          </a:solidFill>
                        </a:rPr>
                        <a:t>“All Non-HEW”</a:t>
                      </a:r>
                    </a:p>
                    <a:p>
                      <a:pPr algn="ctr"/>
                      <a:r>
                        <a:rPr kumimoji="1" lang="en-US" altLang="ja-JP" sz="1200" b="1" dirty="0" smtClean="0">
                          <a:solidFill>
                            <a:schemeClr val="bg1"/>
                          </a:solidFill>
                        </a:rPr>
                        <a:t>(= default)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 smtClean="0">
                          <a:solidFill>
                            <a:schemeClr val="bg1"/>
                          </a:solidFill>
                        </a:rPr>
                        <a:t>“50% HEW”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L="72000" marR="72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 smtClean="0">
                          <a:solidFill>
                            <a:schemeClr val="bg1"/>
                          </a:solidFill>
                        </a:rPr>
                        <a:t>“All HEW”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L="72000" marR="72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0927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 smtClean="0">
                          <a:solidFill>
                            <a:schemeClr val="bg1"/>
                          </a:solidFill>
                        </a:rPr>
                        <a:t>AP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L="72000" marR="7200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Non-HEW</a:t>
                      </a:r>
                      <a:endParaRPr kumimoji="1" lang="ja-JP" altLang="en-US" sz="1200" dirty="0"/>
                    </a:p>
                  </a:txBody>
                  <a:tcPr marL="72000" marR="72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HEW</a:t>
                      </a:r>
                      <a:endParaRPr kumimoji="1" lang="ja-JP" altLang="en-US" sz="1200" dirty="0"/>
                    </a:p>
                  </a:txBody>
                  <a:tcPr marL="72000" marR="72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HEW</a:t>
                      </a:r>
                      <a:endParaRPr kumimoji="1" lang="ja-JP" altLang="en-US" sz="1200" dirty="0"/>
                    </a:p>
                  </a:txBody>
                  <a:tcPr marL="72000" marR="72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4878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 smtClean="0">
                          <a:solidFill>
                            <a:schemeClr val="bg1"/>
                          </a:solidFill>
                        </a:rPr>
                        <a:t>STA</a:t>
                      </a:r>
                    </a:p>
                    <a:p>
                      <a:pPr algn="ctr"/>
                      <a:r>
                        <a:rPr kumimoji="1" lang="en-US" altLang="ja-JP" sz="1200" b="1" dirty="0" smtClean="0">
                          <a:solidFill>
                            <a:schemeClr val="bg1"/>
                          </a:solidFill>
                        </a:rPr>
                        <a:t>(in each</a:t>
                      </a:r>
                      <a:r>
                        <a:rPr kumimoji="1" lang="en-US" altLang="ja-JP" sz="1200" b="1" baseline="0" dirty="0" smtClean="0">
                          <a:solidFill>
                            <a:schemeClr val="bg1"/>
                          </a:solidFill>
                        </a:rPr>
                        <a:t> cube)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aseline="0" dirty="0" smtClean="0"/>
                        <a:t>Non-HEW x 4</a:t>
                      </a:r>
                    </a:p>
                    <a:p>
                      <a:endParaRPr kumimoji="1" lang="ja-JP" altLang="en-US" sz="1200" dirty="0"/>
                    </a:p>
                  </a:txBody>
                  <a:tcPr marL="72000" marR="72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Non-HEW x 2</a:t>
                      </a:r>
                    </a:p>
                    <a:p>
                      <a:r>
                        <a:rPr kumimoji="1" lang="en-US" altLang="ja-JP" sz="1200" dirty="0" smtClean="0"/>
                        <a:t>HEW x 2</a:t>
                      </a:r>
                      <a:endParaRPr kumimoji="1" lang="ja-JP" altLang="en-US" sz="1200" dirty="0"/>
                    </a:p>
                  </a:txBody>
                  <a:tcPr marL="72000" marR="72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200" dirty="0" smtClean="0"/>
                    </a:p>
                    <a:p>
                      <a:r>
                        <a:rPr kumimoji="1" lang="en-US" altLang="ja-JP" sz="1200" dirty="0" smtClean="0"/>
                        <a:t>HEW x 4</a:t>
                      </a:r>
                      <a:endParaRPr kumimoji="1" lang="ja-JP" altLang="en-US" sz="1200" dirty="0"/>
                    </a:p>
                  </a:txBody>
                  <a:tcPr marL="72000" marR="72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3841985"/>
              </p:ext>
            </p:extLst>
          </p:nvPr>
        </p:nvGraphicFramePr>
        <p:xfrm>
          <a:off x="2951820" y="2342572"/>
          <a:ext cx="324036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1080120"/>
                <a:gridCol w="1080120"/>
              </a:tblGrid>
              <a:tr h="287769"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marL="0" marR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CCA-SD Threshold</a:t>
                      </a:r>
                      <a:endParaRPr kumimoji="1" lang="ja-JP" altLang="en-US" sz="1200" dirty="0"/>
                    </a:p>
                  </a:txBody>
                  <a:tcPr marL="0" marR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72662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 smtClean="0">
                          <a:solidFill>
                            <a:schemeClr val="bg1"/>
                          </a:solidFill>
                        </a:rPr>
                        <a:t>“Non-HEW”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 smtClean="0">
                          <a:solidFill>
                            <a:schemeClr val="bg1"/>
                          </a:solidFill>
                        </a:rPr>
                        <a:t>AP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-76 </a:t>
                      </a:r>
                      <a:r>
                        <a:rPr kumimoji="1" lang="en-US" altLang="ja-JP" sz="1200" dirty="0" err="1" smtClean="0"/>
                        <a:t>dBm</a:t>
                      </a:r>
                      <a:endParaRPr kumimoji="1" lang="ja-JP" altLang="en-US" sz="1200" dirty="0"/>
                    </a:p>
                  </a:txBody>
                  <a:tcPr marL="0" marR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72662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 smtClean="0">
                          <a:solidFill>
                            <a:schemeClr val="bg1"/>
                          </a:solidFill>
                        </a:rPr>
                        <a:t>STA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-76 </a:t>
                      </a:r>
                      <a:r>
                        <a:rPr kumimoji="1" lang="en-US" altLang="ja-JP" sz="1200" dirty="0" err="1" smtClean="0"/>
                        <a:t>dBm</a:t>
                      </a:r>
                      <a:endParaRPr kumimoji="1" lang="ja-JP" altLang="en-US" sz="1200" dirty="0"/>
                    </a:p>
                  </a:txBody>
                  <a:tcPr marL="0" marR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662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 smtClean="0">
                          <a:solidFill>
                            <a:schemeClr val="bg1"/>
                          </a:solidFill>
                        </a:rPr>
                        <a:t>“HEW”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 smtClean="0">
                          <a:solidFill>
                            <a:schemeClr val="bg1"/>
                          </a:solidFill>
                        </a:rPr>
                        <a:t>AP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-66 </a:t>
                      </a:r>
                      <a:r>
                        <a:rPr kumimoji="1" lang="en-US" altLang="ja-JP" sz="1200" dirty="0" err="1" smtClean="0"/>
                        <a:t>dBm</a:t>
                      </a:r>
                      <a:endParaRPr kumimoji="1" lang="ja-JP" altLang="en-US" sz="1200" dirty="0"/>
                    </a:p>
                  </a:txBody>
                  <a:tcPr marL="0" marR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72662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 smtClean="0">
                          <a:solidFill>
                            <a:schemeClr val="bg1"/>
                          </a:solidFill>
                        </a:rPr>
                        <a:t>STA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-66 </a:t>
                      </a:r>
                      <a:r>
                        <a:rPr kumimoji="1" lang="en-US" altLang="ja-JP" sz="1200" dirty="0" err="1" smtClean="0"/>
                        <a:t>dBm</a:t>
                      </a:r>
                      <a:endParaRPr kumimoji="1" lang="ja-JP" altLang="en-US" sz="1200" dirty="0"/>
                    </a:p>
                  </a:txBody>
                  <a:tcPr marL="0" marR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16" name="テキスト ボックス 15"/>
          <p:cNvSpPr txBox="1"/>
          <p:nvPr/>
        </p:nvSpPr>
        <p:spPr>
          <a:xfrm>
            <a:off x="2411760" y="1988840"/>
            <a:ext cx="26436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u="sng" dirty="0" smtClean="0"/>
              <a:t>SS2: “Non-HEW” &amp; “HEW” definition</a:t>
            </a:r>
            <a:endParaRPr kumimoji="1" lang="ja-JP" altLang="en-US" u="sng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411760" y="4149080"/>
            <a:ext cx="12458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u="sng" dirty="0" smtClean="0"/>
              <a:t>SS2: Device Mix</a:t>
            </a:r>
            <a:endParaRPr kumimoji="1" lang="ja-JP" altLang="en-US" u="sng" dirty="0"/>
          </a:p>
        </p:txBody>
      </p:sp>
    </p:spTree>
    <p:extLst>
      <p:ext uri="{BB962C8B-B14F-4D97-AF65-F5344CB8AC3E}">
        <p14:creationId xmlns:p14="http://schemas.microsoft.com/office/powerpoint/2010/main" val="278405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SS1 &amp; SS2 Common Parameters</a:t>
            </a:r>
            <a:endParaRPr kumimoji="1" lang="ja-JP" altLang="en-US" dirty="0"/>
          </a:p>
        </p:txBody>
      </p:sp>
      <p:graphicFrame>
        <p:nvGraphicFramePr>
          <p:cNvPr id="7" name="コンテンツ プレースホルダー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9794787"/>
              </p:ext>
            </p:extLst>
          </p:nvPr>
        </p:nvGraphicFramePr>
        <p:xfrm>
          <a:off x="971600" y="1618520"/>
          <a:ext cx="7204770" cy="43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  <a:gridCol w="5044530"/>
              </a:tblGrid>
              <a:tr h="229011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+mn-lt"/>
                        </a:rPr>
                        <a:t>PHY parameters</a:t>
                      </a:r>
                      <a:endParaRPr kumimoji="1" lang="ja-JP" altLang="en-US" sz="1200" dirty="0" smtClean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12782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latin typeface="+mn-lt"/>
                        </a:rPr>
                        <a:t>MCS</a:t>
                      </a:r>
                      <a:endParaRPr kumimoji="1" lang="ja-JP" altLang="en-US" sz="1200" dirty="0">
                        <a:latin typeface="+mn-lt"/>
                      </a:endParaRPr>
                    </a:p>
                  </a:txBody>
                  <a:tcPr marL="36000" marR="36000" marT="36000" marB="3600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kern="1200" dirty="0" err="1" smtClean="0">
                          <a:effectLst/>
                          <a:latin typeface="+mn-lt"/>
                        </a:rPr>
                        <a:t>Ack</a:t>
                      </a:r>
                      <a:r>
                        <a:rPr lang="en-US" altLang="ja-JP" sz="1200" kern="1200" dirty="0" smtClean="0">
                          <a:effectLst/>
                          <a:latin typeface="+mn-lt"/>
                        </a:rPr>
                        <a:t> frame: non-HT duplicate PPDU (6Mbps, BPSK(R=1/2), fixed)</a:t>
                      </a:r>
                      <a:endParaRPr lang="ja-JP" altLang="ja-JP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782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latin typeface="+mn-lt"/>
                        </a:rPr>
                        <a:t>CCA-SD threshold</a:t>
                      </a:r>
                      <a:endParaRPr kumimoji="1" lang="ja-JP" altLang="en-US" sz="1200" dirty="0">
                        <a:latin typeface="+mn-lt"/>
                      </a:endParaRPr>
                    </a:p>
                  </a:txBody>
                  <a:tcPr marL="36000" marR="36000" marT="36000" marB="3600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-76 (Non-HEW device) / -66 (HEW device)</a:t>
                      </a:r>
                      <a:endParaRPr lang="ja-JP" altLang="ja-JP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782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latin typeface="+mn-lt"/>
                        </a:rPr>
                        <a:t>PHY abstraction</a:t>
                      </a:r>
                      <a:endParaRPr kumimoji="1" lang="ja-JP" altLang="en-US" sz="1200" dirty="0">
                        <a:latin typeface="+mn-lt"/>
                      </a:endParaRPr>
                    </a:p>
                  </a:txBody>
                  <a:tcPr marL="36000" marR="36000" marT="36000" marB="3600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Use PER table from BCC,1458byte in EMD Appendix 3</a:t>
                      </a:r>
                      <a:endParaRPr lang="ja-JP" altLang="ja-JP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011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MAC parameters</a:t>
                      </a:r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65456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latin typeface="+mn-lt"/>
                        </a:rPr>
                        <a:t>Access protocol parameters</a:t>
                      </a:r>
                      <a:endParaRPr kumimoji="1" lang="ja-JP" altLang="en-US" sz="1200" dirty="0">
                        <a:latin typeface="+mn-lt"/>
                      </a:endParaRPr>
                    </a:p>
                  </a:txBody>
                  <a:tcPr marL="36000" marR="36000" marT="36000" marB="3600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 smtClean="0">
                          <a:effectLst/>
                          <a:latin typeface="+mn-lt"/>
                        </a:rPr>
                        <a:t>[EDCA, </a:t>
                      </a:r>
                      <a:r>
                        <a:rPr lang="en-US" altLang="zh-CN" sz="1200" dirty="0" smtClean="0">
                          <a:effectLst/>
                          <a:latin typeface="+mn-lt"/>
                        </a:rPr>
                        <a:t>AC_BE</a:t>
                      </a:r>
                      <a:r>
                        <a:rPr lang="en-US" altLang="zh-CN" sz="1200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altLang="ja-JP" sz="1200" dirty="0" smtClean="0">
                          <a:effectLst/>
                          <a:latin typeface="+mn-lt"/>
                        </a:rPr>
                        <a:t> with default parameters] 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 smtClean="0">
                          <a:effectLst/>
                          <a:latin typeface="+mn-lt"/>
                        </a:rPr>
                        <a:t>[</a:t>
                      </a:r>
                      <a:r>
                        <a:rPr lang="en-US" altLang="ja-JP" sz="1200" dirty="0" err="1" smtClean="0">
                          <a:effectLst/>
                          <a:latin typeface="+mn-lt"/>
                        </a:rPr>
                        <a:t>CWmin</a:t>
                      </a:r>
                      <a:r>
                        <a:rPr lang="en-US" altLang="ja-JP" sz="1200" baseline="0" dirty="0" smtClean="0">
                          <a:effectLst/>
                          <a:latin typeface="+mn-lt"/>
                        </a:rPr>
                        <a:t> = 15, </a:t>
                      </a:r>
                      <a:r>
                        <a:rPr lang="en-US" altLang="ja-JP" sz="1200" baseline="0" dirty="0" err="1" smtClean="0">
                          <a:effectLst/>
                          <a:latin typeface="+mn-lt"/>
                        </a:rPr>
                        <a:t>CWmax</a:t>
                      </a:r>
                      <a:r>
                        <a:rPr lang="en-US" altLang="ja-JP" sz="1200" baseline="0" dirty="0" smtClean="0">
                          <a:effectLst/>
                          <a:latin typeface="+mn-lt"/>
                        </a:rPr>
                        <a:t> = 1023, </a:t>
                      </a:r>
                      <a:r>
                        <a:rPr lang="en-US" altLang="ja-JP" sz="1200" baseline="0" dirty="0" err="1" smtClean="0">
                          <a:effectLst/>
                          <a:latin typeface="+mn-lt"/>
                        </a:rPr>
                        <a:t>AIFSn</a:t>
                      </a:r>
                      <a:r>
                        <a:rPr lang="en-US" altLang="ja-JP" sz="1200" baseline="0" dirty="0" smtClean="0">
                          <a:effectLst/>
                          <a:latin typeface="+mn-lt"/>
                        </a:rPr>
                        <a:t>=3 ]</a:t>
                      </a:r>
                      <a:endParaRPr lang="en-US" altLang="ja-JP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1813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latin typeface="+mn-lt"/>
                        </a:rPr>
                        <a:t>Aggregation</a:t>
                      </a:r>
                      <a:endParaRPr kumimoji="1" lang="ja-JP" altLang="en-US" sz="1200" dirty="0">
                        <a:latin typeface="+mn-lt"/>
                      </a:endParaRPr>
                    </a:p>
                  </a:txBody>
                  <a:tcPr marL="36000" marR="36000" marT="36000" marB="3600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baseline="0" dirty="0" smtClean="0">
                          <a:effectLst/>
                          <a:latin typeface="+mn-lt"/>
                        </a:rPr>
                        <a:t>Aggregation: </a:t>
                      </a:r>
                      <a:r>
                        <a:rPr lang="en-US" altLang="ja-JP" sz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64</a:t>
                      </a:r>
                      <a:r>
                        <a:rPr lang="en-US" altLang="ja-JP" sz="1200" baseline="0" dirty="0" smtClean="0">
                          <a:effectLst/>
                          <a:latin typeface="+mn-lt"/>
                        </a:rPr>
                        <a:t> MPDUs with 4-byte MPDU delimiter per A-MPDU</a:t>
                      </a:r>
                    </a:p>
                    <a:p>
                      <a:pPr marL="0" marR="0" lv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effectLst/>
                          <a:latin typeface="+mn-lt"/>
                        </a:rPr>
                        <a:t>No  A-MSDU</a:t>
                      </a:r>
                    </a:p>
                    <a:p>
                      <a:pPr marL="0" marR="0" lv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effectLst/>
                          <a:latin typeface="+mn-lt"/>
                        </a:rPr>
                        <a:t>Implicit immediate BA</a:t>
                      </a:r>
                      <a:endParaRPr lang="en-US" altLang="ja-JP" sz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011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Traffic Model</a:t>
                      </a:r>
                      <a:endParaRPr kumimoji="1" lang="ja-JP" altLang="en-US" sz="1200" b="1" dirty="0" smtClean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12782">
                <a:tc>
                  <a:txBody>
                    <a:bodyPr/>
                    <a:lstStyle/>
                    <a:p>
                      <a:pPr marL="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</a:rPr>
                        <a:t>Traffic type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 smtClean="0">
                          <a:effectLst/>
                          <a:latin typeface="+mn-lt"/>
                        </a:rPr>
                        <a:t>200Mbps / STA; UDP</a:t>
                      </a:r>
                      <a:endParaRPr lang="en-US" altLang="ja-JP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65456">
                <a:tc>
                  <a:txBody>
                    <a:bodyPr/>
                    <a:lstStyle/>
                    <a:p>
                      <a:pPr marL="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</a:rPr>
                        <a:t>MPDU size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1544 Bytes (1472 Data + 28 IP header + 8  LLC header + 30 MAC header + 4 delimiter + 2 padding)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18130">
                <a:tc>
                  <a:txBody>
                    <a:bodyPr/>
                    <a:lstStyle/>
                    <a:p>
                      <a:pPr marL="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Traffic direction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mixed DL &amp; UL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SS1: 10 uplink flows &amp; 10 downlink flows per apartment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SS2: 64 uplink flows &amp; 64 downlink flows per BSS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05348">
                <a:tc>
                  <a:txBody>
                    <a:bodyPr/>
                    <a:lstStyle/>
                    <a:p>
                      <a:pPr marL="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Throughput</a:t>
                      </a:r>
                      <a:r>
                        <a:rPr lang="en-US" sz="1200" baseline="0" dirty="0" smtClean="0">
                          <a:effectLst/>
                        </a:rPr>
                        <a:t> metric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</a:rPr>
                        <a:t>Histogram of per</a:t>
                      </a:r>
                      <a:r>
                        <a:rPr lang="en-US" sz="1200" baseline="0" dirty="0" smtClean="0">
                          <a:effectLst/>
                        </a:rPr>
                        <a:t> non-AP STA throughput (received bits/overall simulation time);  measure at MAC SAP (MSDU)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Masahito Mori,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02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Conclusion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kumimoji="1" lang="en-US" altLang="ja-JP" dirty="0" smtClean="0"/>
              <a:t>We </a:t>
            </a:r>
            <a:r>
              <a:rPr kumimoji="1" lang="en-US" altLang="ja-JP" dirty="0"/>
              <a:t>ran </a:t>
            </a:r>
            <a:r>
              <a:rPr kumimoji="1" lang="en-US" altLang="ja-JP" dirty="0" smtClean="0"/>
              <a:t>simulation </a:t>
            </a:r>
            <a:r>
              <a:rPr kumimoji="1" lang="en-US" altLang="ja-JP" dirty="0"/>
              <a:t>in 11ax agreed simulation scenarios defined in </a:t>
            </a:r>
            <a:r>
              <a:rPr lang="en-GB" altLang="ja-JP" dirty="0" err="1"/>
              <a:t>TGax</a:t>
            </a:r>
            <a:r>
              <a:rPr lang="en-GB" altLang="ja-JP" dirty="0"/>
              <a:t> Simulation Scenarios document, </a:t>
            </a:r>
            <a:r>
              <a:rPr kumimoji="1" lang="en-GB" altLang="ja-JP" dirty="0" smtClean="0"/>
              <a:t>14/0980r12.</a:t>
            </a:r>
            <a:endParaRPr kumimoji="1" lang="en-US" altLang="ja-JP" dirty="0"/>
          </a:p>
          <a:p>
            <a:r>
              <a:rPr kumimoji="1" lang="en-US" altLang="ja-JP" dirty="0"/>
              <a:t>We </a:t>
            </a:r>
            <a:r>
              <a:rPr kumimoji="1" lang="en-US" altLang="ja-JP" dirty="0" smtClean="0"/>
              <a:t>observed </a:t>
            </a:r>
            <a:r>
              <a:rPr kumimoji="1" lang="en-US" altLang="ja-JP" dirty="0"/>
              <a:t>gain in these agreed scenarios by changing the CCA-SD </a:t>
            </a:r>
            <a:r>
              <a:rPr kumimoji="1" lang="en-US" altLang="ja-JP" dirty="0" smtClean="0"/>
              <a:t>threshold.</a:t>
            </a:r>
            <a:endParaRPr kumimoji="1" lang="en-US" alt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Masahito Mori,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03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References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14/0980r14 </a:t>
            </a:r>
            <a:r>
              <a:rPr kumimoji="1" lang="en-GB" altLang="ja-JP" dirty="0"/>
              <a:t>“</a:t>
            </a:r>
            <a:r>
              <a:rPr lang="en-GB" altLang="ja-JP" dirty="0" err="1"/>
              <a:t>TGax</a:t>
            </a:r>
            <a:r>
              <a:rPr lang="en-GB" altLang="ja-JP" dirty="0"/>
              <a:t> Simulation Scenarios</a:t>
            </a:r>
            <a:r>
              <a:rPr lang="en-GB" altLang="ja-JP" dirty="0" smtClean="0"/>
              <a:t>”</a:t>
            </a:r>
          </a:p>
          <a:p>
            <a:r>
              <a:rPr lang="en-GB" altLang="ja-JP" dirty="0" smtClean="0"/>
              <a:t>15/0652r1 “</a:t>
            </a:r>
            <a:r>
              <a:rPr lang="en-US" altLang="ja-JP" dirty="0"/>
              <a:t>Reference Simulation Model for Dynamic CCA / DSC </a:t>
            </a:r>
            <a:r>
              <a:rPr lang="en-US" altLang="ja-JP" dirty="0" smtClean="0"/>
              <a:t>Calibration”</a:t>
            </a:r>
            <a:endParaRPr lang="en-GB" altLang="ja-JP" dirty="0" smtClean="0"/>
          </a:p>
          <a:p>
            <a:r>
              <a:rPr lang="en-GB" altLang="ja-JP" dirty="0" smtClean="0"/>
              <a:t>15/0801r0 “</a:t>
            </a:r>
            <a:r>
              <a:rPr lang="en-US" altLang="ja-JP" dirty="0"/>
              <a:t>DCCA/DSC Reference Simulation </a:t>
            </a:r>
            <a:r>
              <a:rPr lang="en-US" altLang="ja-JP" dirty="0" smtClean="0"/>
              <a:t>Results”</a:t>
            </a:r>
            <a:endParaRPr lang="en-GB" altLang="ja-JP" dirty="0"/>
          </a:p>
          <a:p>
            <a:r>
              <a:rPr kumimoji="1" lang="en-US" altLang="ja-JP" dirty="0" smtClean="0"/>
              <a:t>15/0886r0 “</a:t>
            </a:r>
            <a:r>
              <a:rPr lang="en-GB" altLang="ja-JP" dirty="0" smtClean="0"/>
              <a:t>DSC </a:t>
            </a:r>
            <a:r>
              <a:rPr lang="en-GB" altLang="ja-JP" dirty="0"/>
              <a:t>Calibration </a:t>
            </a:r>
            <a:r>
              <a:rPr lang="en-GB" altLang="ja-JP" dirty="0" smtClean="0"/>
              <a:t>Result”  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Masahito Mori,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8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TGax</a:t>
            </a:r>
            <a:r>
              <a:rPr kumimoji="1" lang="en-US" altLang="ja-JP" dirty="0" smtClean="0"/>
              <a:t> SS1: Channel 1, STAs </a:t>
            </a:r>
            <a:r>
              <a:rPr kumimoji="1" lang="en-US" altLang="ja-JP" dirty="0"/>
              <a:t>Position</a:t>
            </a:r>
            <a:br>
              <a:rPr kumimoji="1" lang="en-US" altLang="ja-JP" dirty="0"/>
            </a:br>
            <a:r>
              <a:rPr kumimoji="1" lang="en-US" altLang="ja-JP" dirty="0"/>
              <a:t>(example)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Masahito Mori,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5496" y="1844824"/>
            <a:ext cx="6158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Drop 1</a:t>
            </a:r>
            <a:endParaRPr kumimoji="1" lang="ja-JP" altLang="en-US" u="sn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5496" y="3356992"/>
            <a:ext cx="6053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Drop 2</a:t>
            </a:r>
            <a:endParaRPr kumimoji="1" lang="ja-JP" altLang="en-US" u="sn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5496" y="4869160"/>
            <a:ext cx="6053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Drop 3</a:t>
            </a:r>
            <a:endParaRPr kumimoji="1" lang="ja-JP" altLang="en-US" u="sn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51520" y="1556792"/>
            <a:ext cx="34677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10 STAs per Apartment x 34 Apartments = 340 STAs</a:t>
            </a:r>
            <a:endParaRPr kumimoji="1" lang="ja-JP" altLang="en-US" dirty="0"/>
          </a:p>
        </p:txBody>
      </p:sp>
      <p:graphicFrame>
        <p:nvGraphicFramePr>
          <p:cNvPr id="13" name="グラフ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484442"/>
              </p:ext>
            </p:extLst>
          </p:nvPr>
        </p:nvGraphicFramePr>
        <p:xfrm>
          <a:off x="467544" y="1774691"/>
          <a:ext cx="8460000" cy="172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グラフ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113858"/>
              </p:ext>
            </p:extLst>
          </p:nvPr>
        </p:nvGraphicFramePr>
        <p:xfrm>
          <a:off x="467544" y="3284639"/>
          <a:ext cx="8460000" cy="172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1" name="グラフ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4303955"/>
              </p:ext>
            </p:extLst>
          </p:nvPr>
        </p:nvGraphicFramePr>
        <p:xfrm>
          <a:off x="467544" y="4797152"/>
          <a:ext cx="8460000" cy="172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23015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/>
              <a:t>TGax</a:t>
            </a:r>
            <a:r>
              <a:rPr kumimoji="1" lang="en-US" altLang="ja-JP" dirty="0"/>
              <a:t> SS1: Channel 1, </a:t>
            </a:r>
            <a:r>
              <a:rPr kumimoji="1" lang="en-US" altLang="ja-JP" dirty="0" smtClean="0"/>
              <a:t>STAs Position (example)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Masahito Mori,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5496" y="1844824"/>
            <a:ext cx="6053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Drop 4</a:t>
            </a:r>
            <a:endParaRPr kumimoji="1" lang="ja-JP" altLang="en-US" u="sn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5496" y="3356992"/>
            <a:ext cx="6053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Drop 5</a:t>
            </a:r>
            <a:endParaRPr kumimoji="1" lang="ja-JP" altLang="en-US" u="sn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51520" y="1556792"/>
            <a:ext cx="34677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10 STAs per Apartment x 34 Apartments = 340 STAs</a:t>
            </a:r>
            <a:endParaRPr kumimoji="1" lang="ja-JP" altLang="en-US" dirty="0"/>
          </a:p>
        </p:txBody>
      </p:sp>
      <p:graphicFrame>
        <p:nvGraphicFramePr>
          <p:cNvPr id="14" name="グラフ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1852759"/>
              </p:ext>
            </p:extLst>
          </p:nvPr>
        </p:nvGraphicFramePr>
        <p:xfrm>
          <a:off x="467544" y="1774691"/>
          <a:ext cx="8460000" cy="172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グラフ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2036304"/>
              </p:ext>
            </p:extLst>
          </p:nvPr>
        </p:nvGraphicFramePr>
        <p:xfrm>
          <a:off x="467544" y="3284984"/>
          <a:ext cx="8460000" cy="172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26365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/>
              <a:t>TGax</a:t>
            </a:r>
            <a:r>
              <a:rPr kumimoji="1" lang="en-US" altLang="ja-JP" dirty="0"/>
              <a:t> </a:t>
            </a:r>
            <a:r>
              <a:rPr kumimoji="1" lang="en-US" altLang="ja-JP" dirty="0" smtClean="0"/>
              <a:t>SS2: </a:t>
            </a:r>
            <a:r>
              <a:rPr kumimoji="1" lang="en-US" altLang="ja-JP" dirty="0"/>
              <a:t>Channel 1, STAs Position</a:t>
            </a:r>
            <a:br>
              <a:rPr kumimoji="1" lang="en-US" altLang="ja-JP" dirty="0"/>
            </a:br>
            <a:r>
              <a:rPr kumimoji="1" lang="en-US" altLang="ja-JP" dirty="0"/>
              <a:t>(example)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Masahito Mori,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687874" y="1772816"/>
            <a:ext cx="6158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Drop 1</a:t>
            </a:r>
            <a:endParaRPr kumimoji="1" lang="ja-JP" altLang="en-US" u="sn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687874" y="4149080"/>
            <a:ext cx="6053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Drop 2</a:t>
            </a:r>
            <a:endParaRPr kumimoji="1" lang="ja-JP" altLang="en-US" u="sn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411760" y="1556792"/>
            <a:ext cx="26495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64 STAs per BSS x 8 BSS = 512 STAs</a:t>
            </a:r>
            <a:endParaRPr kumimoji="1" lang="ja-JP" altLang="en-US" dirty="0"/>
          </a:p>
        </p:txBody>
      </p:sp>
      <p:graphicFrame>
        <p:nvGraphicFramePr>
          <p:cNvPr id="16" name="グラフ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0499847"/>
              </p:ext>
            </p:extLst>
          </p:nvPr>
        </p:nvGraphicFramePr>
        <p:xfrm>
          <a:off x="2271600" y="1846779"/>
          <a:ext cx="4600800" cy="244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グラフ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7067590"/>
              </p:ext>
            </p:extLst>
          </p:nvPr>
        </p:nvGraphicFramePr>
        <p:xfrm>
          <a:off x="2271600" y="4221088"/>
          <a:ext cx="4600800" cy="244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2574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/>
              <a:t>TGax</a:t>
            </a:r>
            <a:r>
              <a:rPr kumimoji="1" lang="en-US" altLang="ja-JP" dirty="0"/>
              <a:t> </a:t>
            </a:r>
            <a:r>
              <a:rPr kumimoji="1" lang="en-US" altLang="ja-JP" dirty="0" smtClean="0"/>
              <a:t>SS2: </a:t>
            </a:r>
            <a:r>
              <a:rPr kumimoji="1" lang="en-US" altLang="ja-JP" dirty="0"/>
              <a:t>Channel 1, STAs Position</a:t>
            </a:r>
            <a:br>
              <a:rPr kumimoji="1" lang="en-US" altLang="ja-JP" dirty="0"/>
            </a:br>
            <a:r>
              <a:rPr kumimoji="1" lang="en-US" altLang="ja-JP" dirty="0"/>
              <a:t>(example)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Masahito Mori,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687874" y="1772816"/>
            <a:ext cx="6053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Drop 3</a:t>
            </a:r>
            <a:endParaRPr kumimoji="1" lang="ja-JP" altLang="en-US" u="sn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687874" y="4149080"/>
            <a:ext cx="6053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Drop 4</a:t>
            </a:r>
            <a:endParaRPr kumimoji="1" lang="ja-JP" altLang="en-US" u="sn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411760" y="1556792"/>
            <a:ext cx="26495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64 STAs per BSS x 8 BSS = 512 STAs</a:t>
            </a:r>
            <a:endParaRPr kumimoji="1" lang="ja-JP" altLang="en-US" dirty="0"/>
          </a:p>
        </p:txBody>
      </p:sp>
      <p:graphicFrame>
        <p:nvGraphicFramePr>
          <p:cNvPr id="15" name="グラフ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6702421"/>
              </p:ext>
            </p:extLst>
          </p:nvPr>
        </p:nvGraphicFramePr>
        <p:xfrm>
          <a:off x="2271600" y="1846733"/>
          <a:ext cx="4600800" cy="244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グラフ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896933"/>
              </p:ext>
            </p:extLst>
          </p:nvPr>
        </p:nvGraphicFramePr>
        <p:xfrm>
          <a:off x="2271600" y="4221088"/>
          <a:ext cx="4600800" cy="244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9784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Abstract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36132"/>
          </a:xfrm>
        </p:spPr>
        <p:txBody>
          <a:bodyPr/>
          <a:lstStyle/>
          <a:p>
            <a:pPr algn="just"/>
            <a:r>
              <a:rPr kumimoji="1" lang="en-US" altLang="ja-JP" dirty="0"/>
              <a:t>DCCA/DSC reference simulation results (based on 15/0652r1) collected from multiple contributors all show that the system throughput is significantly improved by changing the CCA-SD threshold.</a:t>
            </a:r>
          </a:p>
          <a:p>
            <a:pPr algn="just"/>
            <a:r>
              <a:rPr kumimoji="1" lang="en-US" altLang="ja-JP" dirty="0"/>
              <a:t>As next steps, we </a:t>
            </a:r>
            <a:r>
              <a:rPr kumimoji="1" lang="en-US" altLang="ja-JP" dirty="0" smtClean="0"/>
              <a:t>ran </a:t>
            </a:r>
            <a:r>
              <a:rPr kumimoji="1" lang="en-US" altLang="ja-JP" dirty="0" smtClean="0"/>
              <a:t>simulation </a:t>
            </a:r>
            <a:r>
              <a:rPr kumimoji="1" lang="en-US" altLang="ja-JP" dirty="0"/>
              <a:t>in </a:t>
            </a:r>
            <a:r>
              <a:rPr kumimoji="1" lang="en-US" altLang="ja-JP" dirty="0" smtClean="0"/>
              <a:t>11ax agreed simulation </a:t>
            </a:r>
            <a:r>
              <a:rPr kumimoji="1" lang="en-US" altLang="ja-JP" dirty="0" smtClean="0"/>
              <a:t>scenarios </a:t>
            </a:r>
            <a:r>
              <a:rPr kumimoji="1" lang="en-US" altLang="ja-JP" dirty="0"/>
              <a:t>defined in </a:t>
            </a:r>
            <a:r>
              <a:rPr lang="en-GB" altLang="ja-JP" dirty="0" err="1"/>
              <a:t>TGax</a:t>
            </a:r>
            <a:r>
              <a:rPr lang="en-GB" altLang="ja-JP" dirty="0"/>
              <a:t> Simulation Scenarios document, </a:t>
            </a:r>
            <a:r>
              <a:rPr kumimoji="1" lang="en-GB" altLang="ja-JP" dirty="0" smtClean="0"/>
              <a:t>14/0980r12.</a:t>
            </a:r>
            <a:endParaRPr kumimoji="1" lang="en-US" altLang="ja-JP" dirty="0"/>
          </a:p>
          <a:p>
            <a:r>
              <a:rPr kumimoji="1" lang="en-US" altLang="ja-JP" dirty="0" smtClean="0"/>
              <a:t>We also observed gain in these </a:t>
            </a:r>
            <a:r>
              <a:rPr kumimoji="1" lang="en-US" altLang="ja-JP" dirty="0" smtClean="0"/>
              <a:t>agreed</a:t>
            </a:r>
            <a:r>
              <a:rPr kumimoji="1" lang="en-US" altLang="ja-JP" dirty="0" smtClean="0"/>
              <a:t> </a:t>
            </a:r>
            <a:r>
              <a:rPr kumimoji="1" lang="en-US" altLang="ja-JP" dirty="0" smtClean="0"/>
              <a:t>scenarios </a:t>
            </a:r>
            <a:r>
              <a:rPr kumimoji="1" lang="en-US" altLang="ja-JP" dirty="0"/>
              <a:t>by changing the CCA-SD threshold.</a:t>
            </a:r>
          </a:p>
          <a:p>
            <a:endParaRPr kumimoji="1" lang="en-US" altLang="ja-JP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Masahito Mori,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007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/>
              <a:t>TGax</a:t>
            </a:r>
            <a:r>
              <a:rPr kumimoji="1" lang="en-US" altLang="ja-JP" dirty="0"/>
              <a:t> </a:t>
            </a:r>
            <a:r>
              <a:rPr kumimoji="1" lang="en-US" altLang="ja-JP" dirty="0" smtClean="0"/>
              <a:t>SS2: </a:t>
            </a:r>
            <a:r>
              <a:rPr kumimoji="1" lang="en-US" altLang="ja-JP" dirty="0"/>
              <a:t>Channel 1, STAs Position</a:t>
            </a:r>
            <a:br>
              <a:rPr kumimoji="1" lang="en-US" altLang="ja-JP" dirty="0"/>
            </a:br>
            <a:r>
              <a:rPr kumimoji="1" lang="en-US" altLang="ja-JP" dirty="0"/>
              <a:t>(example)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Masahito Mori,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687874" y="1772816"/>
            <a:ext cx="6053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Drop 5</a:t>
            </a:r>
            <a:endParaRPr kumimoji="1" lang="ja-JP" altLang="en-US" u="sn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411760" y="1556792"/>
            <a:ext cx="26495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64 STAs per BSS x 8 BSS = 512 STAs</a:t>
            </a:r>
            <a:endParaRPr kumimoji="1" lang="ja-JP" altLang="en-US" dirty="0"/>
          </a:p>
        </p:txBody>
      </p:sp>
      <p:graphicFrame>
        <p:nvGraphicFramePr>
          <p:cNvPr id="12" name="グラフ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1841388"/>
              </p:ext>
            </p:extLst>
          </p:nvPr>
        </p:nvGraphicFramePr>
        <p:xfrm>
          <a:off x="2271600" y="1847594"/>
          <a:ext cx="4600800" cy="244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8006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/>
              <a:t>TGax</a:t>
            </a:r>
            <a:r>
              <a:rPr kumimoji="1" lang="en-US" altLang="ja-JP" dirty="0"/>
              <a:t> </a:t>
            </a:r>
            <a:r>
              <a:rPr kumimoji="1" lang="en-US" altLang="ja-JP" dirty="0" smtClean="0"/>
              <a:t>SS1 &amp; SS2 Simulation Overview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We </a:t>
            </a:r>
            <a:r>
              <a:rPr kumimoji="1" lang="en-US" altLang="ja-JP" dirty="0" smtClean="0"/>
              <a:t>evaluated the system performance with the following variables;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with </a:t>
            </a:r>
            <a:r>
              <a:rPr kumimoji="1" lang="en-US" altLang="ja-JP" dirty="0" smtClean="0"/>
              <a:t>different </a:t>
            </a:r>
            <a:r>
              <a:rPr kumimoji="1" lang="en-US" altLang="ja-JP" dirty="0" smtClean="0"/>
              <a:t>CCA-SD levels</a:t>
            </a:r>
          </a:p>
          <a:p>
            <a:pPr lvl="1"/>
            <a:r>
              <a:rPr kumimoji="1" lang="en-US" altLang="ja-JP" dirty="0" smtClean="0"/>
              <a:t>with </a:t>
            </a:r>
            <a:r>
              <a:rPr kumimoji="1" lang="en-US" altLang="ja-JP" dirty="0" smtClean="0"/>
              <a:t>bidirectional traffic (UL+DL)</a:t>
            </a:r>
          </a:p>
          <a:p>
            <a:pPr lvl="1"/>
            <a:r>
              <a:rPr kumimoji="1" lang="en-US" altLang="ja-JP" dirty="0"/>
              <a:t>w</a:t>
            </a:r>
            <a:r>
              <a:rPr kumimoji="1" lang="en-US" altLang="ja-JP" dirty="0" smtClean="0"/>
              <a:t>ith different device mixes (All HEW devices, 50% HEW devices)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Masahito Mori,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60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グラフ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2295410"/>
              </p:ext>
            </p:extLst>
          </p:nvPr>
        </p:nvGraphicFramePr>
        <p:xfrm>
          <a:off x="252000" y="1484784"/>
          <a:ext cx="4320000" cy="25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SS1 Results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Masahito Mori,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29" name="グラフ 2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5746231"/>
              </p:ext>
            </p:extLst>
          </p:nvPr>
        </p:nvGraphicFramePr>
        <p:xfrm>
          <a:off x="4572000" y="1484784"/>
          <a:ext cx="4320000" cy="25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0" name="グラフ 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5827919"/>
              </p:ext>
            </p:extLst>
          </p:nvPr>
        </p:nvGraphicFramePr>
        <p:xfrm>
          <a:off x="252000" y="4005064"/>
          <a:ext cx="4320000" cy="25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1" name="グラフ 3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8530975"/>
              </p:ext>
            </p:extLst>
          </p:nvPr>
        </p:nvGraphicFramePr>
        <p:xfrm>
          <a:off x="4572000" y="4005064"/>
          <a:ext cx="4320000" cy="25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cxnSp>
        <p:nvCxnSpPr>
          <p:cNvPr id="32" name="直線コネクタ 31"/>
          <p:cNvCxnSpPr/>
          <p:nvPr/>
        </p:nvCxnSpPr>
        <p:spPr bwMode="auto">
          <a:xfrm>
            <a:off x="863588" y="2220772"/>
            <a:ext cx="356439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3" name="直線コネクタ 32"/>
          <p:cNvCxnSpPr/>
          <p:nvPr/>
        </p:nvCxnSpPr>
        <p:spPr bwMode="auto">
          <a:xfrm>
            <a:off x="5112060" y="2168860"/>
            <a:ext cx="363640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4" name="テキスト ボックス 13"/>
          <p:cNvSpPr txBox="1"/>
          <p:nvPr/>
        </p:nvSpPr>
        <p:spPr>
          <a:xfrm>
            <a:off x="2415231" y="2215897"/>
            <a:ext cx="5725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+4.1%</a:t>
            </a:r>
            <a:endParaRPr kumimoji="1" lang="ja-JP" altLang="en-US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572168" y="2215897"/>
            <a:ext cx="5725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+4.7%</a:t>
            </a:r>
            <a:endParaRPr kumimoji="1" lang="ja-JP" altLang="en-US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699707" y="2143889"/>
            <a:ext cx="5725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+9.7%</a:t>
            </a:r>
            <a:endParaRPr kumimoji="1" lang="ja-JP" altLang="en-US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7848364" y="2143889"/>
            <a:ext cx="6511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+12.4%</a:t>
            </a:r>
            <a:endParaRPr kumimoji="1" lang="ja-JP" altLang="en-US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5969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SS2 Results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Masahito Mori,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7" name="グラフ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7525067"/>
              </p:ext>
            </p:extLst>
          </p:nvPr>
        </p:nvGraphicFramePr>
        <p:xfrm>
          <a:off x="252000" y="1484784"/>
          <a:ext cx="4320000" cy="25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グラフ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2519999"/>
              </p:ext>
            </p:extLst>
          </p:nvPr>
        </p:nvGraphicFramePr>
        <p:xfrm>
          <a:off x="4572000" y="1484784"/>
          <a:ext cx="4320000" cy="25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グラフ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2451069"/>
              </p:ext>
            </p:extLst>
          </p:nvPr>
        </p:nvGraphicFramePr>
        <p:xfrm>
          <a:off x="250301" y="4005064"/>
          <a:ext cx="4320000" cy="25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グラフ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4100461"/>
              </p:ext>
            </p:extLst>
          </p:nvPr>
        </p:nvGraphicFramePr>
        <p:xfrm>
          <a:off x="4572000" y="4005064"/>
          <a:ext cx="4320000" cy="25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cxnSp>
        <p:nvCxnSpPr>
          <p:cNvPr id="11" name="直線コネクタ 10"/>
          <p:cNvCxnSpPr/>
          <p:nvPr/>
        </p:nvCxnSpPr>
        <p:spPr bwMode="auto">
          <a:xfrm>
            <a:off x="863588" y="2096852"/>
            <a:ext cx="356439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" name="直線コネクタ 11"/>
          <p:cNvCxnSpPr/>
          <p:nvPr/>
        </p:nvCxnSpPr>
        <p:spPr bwMode="auto">
          <a:xfrm>
            <a:off x="5112060" y="2132856"/>
            <a:ext cx="363640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5" name="テキスト ボックス 14"/>
          <p:cNvSpPr txBox="1"/>
          <p:nvPr/>
        </p:nvSpPr>
        <p:spPr>
          <a:xfrm>
            <a:off x="2375756" y="2132856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+3.5%</a:t>
            </a:r>
            <a:endParaRPr kumimoji="1" lang="ja-JP" altLang="en-US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572168" y="2132856"/>
            <a:ext cx="5725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+2.7%</a:t>
            </a:r>
            <a:endParaRPr kumimoji="1" lang="ja-JP" altLang="en-US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657164" y="1916832"/>
            <a:ext cx="6511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+13.6%</a:t>
            </a:r>
            <a:endParaRPr kumimoji="1" lang="ja-JP" altLang="en-US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848364" y="1916832"/>
            <a:ext cx="6511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+11.0%</a:t>
            </a:r>
            <a:endParaRPr kumimoji="1" lang="ja-JP" altLang="en-US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436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SS1 Results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Masahito Mori,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8231646"/>
              </p:ext>
            </p:extLst>
          </p:nvPr>
        </p:nvGraphicFramePr>
        <p:xfrm>
          <a:off x="288464" y="1988840"/>
          <a:ext cx="8460000" cy="43204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40000"/>
                <a:gridCol w="1440000"/>
                <a:gridCol w="1440000"/>
                <a:gridCol w="1440000"/>
                <a:gridCol w="2700000"/>
              </a:tblGrid>
              <a:tr h="63328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SS1</a:t>
                      </a:r>
                      <a:endParaRPr lang="ja-JP" alt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Traffic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CCA-SD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Device Mix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Tput</a:t>
                      </a:r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 &amp; Gain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68720">
                <a:tc rowSpan="6"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Ave </a:t>
                      </a:r>
                      <a:r>
                        <a:rPr lang="en-US" sz="1600" b="1" u="none" strike="noStrike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Tput</a:t>
                      </a:r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 per BSS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Uplink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6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-76</a:t>
                      </a:r>
                      <a:endParaRPr lang="en-US" altLang="ja-JP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600" b="1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</a:t>
                      </a:r>
                      <a:endParaRPr lang="en-US" altLang="ja-JP" sz="16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600" u="none" strike="noStrike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152.58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8CC"/>
                    </a:solidFill>
                  </a:tcPr>
                </a:tc>
              </a:tr>
              <a:tr h="36872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600" b="1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-66</a:t>
                      </a:r>
                      <a:endParaRPr lang="en-US" altLang="ja-JP" sz="16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50% HEW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600" u="none" strike="noStrike">
                          <a:effectLst/>
                          <a:latin typeface="+mn-lt"/>
                          <a:cs typeface="Calibri" panose="020F0502020204030204" pitchFamily="34" charset="0"/>
                        </a:rPr>
                        <a:t>158.78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72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All HEW</a:t>
                      </a:r>
                      <a:endParaRPr lang="en-US" sz="16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600" u="none" strike="noStrike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159.77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8CC"/>
                    </a:solidFill>
                  </a:tcPr>
                </a:tc>
              </a:tr>
              <a:tr h="36872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Downlink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6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-76</a:t>
                      </a:r>
                      <a:endParaRPr lang="en-US" altLang="ja-JP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600" b="1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</a:t>
                      </a:r>
                      <a:endParaRPr lang="en-US" altLang="ja-JP" sz="16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600" u="none" strike="noStrike">
                          <a:effectLst/>
                          <a:latin typeface="+mn-lt"/>
                          <a:cs typeface="Calibri" panose="020F0502020204030204" pitchFamily="34" charset="0"/>
                        </a:rPr>
                        <a:t>43.76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72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6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-66</a:t>
                      </a:r>
                      <a:endParaRPr lang="en-US" altLang="ja-JP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50% HEW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600" u="none" strike="noStrike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48.02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8CC"/>
                    </a:solidFill>
                  </a:tcPr>
                </a:tc>
              </a:tr>
              <a:tr h="36872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All HEW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600" u="none" strike="noStrike">
                          <a:effectLst/>
                          <a:latin typeface="+mn-lt"/>
                          <a:cs typeface="Calibri" panose="020F0502020204030204" pitchFamily="34" charset="0"/>
                        </a:rPr>
                        <a:t>49.2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720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Gain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Uplink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600" b="1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-66</a:t>
                      </a:r>
                      <a:endParaRPr lang="en-US" altLang="ja-JP" sz="16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50% HEW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600" u="none" strike="noStrike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4.06%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8CC"/>
                    </a:solidFill>
                  </a:tcPr>
                </a:tc>
              </a:tr>
              <a:tr h="36872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All HEW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600" u="none" strike="noStrike">
                          <a:effectLst/>
                          <a:latin typeface="+mn-lt"/>
                          <a:cs typeface="Calibri" panose="020F0502020204030204" pitchFamily="34" charset="0"/>
                        </a:rPr>
                        <a:t>4.71%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72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Downlink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6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-66</a:t>
                      </a:r>
                      <a:endParaRPr lang="en-US" altLang="ja-JP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50% HEW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600" u="none" strike="noStrike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9.73%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8CC"/>
                    </a:solidFill>
                  </a:tcPr>
                </a:tc>
              </a:tr>
              <a:tr h="36872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All HEW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600" u="none" strike="noStrike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12.43%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540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SS2 Results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Masahito Mori,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9262847"/>
              </p:ext>
            </p:extLst>
          </p:nvPr>
        </p:nvGraphicFramePr>
        <p:xfrm>
          <a:off x="251520" y="1988838"/>
          <a:ext cx="8604000" cy="42676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40000"/>
                <a:gridCol w="1440000"/>
                <a:gridCol w="1440000"/>
                <a:gridCol w="1440000"/>
                <a:gridCol w="2844000"/>
              </a:tblGrid>
              <a:tr h="6332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SS2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Traffic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CCA-SD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Device Mix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600" b="1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Tput</a:t>
                      </a:r>
                      <a:r>
                        <a:rPr lang="en-US" altLang="ja-JP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 &amp; Gain</a:t>
                      </a:r>
                      <a:endParaRPr lang="en-US" altLang="ja-JP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68720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Ave </a:t>
                      </a:r>
                      <a:r>
                        <a:rPr lang="en-US" sz="1600" b="1" u="none" strike="noStrike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Tput</a:t>
                      </a:r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 per BSS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Uplink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-76</a:t>
                      </a:r>
                      <a:endParaRPr lang="en-US" altLang="ja-JP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</a:t>
                      </a:r>
                      <a:endParaRPr lang="en-US" altLang="ja-JP" sz="16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u="none" strike="noStrike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73.67 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8CC"/>
                    </a:solidFill>
                  </a:tcPr>
                </a:tc>
              </a:tr>
              <a:tr h="36872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-66</a:t>
                      </a:r>
                      <a:endParaRPr lang="en-US" altLang="ja-JP" sz="16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50% HEW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u="none" strike="noStrike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76.21 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CE7"/>
                    </a:solidFill>
                  </a:tcPr>
                </a:tc>
              </a:tr>
              <a:tr h="36872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All HEW</a:t>
                      </a:r>
                      <a:endParaRPr lang="en-US" sz="16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u="none" strike="noStrike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75.62 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8CC"/>
                    </a:solidFill>
                  </a:tcPr>
                </a:tc>
              </a:tr>
              <a:tr h="36872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Downlink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-76</a:t>
                      </a:r>
                      <a:endParaRPr lang="en-US" altLang="ja-JP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</a:t>
                      </a:r>
                      <a:endParaRPr lang="en-US" altLang="ja-JP" sz="16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u="none" strike="noStrike">
                          <a:effectLst/>
                          <a:latin typeface="+mn-lt"/>
                          <a:cs typeface="Calibri" panose="020F0502020204030204" pitchFamily="34" charset="0"/>
                        </a:rPr>
                        <a:t>10.70 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72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-66</a:t>
                      </a:r>
                      <a:endParaRPr lang="en-US" altLang="ja-JP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50% HEW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u="none" strike="noStrike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12.16 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8CC"/>
                    </a:solidFill>
                  </a:tcPr>
                </a:tc>
              </a:tr>
              <a:tr h="36872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All HEW</a:t>
                      </a:r>
                      <a:endParaRPr lang="en-US" sz="16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u="none" strike="noStrike">
                          <a:effectLst/>
                          <a:latin typeface="+mn-lt"/>
                          <a:cs typeface="Calibri" panose="020F0502020204030204" pitchFamily="34" charset="0"/>
                        </a:rPr>
                        <a:t>11.88 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72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Gain</a:t>
                      </a:r>
                      <a:endParaRPr lang="en-US" sz="16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Uplink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-66</a:t>
                      </a:r>
                      <a:endParaRPr lang="en-US" altLang="ja-JP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50% HEW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u="none" strike="noStrike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3.45%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8CC"/>
                    </a:solidFill>
                  </a:tcPr>
                </a:tc>
              </a:tr>
              <a:tr h="36872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All HEW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u="none" strike="noStrike">
                          <a:effectLst/>
                          <a:latin typeface="+mn-lt"/>
                          <a:cs typeface="Calibri" panose="020F0502020204030204" pitchFamily="34" charset="0"/>
                        </a:rPr>
                        <a:t>2.65%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Downlink</a:t>
                      </a:r>
                      <a:endParaRPr lang="en-US" sz="16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-66</a:t>
                      </a:r>
                      <a:endParaRPr lang="en-US" altLang="ja-JP" sz="16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50% HEW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u="none" strike="noStrike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13.61%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8CC"/>
                    </a:solidFill>
                  </a:tcPr>
                </a:tc>
              </a:tr>
              <a:tr h="36872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All HEW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u="none" strike="noStrike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11.03%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107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TGax</a:t>
            </a:r>
            <a:r>
              <a:rPr kumimoji="1" lang="en-US" altLang="ja-JP" dirty="0" smtClean="0"/>
              <a:t> SS1 Residential Scenario</a:t>
            </a:r>
            <a:br>
              <a:rPr kumimoji="1" lang="en-US" altLang="ja-JP" dirty="0" smtClean="0"/>
            </a:br>
            <a:r>
              <a:rPr kumimoji="1" lang="en-US" altLang="ja-JP" dirty="0" smtClean="0"/>
              <a:t>Parameters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Masahito Mori,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7" name="コンテンツ プレースホルダー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733673"/>
              </p:ext>
            </p:extLst>
          </p:nvPr>
        </p:nvGraphicFramePr>
        <p:xfrm>
          <a:off x="179512" y="1988840"/>
          <a:ext cx="4320480" cy="408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2880320"/>
              </a:tblGrid>
              <a:tr h="15707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+mn-lt"/>
                        </a:rPr>
                        <a:t>Parameter</a:t>
                      </a:r>
                      <a:endParaRPr kumimoji="1" lang="ja-JP" altLang="en-US" sz="1200" dirty="0" smtClean="0">
                        <a:latin typeface="+mn-lt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+mn-lt"/>
                        </a:rPr>
                        <a:t>Value</a:t>
                      </a:r>
                      <a:endParaRPr kumimoji="1" lang="ja-JP" altLang="en-US" sz="1200" dirty="0" smtClean="0">
                        <a:latin typeface="+mn-lt"/>
                      </a:endParaRPr>
                    </a:p>
                  </a:txBody>
                  <a:tcPr marL="36000" marR="36000" marT="36000" marB="36000"/>
                </a:tc>
              </a:tr>
              <a:tr h="382479">
                <a:tc>
                  <a:txBody>
                    <a:bodyPr/>
                    <a:lstStyle/>
                    <a:p>
                      <a:r>
                        <a:rPr lang="en-GB" altLang="ja-JP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APs location</a:t>
                      </a:r>
                      <a:endParaRPr kumimoji="1" lang="ja-JP" altLang="en-US" sz="1200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lang="en-GB" altLang="ja-JP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each apartment, place AP in </a:t>
                      </a:r>
                      <a:r>
                        <a:rPr lang="en-GB" altLang="ja-JP" sz="12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</a:t>
                      </a:r>
                      <a:r>
                        <a:rPr lang="en-GB" altLang="ja-JP" sz="1200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center</a:t>
                      </a:r>
                      <a:r>
                        <a:rPr lang="en-GB" altLang="ja-JP" sz="12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the room</a:t>
                      </a:r>
                      <a:r>
                        <a:rPr lang="en-GB" altLang="ja-JP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altLang="ja-JP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 z = 1.5 m above the floor level of the apartment.</a:t>
                      </a:r>
                      <a:endParaRPr kumimoji="1" lang="ja-JP" altLang="en-US" sz="1200" dirty="0"/>
                    </a:p>
                  </a:txBody>
                  <a:tcPr marL="36000" marR="36000" marT="36000" marB="36000"/>
                </a:tc>
              </a:tr>
              <a:tr h="720587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AP Type</a:t>
                      </a:r>
                      <a:endParaRPr kumimoji="1" lang="ja-JP" altLang="en-US" sz="1200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lang="en-US" altLang="ja-JP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 APs in the building</a:t>
                      </a:r>
                      <a:endParaRPr lang="ja-JP" altLang="ja-JP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altLang="ja-JP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AP_1 to AP_M1: HEW</a:t>
                      </a:r>
                      <a:br>
                        <a:rPr lang="en-US" altLang="ja-JP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altLang="ja-JP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AP_{M1+1} to AP_M: non-HEW</a:t>
                      </a:r>
                      <a:endParaRPr lang="ja-JP" altLang="ja-JP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altLang="ja-JP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 = Number of Apartments = 100</a:t>
                      </a:r>
                      <a:endParaRPr lang="ja-JP" altLang="ja-JP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altLang="ja-JP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M1 =  </a:t>
                      </a:r>
                      <a:r>
                        <a:rPr lang="en-US" altLang="ja-JP" sz="12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 or 100</a:t>
                      </a:r>
                      <a:endParaRPr lang="ja-JP" altLang="ja-JP" sz="1200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altLang="ja-JP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Non-HEW = 11ac in 5GHz </a:t>
                      </a:r>
                      <a:endParaRPr lang="ja-JP" altLang="ja-JP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/>
                </a:tc>
              </a:tr>
              <a:tr h="720587">
                <a:tc>
                  <a:txBody>
                    <a:bodyPr/>
                    <a:lstStyle/>
                    <a:p>
                      <a:r>
                        <a:rPr lang="en-US" altLang="ja-JP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Number of STA and  </a:t>
                      </a:r>
                      <a:r>
                        <a:rPr lang="en-GB" altLang="ja-JP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STAs type</a:t>
                      </a:r>
                      <a:endParaRPr kumimoji="1" lang="ja-JP" altLang="en-US" sz="1200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lang="en-US" altLang="ja-JP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 STAs in each apartment</a:t>
                      </a:r>
                      <a:br>
                        <a:rPr lang="en-US" altLang="ja-JP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altLang="ja-JP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STA_1 to STA_N1: HEW</a:t>
                      </a:r>
                      <a:br>
                        <a:rPr lang="en-US" altLang="ja-JP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altLang="ja-JP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STA_{N1 +1} to STA_N: non-HEW</a:t>
                      </a:r>
                      <a:endParaRPr lang="ja-JP" altLang="ja-JP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altLang="ja-JP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 = 10</a:t>
                      </a:r>
                      <a:endParaRPr lang="ja-JP" altLang="ja-JP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altLang="ja-JP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N1 = </a:t>
                      </a:r>
                      <a:r>
                        <a:rPr lang="en-GB" altLang="ja-JP" sz="12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r>
                        <a:rPr lang="en-GB" altLang="ja-JP" sz="1200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or 5 or 10</a:t>
                      </a:r>
                      <a:endParaRPr lang="ja-JP" altLang="ja-JP" sz="1200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altLang="ja-JP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Non-HEW = 11ac (TBD) in 5GHz</a:t>
                      </a:r>
                      <a:endParaRPr lang="ja-JP" altLang="ja-JP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/>
                </a:tc>
              </a:tr>
              <a:tr h="269776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Channel Model And Penetration Losses</a:t>
                      </a:r>
                      <a:endParaRPr kumimoji="1" lang="ja-JP" altLang="en-US" sz="1200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lang="en-US" altLang="ja-JP" sz="12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Fading model</a:t>
                      </a:r>
                    </a:p>
                    <a:p>
                      <a:r>
                        <a:rPr lang="en-US" altLang="ja-JP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r>
                        <a:rPr lang="en-US" altLang="ja-JP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fading</a:t>
                      </a:r>
                      <a:endParaRPr lang="ja-JP" altLang="ja-JP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/>
                </a:tc>
              </a:tr>
              <a:tr h="269776"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lang="en-US" altLang="ja-JP" sz="12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Shadowing</a:t>
                      </a:r>
                    </a:p>
                    <a:p>
                      <a:r>
                        <a:rPr lang="en-US" altLang="ja-JP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r>
                        <a:rPr lang="en-US" altLang="ja-JP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shadowing</a:t>
                      </a:r>
                      <a:endParaRPr lang="ja-JP" altLang="ja-JP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/>
                </a:tc>
              </a:tr>
            </a:tbl>
          </a:graphicData>
        </a:graphic>
      </p:graphicFrame>
      <p:graphicFrame>
        <p:nvGraphicFramePr>
          <p:cNvPr id="9" name="コンテンツ プレースホルダー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0235178"/>
              </p:ext>
            </p:extLst>
          </p:nvPr>
        </p:nvGraphicFramePr>
        <p:xfrm>
          <a:off x="4644008" y="1987673"/>
          <a:ext cx="4320480" cy="370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2880320"/>
              </a:tblGrid>
              <a:tr h="185488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+mn-lt"/>
                        </a:rPr>
                        <a:t>PHY parameters</a:t>
                      </a:r>
                      <a:endParaRPr kumimoji="1" lang="ja-JP" altLang="en-US" sz="1200" dirty="0" smtClean="0">
                        <a:latin typeface="+mn-lt"/>
                      </a:endParaRPr>
                    </a:p>
                  </a:txBody>
                  <a:tcPr marL="36000" marR="36000" marT="36000" marB="36000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 smtClean="0">
                        <a:latin typeface="+mn-lt"/>
                      </a:endParaRPr>
                    </a:p>
                  </a:txBody>
                  <a:tcPr marL="36000" marR="36000" marT="36000" marB="36000"/>
                </a:tc>
              </a:tr>
              <a:tr h="185488">
                <a:tc>
                  <a:txBody>
                    <a:bodyPr/>
                    <a:lstStyle/>
                    <a:p>
                      <a:r>
                        <a:rPr lang="en-US" altLang="ja-JP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MCS</a:t>
                      </a:r>
                      <a:endParaRPr kumimoji="1" lang="ja-JP" altLang="en-US" sz="1200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lang="en-GB" altLang="ja-JP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MCS7 for all transmissions</a:t>
                      </a:r>
                      <a:endParaRPr kumimoji="1" lang="ja-JP" altLang="en-US" sz="1200" dirty="0"/>
                    </a:p>
                  </a:txBody>
                  <a:tcPr marL="36000" marR="36000" marT="36000" marB="36000"/>
                </a:tc>
              </a:tr>
              <a:tr h="1854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/>
                        <a:t>STA TX Power</a:t>
                      </a:r>
                      <a:endParaRPr kumimoji="1" lang="ja-JP" altLang="en-US" sz="1200" dirty="0" smtClean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15 </a:t>
                      </a:r>
                      <a:r>
                        <a:rPr kumimoji="1" lang="en-US" altLang="ja-JP" sz="1200" dirty="0" err="1" smtClean="0"/>
                        <a:t>dBm</a:t>
                      </a:r>
                      <a:r>
                        <a:rPr kumimoji="1" lang="en-US" altLang="ja-JP" sz="1200" dirty="0" smtClean="0"/>
                        <a:t> per antenna</a:t>
                      </a:r>
                      <a:endParaRPr kumimoji="1" lang="ja-JP" altLang="en-US" sz="1200" dirty="0"/>
                    </a:p>
                  </a:txBody>
                  <a:tcPr marL="36000" marR="36000" marT="36000" marB="36000"/>
                </a:tc>
              </a:tr>
              <a:tr h="1854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/>
                        <a:t>AP TX Power</a:t>
                      </a:r>
                      <a:endParaRPr kumimoji="1" lang="ja-JP" altLang="en-US" sz="1200" dirty="0" smtClean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/>
                        <a:t>20 </a:t>
                      </a:r>
                      <a:r>
                        <a:rPr kumimoji="1" lang="en-US" altLang="ja-JP" sz="1200" dirty="0" err="1" smtClean="0"/>
                        <a:t>dBm</a:t>
                      </a:r>
                      <a:r>
                        <a:rPr kumimoji="1" lang="en-US" altLang="ja-JP" sz="1200" dirty="0" smtClean="0"/>
                        <a:t> per antenna</a:t>
                      </a:r>
                      <a:endParaRPr kumimoji="1" lang="ja-JP" altLang="en-US" sz="1200" dirty="0" smtClean="0"/>
                    </a:p>
                  </a:txBody>
                  <a:tcPr marL="36000" marR="36000" marT="36000" marB="36000"/>
                </a:tc>
              </a:tr>
              <a:tr h="185488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AP #of TX Antenna</a:t>
                      </a:r>
                      <a:endParaRPr kumimoji="1" lang="ja-JP" altLang="en-US" sz="1200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All APs with 2</a:t>
                      </a:r>
                      <a:endParaRPr kumimoji="1" lang="ja-JP" altLang="en-US" sz="1200" dirty="0"/>
                    </a:p>
                  </a:txBody>
                  <a:tcPr marL="36000" marR="36000" marT="36000" marB="36000"/>
                </a:tc>
              </a:tr>
              <a:tr h="1854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/>
                        <a:t>AP #of RX Antenna</a:t>
                      </a:r>
                      <a:endParaRPr kumimoji="1" lang="ja-JP" altLang="en-US" sz="1200" dirty="0" smtClean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All APs with 2</a:t>
                      </a:r>
                      <a:endParaRPr kumimoji="1" lang="ja-JP" altLang="en-US" sz="1200" dirty="0"/>
                    </a:p>
                  </a:txBody>
                  <a:tcPr marL="36000" marR="36000" marT="36000" marB="36000"/>
                </a:tc>
              </a:tr>
              <a:tr h="1854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/>
                        <a:t>STA #of TX Antenna</a:t>
                      </a:r>
                      <a:endParaRPr kumimoji="1" lang="ja-JP" altLang="en-US" sz="1200" dirty="0" smtClean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All STAs with 1</a:t>
                      </a:r>
                      <a:endParaRPr kumimoji="1" lang="ja-JP" altLang="en-US" sz="1200" dirty="0"/>
                    </a:p>
                  </a:txBody>
                  <a:tcPr marL="36000" marR="36000" marT="36000" marB="36000"/>
                </a:tc>
              </a:tr>
              <a:tr h="1854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/>
                        <a:t>STA #of RX Antenna</a:t>
                      </a:r>
                      <a:endParaRPr kumimoji="1" lang="ja-JP" altLang="en-US" sz="1200" dirty="0" smtClean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All STAs with 1</a:t>
                      </a:r>
                      <a:endParaRPr kumimoji="1" lang="ja-JP" altLang="en-US" sz="1200" dirty="0"/>
                    </a:p>
                  </a:txBody>
                  <a:tcPr marL="36000" marR="36000" marT="36000" marB="36000"/>
                </a:tc>
              </a:tr>
              <a:tr h="1854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+mn-lt"/>
                        </a:rPr>
                        <a:t>CCA-SD Threshold</a:t>
                      </a:r>
                      <a:endParaRPr kumimoji="1" lang="ja-JP" altLang="en-US" sz="1200" dirty="0" smtClean="0">
                        <a:latin typeface="+mn-lt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Non-HEW device: -76dBm, HEW device: -66dBm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36000" marR="36000" marT="36000" marB="36000"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" dirty="0" smtClean="0"/>
                    </a:p>
                  </a:txBody>
                  <a:tcPr marL="36000" marR="36000" marT="36000" marB="36000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 marL="36000" marR="36000" marT="36000" marB="36000">
                    <a:noFill/>
                  </a:tcPr>
                </a:tc>
              </a:tr>
              <a:tr h="185488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 smtClean="0">
                          <a:solidFill>
                            <a:schemeClr val="bg1"/>
                          </a:solidFill>
                        </a:rPr>
                        <a:t>MAC parameters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36000" marR="36000" marT="36000" marB="36000"/>
                </a:tc>
              </a:tr>
              <a:tr h="451669">
                <a:tc>
                  <a:txBody>
                    <a:bodyPr/>
                    <a:lstStyle/>
                    <a:p>
                      <a:r>
                        <a:rPr lang="en-US" altLang="ja-JP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Center</a:t>
                      </a:r>
                      <a:r>
                        <a:rPr lang="en-GB" altLang="ja-JP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frequency, BSS </a:t>
                      </a:r>
                      <a:r>
                        <a:rPr lang="en-US" altLang="ja-JP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BW and primary channels</a:t>
                      </a:r>
                      <a:endParaRPr kumimoji="1" lang="ja-JP" altLang="en-US" sz="1200" dirty="0"/>
                    </a:p>
                  </a:txBody>
                  <a:tcPr marL="36000" marR="36000" marT="36000" marB="36000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altLang="ja-JP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Operating channel: </a:t>
                      </a:r>
                      <a:endParaRPr lang="ja-JP" altLang="ja-JP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altLang="ja-JP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5GHz: random assignment of </a:t>
                      </a:r>
                      <a:r>
                        <a:rPr lang="en-GB" altLang="ja-JP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GB" altLang="ja-JP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80MHz non-overlapping channels (see next slide)</a:t>
                      </a:r>
                      <a:endParaRPr kumimoji="1" lang="ja-JP" altLang="en-US" sz="1200" dirty="0"/>
                    </a:p>
                  </a:txBody>
                  <a:tcPr marL="36000" marR="36000" marT="36000" marB="36000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85488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Aggregation</a:t>
                      </a:r>
                      <a:endParaRPr kumimoji="1" lang="ja-JP" altLang="en-US" sz="1200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A-MPDU / 64 MPDU</a:t>
                      </a:r>
                      <a:endParaRPr kumimoji="1" lang="ja-JP" altLang="en-US" sz="1200" dirty="0"/>
                    </a:p>
                  </a:txBody>
                  <a:tcPr marL="36000" marR="36000" marT="36000" marB="360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827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TGax</a:t>
            </a:r>
            <a:r>
              <a:rPr kumimoji="1" lang="en-US" altLang="ja-JP" dirty="0" smtClean="0"/>
              <a:t> SS1 </a:t>
            </a:r>
            <a:r>
              <a:rPr kumimoji="1" lang="en-US" altLang="ja-JP" dirty="0"/>
              <a:t>Residential </a:t>
            </a:r>
            <a:r>
              <a:rPr kumimoji="1" lang="en-US" altLang="ja-JP" dirty="0" smtClean="0"/>
              <a:t>Scenario</a:t>
            </a:r>
            <a:br>
              <a:rPr kumimoji="1" lang="en-US" altLang="ja-JP" dirty="0" smtClean="0"/>
            </a:br>
            <a:r>
              <a:rPr kumimoji="1" lang="en-US" altLang="ja-JP" dirty="0" smtClean="0"/>
              <a:t>Frequency Assignment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Masahito Mori,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正方形/長方形 6"/>
          <p:cNvSpPr/>
          <p:nvPr/>
        </p:nvSpPr>
        <p:spPr bwMode="auto">
          <a:xfrm>
            <a:off x="2771800" y="5949280"/>
            <a:ext cx="360040" cy="3600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CH1</a:t>
            </a:r>
            <a:endParaRPr kumimoji="0" lang="ja-JP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正方形/長方形 7"/>
          <p:cNvSpPr/>
          <p:nvPr/>
        </p:nvSpPr>
        <p:spPr bwMode="auto">
          <a:xfrm>
            <a:off x="3131840" y="5949280"/>
            <a:ext cx="360040" cy="3600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CH2</a:t>
            </a:r>
            <a:endParaRPr kumimoji="0" lang="ja-JP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正方形/長方形 8"/>
          <p:cNvSpPr/>
          <p:nvPr/>
        </p:nvSpPr>
        <p:spPr bwMode="auto">
          <a:xfrm>
            <a:off x="3491880" y="5949280"/>
            <a:ext cx="360040" cy="3600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CH3</a:t>
            </a:r>
            <a:endParaRPr kumimoji="0" lang="ja-JP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7" name="正方形/長方形 126"/>
          <p:cNvSpPr/>
          <p:nvPr/>
        </p:nvSpPr>
        <p:spPr bwMode="auto">
          <a:xfrm>
            <a:off x="3851920" y="5949280"/>
            <a:ext cx="360040" cy="3600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CH1</a:t>
            </a:r>
            <a:endParaRPr kumimoji="0" lang="ja-JP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8" name="正方形/長方形 127"/>
          <p:cNvSpPr/>
          <p:nvPr/>
        </p:nvSpPr>
        <p:spPr bwMode="auto">
          <a:xfrm>
            <a:off x="4211960" y="5949280"/>
            <a:ext cx="360040" cy="3600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CH2</a:t>
            </a:r>
            <a:endParaRPr kumimoji="0" lang="ja-JP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9" name="正方形/長方形 128"/>
          <p:cNvSpPr/>
          <p:nvPr/>
        </p:nvSpPr>
        <p:spPr bwMode="auto">
          <a:xfrm>
            <a:off x="4572000" y="5949280"/>
            <a:ext cx="360040" cy="3600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CH3</a:t>
            </a:r>
            <a:endParaRPr kumimoji="0" lang="ja-JP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0" name="正方形/長方形 129"/>
          <p:cNvSpPr/>
          <p:nvPr/>
        </p:nvSpPr>
        <p:spPr bwMode="auto">
          <a:xfrm>
            <a:off x="4932040" y="5949280"/>
            <a:ext cx="360040" cy="3600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CH1</a:t>
            </a:r>
            <a:endParaRPr kumimoji="0" lang="ja-JP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1" name="正方形/長方形 130"/>
          <p:cNvSpPr/>
          <p:nvPr/>
        </p:nvSpPr>
        <p:spPr bwMode="auto">
          <a:xfrm>
            <a:off x="5292080" y="5949280"/>
            <a:ext cx="360040" cy="3600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CH2</a:t>
            </a:r>
            <a:endParaRPr kumimoji="0" lang="ja-JP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2" name="正方形/長方形 131"/>
          <p:cNvSpPr/>
          <p:nvPr/>
        </p:nvSpPr>
        <p:spPr bwMode="auto">
          <a:xfrm>
            <a:off x="5652120" y="5949280"/>
            <a:ext cx="360040" cy="3600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CH3</a:t>
            </a:r>
            <a:endParaRPr kumimoji="0" lang="ja-JP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" name="正方形/長方形 132"/>
          <p:cNvSpPr/>
          <p:nvPr/>
        </p:nvSpPr>
        <p:spPr bwMode="auto">
          <a:xfrm>
            <a:off x="3491880" y="5589240"/>
            <a:ext cx="360040" cy="3600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CH1</a:t>
            </a:r>
            <a:endParaRPr kumimoji="0" lang="ja-JP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4" name="正方形/長方形 133"/>
          <p:cNvSpPr/>
          <p:nvPr/>
        </p:nvSpPr>
        <p:spPr bwMode="auto">
          <a:xfrm>
            <a:off x="3851920" y="5589240"/>
            <a:ext cx="360040" cy="3600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CH2</a:t>
            </a:r>
            <a:endParaRPr kumimoji="0" lang="ja-JP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5" name="正方形/長方形 134"/>
          <p:cNvSpPr/>
          <p:nvPr/>
        </p:nvSpPr>
        <p:spPr bwMode="auto">
          <a:xfrm>
            <a:off x="4211960" y="5589240"/>
            <a:ext cx="360040" cy="3600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CH3</a:t>
            </a:r>
            <a:endParaRPr kumimoji="0" lang="ja-JP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6" name="正方形/長方形 135"/>
          <p:cNvSpPr/>
          <p:nvPr/>
        </p:nvSpPr>
        <p:spPr bwMode="auto">
          <a:xfrm>
            <a:off x="4572000" y="5589240"/>
            <a:ext cx="360040" cy="3600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CH1</a:t>
            </a:r>
            <a:endParaRPr kumimoji="0" lang="ja-JP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7" name="正方形/長方形 136"/>
          <p:cNvSpPr/>
          <p:nvPr/>
        </p:nvSpPr>
        <p:spPr bwMode="auto">
          <a:xfrm>
            <a:off x="4932040" y="5589240"/>
            <a:ext cx="360040" cy="3600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CH2</a:t>
            </a:r>
            <a:endParaRPr kumimoji="0" lang="ja-JP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8" name="正方形/長方形 137"/>
          <p:cNvSpPr/>
          <p:nvPr/>
        </p:nvSpPr>
        <p:spPr bwMode="auto">
          <a:xfrm>
            <a:off x="5292080" y="5589240"/>
            <a:ext cx="360040" cy="3600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CH3</a:t>
            </a:r>
            <a:endParaRPr kumimoji="0" lang="ja-JP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9" name="正方形/長方形 138"/>
          <p:cNvSpPr/>
          <p:nvPr/>
        </p:nvSpPr>
        <p:spPr bwMode="auto">
          <a:xfrm>
            <a:off x="5652120" y="5589240"/>
            <a:ext cx="360040" cy="3600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CH1</a:t>
            </a:r>
            <a:endParaRPr kumimoji="0" lang="ja-JP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0" name="正方形/長方形 139"/>
          <p:cNvSpPr/>
          <p:nvPr/>
        </p:nvSpPr>
        <p:spPr bwMode="auto">
          <a:xfrm>
            <a:off x="6012160" y="5589240"/>
            <a:ext cx="360040" cy="3600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CH2</a:t>
            </a:r>
            <a:endParaRPr kumimoji="0" lang="ja-JP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1" name="正方形/長方形 140"/>
          <p:cNvSpPr/>
          <p:nvPr/>
        </p:nvSpPr>
        <p:spPr bwMode="auto">
          <a:xfrm>
            <a:off x="2771800" y="5589240"/>
            <a:ext cx="360040" cy="3600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CH2</a:t>
            </a:r>
            <a:endParaRPr kumimoji="0" lang="ja-JP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2" name="正方形/長方形 141"/>
          <p:cNvSpPr/>
          <p:nvPr/>
        </p:nvSpPr>
        <p:spPr bwMode="auto">
          <a:xfrm>
            <a:off x="3131840" y="5589240"/>
            <a:ext cx="360040" cy="3600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CH3</a:t>
            </a:r>
            <a:endParaRPr kumimoji="0" lang="ja-JP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" name="正方形/長方形 142"/>
          <p:cNvSpPr/>
          <p:nvPr/>
        </p:nvSpPr>
        <p:spPr bwMode="auto">
          <a:xfrm>
            <a:off x="6012160" y="5949280"/>
            <a:ext cx="360040" cy="3600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CH1</a:t>
            </a:r>
            <a:endParaRPr kumimoji="0" lang="ja-JP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4" name="正方形/長方形 143"/>
          <p:cNvSpPr/>
          <p:nvPr/>
        </p:nvSpPr>
        <p:spPr bwMode="auto">
          <a:xfrm>
            <a:off x="3131840" y="5049180"/>
            <a:ext cx="360040" cy="3600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CH1</a:t>
            </a:r>
            <a:endParaRPr kumimoji="0" lang="ja-JP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5" name="正方形/長方形 144"/>
          <p:cNvSpPr/>
          <p:nvPr/>
        </p:nvSpPr>
        <p:spPr bwMode="auto">
          <a:xfrm>
            <a:off x="3491880" y="5049180"/>
            <a:ext cx="360040" cy="3600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CH2</a:t>
            </a:r>
            <a:endParaRPr kumimoji="0" lang="ja-JP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6" name="正方形/長方形 145"/>
          <p:cNvSpPr/>
          <p:nvPr/>
        </p:nvSpPr>
        <p:spPr bwMode="auto">
          <a:xfrm>
            <a:off x="3851920" y="5049180"/>
            <a:ext cx="360040" cy="3600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CH3</a:t>
            </a:r>
            <a:endParaRPr kumimoji="0" lang="ja-JP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7" name="正方形/長方形 146"/>
          <p:cNvSpPr/>
          <p:nvPr/>
        </p:nvSpPr>
        <p:spPr bwMode="auto">
          <a:xfrm>
            <a:off x="4211960" y="5049180"/>
            <a:ext cx="360040" cy="3600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CH1</a:t>
            </a:r>
            <a:endParaRPr kumimoji="0" lang="ja-JP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8" name="正方形/長方形 147"/>
          <p:cNvSpPr/>
          <p:nvPr/>
        </p:nvSpPr>
        <p:spPr bwMode="auto">
          <a:xfrm>
            <a:off x="4572000" y="5049180"/>
            <a:ext cx="360040" cy="3600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CH2</a:t>
            </a:r>
            <a:endParaRPr kumimoji="0" lang="ja-JP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9" name="正方形/長方形 148"/>
          <p:cNvSpPr/>
          <p:nvPr/>
        </p:nvSpPr>
        <p:spPr bwMode="auto">
          <a:xfrm>
            <a:off x="4932040" y="5049180"/>
            <a:ext cx="360040" cy="3600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CH3</a:t>
            </a:r>
            <a:endParaRPr kumimoji="0" lang="ja-JP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0" name="正方形/長方形 149"/>
          <p:cNvSpPr/>
          <p:nvPr/>
        </p:nvSpPr>
        <p:spPr bwMode="auto">
          <a:xfrm>
            <a:off x="5292080" y="5049180"/>
            <a:ext cx="360040" cy="3600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CH1</a:t>
            </a:r>
            <a:endParaRPr kumimoji="0" lang="ja-JP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1" name="正方形/長方形 150"/>
          <p:cNvSpPr/>
          <p:nvPr/>
        </p:nvSpPr>
        <p:spPr bwMode="auto">
          <a:xfrm>
            <a:off x="2771800" y="5049180"/>
            <a:ext cx="360040" cy="3600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CH3</a:t>
            </a:r>
            <a:endParaRPr kumimoji="0" lang="ja-JP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2" name="正方形/長方形 151"/>
          <p:cNvSpPr/>
          <p:nvPr/>
        </p:nvSpPr>
        <p:spPr bwMode="auto">
          <a:xfrm>
            <a:off x="5652120" y="5049180"/>
            <a:ext cx="360040" cy="3600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CH2</a:t>
            </a:r>
            <a:endParaRPr kumimoji="0" lang="ja-JP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3" name="正方形/長方形 152"/>
          <p:cNvSpPr/>
          <p:nvPr/>
        </p:nvSpPr>
        <p:spPr bwMode="auto">
          <a:xfrm>
            <a:off x="6012160" y="5049180"/>
            <a:ext cx="360040" cy="3600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CH3</a:t>
            </a:r>
            <a:endParaRPr kumimoji="0" lang="ja-JP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4" name="正方形/長方形 153"/>
          <p:cNvSpPr/>
          <p:nvPr/>
        </p:nvSpPr>
        <p:spPr bwMode="auto">
          <a:xfrm>
            <a:off x="2771800" y="4689140"/>
            <a:ext cx="360040" cy="3600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CH1</a:t>
            </a:r>
            <a:endParaRPr kumimoji="0" lang="ja-JP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5" name="正方形/長方形 154"/>
          <p:cNvSpPr/>
          <p:nvPr/>
        </p:nvSpPr>
        <p:spPr bwMode="auto">
          <a:xfrm>
            <a:off x="3131840" y="4689140"/>
            <a:ext cx="360040" cy="3600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CH2</a:t>
            </a:r>
            <a:endParaRPr kumimoji="0" lang="ja-JP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6" name="正方形/長方形 155"/>
          <p:cNvSpPr/>
          <p:nvPr/>
        </p:nvSpPr>
        <p:spPr bwMode="auto">
          <a:xfrm>
            <a:off x="3491880" y="4689140"/>
            <a:ext cx="360040" cy="3600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CH3</a:t>
            </a:r>
            <a:endParaRPr kumimoji="0" lang="ja-JP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7" name="正方形/長方形 156"/>
          <p:cNvSpPr/>
          <p:nvPr/>
        </p:nvSpPr>
        <p:spPr bwMode="auto">
          <a:xfrm>
            <a:off x="3851920" y="4689140"/>
            <a:ext cx="360040" cy="3600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CH1</a:t>
            </a:r>
            <a:endParaRPr kumimoji="0" lang="ja-JP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8" name="正方形/長方形 157"/>
          <p:cNvSpPr/>
          <p:nvPr/>
        </p:nvSpPr>
        <p:spPr bwMode="auto">
          <a:xfrm>
            <a:off x="4211960" y="4689140"/>
            <a:ext cx="360040" cy="3600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CH2</a:t>
            </a:r>
            <a:endParaRPr kumimoji="0" lang="ja-JP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9" name="正方形/長方形 158"/>
          <p:cNvSpPr/>
          <p:nvPr/>
        </p:nvSpPr>
        <p:spPr bwMode="auto">
          <a:xfrm>
            <a:off x="4572000" y="4689140"/>
            <a:ext cx="360040" cy="3600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CH3</a:t>
            </a:r>
            <a:endParaRPr kumimoji="0" lang="ja-JP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0" name="正方形/長方形 159"/>
          <p:cNvSpPr/>
          <p:nvPr/>
        </p:nvSpPr>
        <p:spPr bwMode="auto">
          <a:xfrm>
            <a:off x="4932040" y="4689140"/>
            <a:ext cx="360040" cy="3600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CH1</a:t>
            </a:r>
            <a:endParaRPr kumimoji="0" lang="ja-JP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1" name="正方形/長方形 160"/>
          <p:cNvSpPr/>
          <p:nvPr/>
        </p:nvSpPr>
        <p:spPr bwMode="auto">
          <a:xfrm>
            <a:off x="5292080" y="4689140"/>
            <a:ext cx="360040" cy="3600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CH2</a:t>
            </a:r>
            <a:endParaRPr kumimoji="0" lang="ja-JP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2" name="正方形/長方形 161"/>
          <p:cNvSpPr/>
          <p:nvPr/>
        </p:nvSpPr>
        <p:spPr bwMode="auto">
          <a:xfrm>
            <a:off x="5652120" y="4689140"/>
            <a:ext cx="360040" cy="3600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CH3</a:t>
            </a:r>
            <a:endParaRPr kumimoji="0" lang="ja-JP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3" name="正方形/長方形 162"/>
          <p:cNvSpPr/>
          <p:nvPr/>
        </p:nvSpPr>
        <p:spPr bwMode="auto">
          <a:xfrm>
            <a:off x="3491880" y="4149080"/>
            <a:ext cx="360040" cy="3600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CH1</a:t>
            </a:r>
            <a:endParaRPr kumimoji="0" lang="ja-JP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4" name="正方形/長方形 163"/>
          <p:cNvSpPr/>
          <p:nvPr/>
        </p:nvSpPr>
        <p:spPr bwMode="auto">
          <a:xfrm>
            <a:off x="3851920" y="4149080"/>
            <a:ext cx="360040" cy="3600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CH2</a:t>
            </a:r>
            <a:endParaRPr kumimoji="0" lang="ja-JP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5" name="正方形/長方形 164"/>
          <p:cNvSpPr/>
          <p:nvPr/>
        </p:nvSpPr>
        <p:spPr bwMode="auto">
          <a:xfrm>
            <a:off x="4211960" y="4149080"/>
            <a:ext cx="360040" cy="3600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CH3</a:t>
            </a:r>
            <a:endParaRPr kumimoji="0" lang="ja-JP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6" name="正方形/長方形 165"/>
          <p:cNvSpPr/>
          <p:nvPr/>
        </p:nvSpPr>
        <p:spPr bwMode="auto">
          <a:xfrm>
            <a:off x="4572000" y="4149080"/>
            <a:ext cx="360040" cy="3600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CH1</a:t>
            </a:r>
            <a:endParaRPr kumimoji="0" lang="ja-JP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7" name="正方形/長方形 166"/>
          <p:cNvSpPr/>
          <p:nvPr/>
        </p:nvSpPr>
        <p:spPr bwMode="auto">
          <a:xfrm>
            <a:off x="4932040" y="4149080"/>
            <a:ext cx="360040" cy="3600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CH2</a:t>
            </a:r>
            <a:endParaRPr kumimoji="0" lang="ja-JP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8" name="正方形/長方形 167"/>
          <p:cNvSpPr/>
          <p:nvPr/>
        </p:nvSpPr>
        <p:spPr bwMode="auto">
          <a:xfrm>
            <a:off x="5292080" y="4149080"/>
            <a:ext cx="360040" cy="3600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CH3</a:t>
            </a:r>
            <a:endParaRPr kumimoji="0" lang="ja-JP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9" name="正方形/長方形 168"/>
          <p:cNvSpPr/>
          <p:nvPr/>
        </p:nvSpPr>
        <p:spPr bwMode="auto">
          <a:xfrm>
            <a:off x="5652120" y="4149080"/>
            <a:ext cx="360040" cy="3600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CH1</a:t>
            </a:r>
            <a:endParaRPr kumimoji="0" lang="ja-JP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0" name="正方形/長方形 169"/>
          <p:cNvSpPr/>
          <p:nvPr/>
        </p:nvSpPr>
        <p:spPr bwMode="auto">
          <a:xfrm>
            <a:off x="6012160" y="4149080"/>
            <a:ext cx="360040" cy="3600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CH2</a:t>
            </a:r>
            <a:endParaRPr kumimoji="0" lang="ja-JP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1" name="正方形/長方形 170"/>
          <p:cNvSpPr/>
          <p:nvPr/>
        </p:nvSpPr>
        <p:spPr bwMode="auto">
          <a:xfrm>
            <a:off x="2771800" y="4149080"/>
            <a:ext cx="360040" cy="3600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CH2</a:t>
            </a:r>
            <a:endParaRPr kumimoji="0" lang="ja-JP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2" name="正方形/長方形 171"/>
          <p:cNvSpPr/>
          <p:nvPr/>
        </p:nvSpPr>
        <p:spPr bwMode="auto">
          <a:xfrm>
            <a:off x="3131840" y="4149080"/>
            <a:ext cx="360040" cy="3600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CH3</a:t>
            </a:r>
            <a:endParaRPr kumimoji="0" lang="ja-JP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3" name="正方形/長方形 172"/>
          <p:cNvSpPr/>
          <p:nvPr/>
        </p:nvSpPr>
        <p:spPr bwMode="auto">
          <a:xfrm>
            <a:off x="6012160" y="4689140"/>
            <a:ext cx="360040" cy="3600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CH1</a:t>
            </a:r>
            <a:endParaRPr kumimoji="0" lang="ja-JP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4" name="正方形/長方形 173"/>
          <p:cNvSpPr/>
          <p:nvPr/>
        </p:nvSpPr>
        <p:spPr bwMode="auto">
          <a:xfrm>
            <a:off x="3131840" y="3789040"/>
            <a:ext cx="360040" cy="3600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CH1</a:t>
            </a:r>
            <a:endParaRPr kumimoji="0" lang="ja-JP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5" name="正方形/長方形 174"/>
          <p:cNvSpPr/>
          <p:nvPr/>
        </p:nvSpPr>
        <p:spPr bwMode="auto">
          <a:xfrm>
            <a:off x="3491880" y="3789040"/>
            <a:ext cx="360040" cy="3600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CH2</a:t>
            </a:r>
            <a:endParaRPr kumimoji="0" lang="ja-JP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6" name="正方形/長方形 175"/>
          <p:cNvSpPr/>
          <p:nvPr/>
        </p:nvSpPr>
        <p:spPr bwMode="auto">
          <a:xfrm>
            <a:off x="3851920" y="3789040"/>
            <a:ext cx="360040" cy="3600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CH3</a:t>
            </a:r>
            <a:endParaRPr kumimoji="0" lang="ja-JP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7" name="正方形/長方形 176"/>
          <p:cNvSpPr/>
          <p:nvPr/>
        </p:nvSpPr>
        <p:spPr bwMode="auto">
          <a:xfrm>
            <a:off x="4211960" y="3789040"/>
            <a:ext cx="360040" cy="3600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CH1</a:t>
            </a:r>
            <a:endParaRPr kumimoji="0" lang="ja-JP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8" name="正方形/長方形 177"/>
          <p:cNvSpPr/>
          <p:nvPr/>
        </p:nvSpPr>
        <p:spPr bwMode="auto">
          <a:xfrm>
            <a:off x="4572000" y="3789040"/>
            <a:ext cx="360040" cy="3600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CH2</a:t>
            </a:r>
            <a:endParaRPr kumimoji="0" lang="ja-JP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9" name="正方形/長方形 178"/>
          <p:cNvSpPr/>
          <p:nvPr/>
        </p:nvSpPr>
        <p:spPr bwMode="auto">
          <a:xfrm>
            <a:off x="4932040" y="3789040"/>
            <a:ext cx="360040" cy="3600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CH3</a:t>
            </a:r>
            <a:endParaRPr kumimoji="0" lang="ja-JP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0" name="正方形/長方形 179"/>
          <p:cNvSpPr/>
          <p:nvPr/>
        </p:nvSpPr>
        <p:spPr bwMode="auto">
          <a:xfrm>
            <a:off x="5292080" y="3789040"/>
            <a:ext cx="360040" cy="3600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CH1</a:t>
            </a:r>
            <a:endParaRPr kumimoji="0" lang="ja-JP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1" name="正方形/長方形 180"/>
          <p:cNvSpPr/>
          <p:nvPr/>
        </p:nvSpPr>
        <p:spPr bwMode="auto">
          <a:xfrm>
            <a:off x="2771800" y="3789040"/>
            <a:ext cx="360040" cy="3600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CH3</a:t>
            </a:r>
            <a:endParaRPr kumimoji="0" lang="ja-JP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2" name="正方形/長方形 181"/>
          <p:cNvSpPr/>
          <p:nvPr/>
        </p:nvSpPr>
        <p:spPr bwMode="auto">
          <a:xfrm>
            <a:off x="5652120" y="3789040"/>
            <a:ext cx="360040" cy="3600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CH2</a:t>
            </a:r>
            <a:endParaRPr kumimoji="0" lang="ja-JP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3" name="正方形/長方形 182"/>
          <p:cNvSpPr/>
          <p:nvPr/>
        </p:nvSpPr>
        <p:spPr bwMode="auto">
          <a:xfrm>
            <a:off x="6012160" y="3789040"/>
            <a:ext cx="360040" cy="3600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CH3</a:t>
            </a:r>
            <a:endParaRPr kumimoji="0" lang="ja-JP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4" name="正方形/長方形 183"/>
          <p:cNvSpPr/>
          <p:nvPr/>
        </p:nvSpPr>
        <p:spPr bwMode="auto">
          <a:xfrm>
            <a:off x="2771800" y="3248980"/>
            <a:ext cx="360040" cy="3600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CH1</a:t>
            </a:r>
            <a:endParaRPr kumimoji="0" lang="ja-JP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5" name="正方形/長方形 184"/>
          <p:cNvSpPr/>
          <p:nvPr/>
        </p:nvSpPr>
        <p:spPr bwMode="auto">
          <a:xfrm>
            <a:off x="3131840" y="3248980"/>
            <a:ext cx="360040" cy="3600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CH2</a:t>
            </a:r>
            <a:endParaRPr kumimoji="0" lang="ja-JP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6" name="正方形/長方形 185"/>
          <p:cNvSpPr/>
          <p:nvPr/>
        </p:nvSpPr>
        <p:spPr bwMode="auto">
          <a:xfrm>
            <a:off x="3491880" y="3248980"/>
            <a:ext cx="360040" cy="3600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CH3</a:t>
            </a:r>
            <a:endParaRPr kumimoji="0" lang="ja-JP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7" name="正方形/長方形 186"/>
          <p:cNvSpPr/>
          <p:nvPr/>
        </p:nvSpPr>
        <p:spPr bwMode="auto">
          <a:xfrm>
            <a:off x="3851920" y="3248980"/>
            <a:ext cx="360040" cy="3600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CH1</a:t>
            </a:r>
            <a:endParaRPr kumimoji="0" lang="ja-JP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8" name="正方形/長方形 187"/>
          <p:cNvSpPr/>
          <p:nvPr/>
        </p:nvSpPr>
        <p:spPr bwMode="auto">
          <a:xfrm>
            <a:off x="4211960" y="3248980"/>
            <a:ext cx="360040" cy="3600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CH2</a:t>
            </a:r>
            <a:endParaRPr kumimoji="0" lang="ja-JP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9" name="正方形/長方形 188"/>
          <p:cNvSpPr/>
          <p:nvPr/>
        </p:nvSpPr>
        <p:spPr bwMode="auto">
          <a:xfrm>
            <a:off x="4572000" y="3248980"/>
            <a:ext cx="360040" cy="3600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CH3</a:t>
            </a:r>
            <a:endParaRPr kumimoji="0" lang="ja-JP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0" name="正方形/長方形 189"/>
          <p:cNvSpPr/>
          <p:nvPr/>
        </p:nvSpPr>
        <p:spPr bwMode="auto">
          <a:xfrm>
            <a:off x="4932040" y="3248980"/>
            <a:ext cx="360040" cy="3600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CH1</a:t>
            </a:r>
            <a:endParaRPr kumimoji="0" lang="ja-JP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1" name="正方形/長方形 190"/>
          <p:cNvSpPr/>
          <p:nvPr/>
        </p:nvSpPr>
        <p:spPr bwMode="auto">
          <a:xfrm>
            <a:off x="5292080" y="3248980"/>
            <a:ext cx="360040" cy="3600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CH2</a:t>
            </a:r>
            <a:endParaRPr kumimoji="0" lang="ja-JP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2" name="正方形/長方形 191"/>
          <p:cNvSpPr/>
          <p:nvPr/>
        </p:nvSpPr>
        <p:spPr bwMode="auto">
          <a:xfrm>
            <a:off x="5652120" y="3248980"/>
            <a:ext cx="360040" cy="3600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CH3</a:t>
            </a:r>
            <a:endParaRPr kumimoji="0" lang="ja-JP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3" name="正方形/長方形 192"/>
          <p:cNvSpPr/>
          <p:nvPr/>
        </p:nvSpPr>
        <p:spPr bwMode="auto">
          <a:xfrm>
            <a:off x="3491880" y="2888940"/>
            <a:ext cx="360040" cy="3600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CH1</a:t>
            </a:r>
            <a:endParaRPr kumimoji="0" lang="ja-JP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4" name="正方形/長方形 193"/>
          <p:cNvSpPr/>
          <p:nvPr/>
        </p:nvSpPr>
        <p:spPr bwMode="auto">
          <a:xfrm>
            <a:off x="3851920" y="2888940"/>
            <a:ext cx="360040" cy="3600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CH2</a:t>
            </a:r>
            <a:endParaRPr kumimoji="0" lang="ja-JP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5" name="正方形/長方形 194"/>
          <p:cNvSpPr/>
          <p:nvPr/>
        </p:nvSpPr>
        <p:spPr bwMode="auto">
          <a:xfrm>
            <a:off x="4211960" y="2888940"/>
            <a:ext cx="360040" cy="3600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CH3</a:t>
            </a:r>
            <a:endParaRPr kumimoji="0" lang="ja-JP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6" name="正方形/長方形 195"/>
          <p:cNvSpPr/>
          <p:nvPr/>
        </p:nvSpPr>
        <p:spPr bwMode="auto">
          <a:xfrm>
            <a:off x="4572000" y="2888940"/>
            <a:ext cx="360040" cy="3600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CH1</a:t>
            </a:r>
            <a:endParaRPr kumimoji="0" lang="ja-JP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7" name="正方形/長方形 196"/>
          <p:cNvSpPr/>
          <p:nvPr/>
        </p:nvSpPr>
        <p:spPr bwMode="auto">
          <a:xfrm>
            <a:off x="4932040" y="2888940"/>
            <a:ext cx="360040" cy="3600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CH2</a:t>
            </a:r>
            <a:endParaRPr kumimoji="0" lang="ja-JP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8" name="正方形/長方形 197"/>
          <p:cNvSpPr/>
          <p:nvPr/>
        </p:nvSpPr>
        <p:spPr bwMode="auto">
          <a:xfrm>
            <a:off x="5292080" y="2888940"/>
            <a:ext cx="360040" cy="3600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CH3</a:t>
            </a:r>
            <a:endParaRPr kumimoji="0" lang="ja-JP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9" name="正方形/長方形 198"/>
          <p:cNvSpPr/>
          <p:nvPr/>
        </p:nvSpPr>
        <p:spPr bwMode="auto">
          <a:xfrm>
            <a:off x="5652120" y="2888940"/>
            <a:ext cx="360040" cy="3600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CH1</a:t>
            </a:r>
            <a:endParaRPr kumimoji="0" lang="ja-JP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0" name="正方形/長方形 199"/>
          <p:cNvSpPr/>
          <p:nvPr/>
        </p:nvSpPr>
        <p:spPr bwMode="auto">
          <a:xfrm>
            <a:off x="6012160" y="2888940"/>
            <a:ext cx="360040" cy="3600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CH2</a:t>
            </a:r>
            <a:endParaRPr kumimoji="0" lang="ja-JP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1" name="正方形/長方形 200"/>
          <p:cNvSpPr/>
          <p:nvPr/>
        </p:nvSpPr>
        <p:spPr bwMode="auto">
          <a:xfrm>
            <a:off x="2771800" y="2888940"/>
            <a:ext cx="360040" cy="3600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CH2</a:t>
            </a:r>
            <a:endParaRPr kumimoji="0" lang="ja-JP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2" name="正方形/長方形 201"/>
          <p:cNvSpPr/>
          <p:nvPr/>
        </p:nvSpPr>
        <p:spPr bwMode="auto">
          <a:xfrm>
            <a:off x="3131840" y="2888940"/>
            <a:ext cx="360040" cy="3600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CH3</a:t>
            </a:r>
            <a:endParaRPr kumimoji="0" lang="ja-JP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3" name="正方形/長方形 202"/>
          <p:cNvSpPr/>
          <p:nvPr/>
        </p:nvSpPr>
        <p:spPr bwMode="auto">
          <a:xfrm>
            <a:off x="6012160" y="3248980"/>
            <a:ext cx="360040" cy="3600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CH1</a:t>
            </a:r>
            <a:endParaRPr kumimoji="0" lang="ja-JP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4" name="正方形/長方形 203"/>
          <p:cNvSpPr/>
          <p:nvPr/>
        </p:nvSpPr>
        <p:spPr bwMode="auto">
          <a:xfrm>
            <a:off x="3131840" y="2348880"/>
            <a:ext cx="360040" cy="3600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CH1</a:t>
            </a:r>
            <a:endParaRPr kumimoji="0" lang="ja-JP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" name="正方形/長方形 204"/>
          <p:cNvSpPr/>
          <p:nvPr/>
        </p:nvSpPr>
        <p:spPr bwMode="auto">
          <a:xfrm>
            <a:off x="3491880" y="2348880"/>
            <a:ext cx="360040" cy="3600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CH2</a:t>
            </a:r>
            <a:endParaRPr kumimoji="0" lang="ja-JP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6" name="正方形/長方形 205"/>
          <p:cNvSpPr/>
          <p:nvPr/>
        </p:nvSpPr>
        <p:spPr bwMode="auto">
          <a:xfrm>
            <a:off x="3851920" y="2348880"/>
            <a:ext cx="360040" cy="3600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CH3</a:t>
            </a:r>
            <a:endParaRPr kumimoji="0" lang="ja-JP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7" name="正方形/長方形 206"/>
          <p:cNvSpPr/>
          <p:nvPr/>
        </p:nvSpPr>
        <p:spPr bwMode="auto">
          <a:xfrm>
            <a:off x="4211960" y="2348880"/>
            <a:ext cx="360040" cy="3600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CH1</a:t>
            </a:r>
            <a:endParaRPr kumimoji="0" lang="ja-JP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8" name="正方形/長方形 207"/>
          <p:cNvSpPr/>
          <p:nvPr/>
        </p:nvSpPr>
        <p:spPr bwMode="auto">
          <a:xfrm>
            <a:off x="4572000" y="2348880"/>
            <a:ext cx="360040" cy="3600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CH2</a:t>
            </a:r>
            <a:endParaRPr kumimoji="0" lang="ja-JP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9" name="正方形/長方形 208"/>
          <p:cNvSpPr/>
          <p:nvPr/>
        </p:nvSpPr>
        <p:spPr bwMode="auto">
          <a:xfrm>
            <a:off x="4932040" y="2348880"/>
            <a:ext cx="360040" cy="3600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CH3</a:t>
            </a:r>
            <a:endParaRPr kumimoji="0" lang="ja-JP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0" name="正方形/長方形 209"/>
          <p:cNvSpPr/>
          <p:nvPr/>
        </p:nvSpPr>
        <p:spPr bwMode="auto">
          <a:xfrm>
            <a:off x="5292080" y="2348880"/>
            <a:ext cx="360040" cy="3600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CH1</a:t>
            </a:r>
            <a:endParaRPr kumimoji="0" lang="ja-JP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1" name="正方形/長方形 210"/>
          <p:cNvSpPr/>
          <p:nvPr/>
        </p:nvSpPr>
        <p:spPr bwMode="auto">
          <a:xfrm>
            <a:off x="2771800" y="2348880"/>
            <a:ext cx="360040" cy="3600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CH3</a:t>
            </a:r>
            <a:endParaRPr kumimoji="0" lang="ja-JP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2" name="正方形/長方形 211"/>
          <p:cNvSpPr/>
          <p:nvPr/>
        </p:nvSpPr>
        <p:spPr bwMode="auto">
          <a:xfrm>
            <a:off x="5652120" y="2348880"/>
            <a:ext cx="360040" cy="3600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CH2</a:t>
            </a:r>
            <a:endParaRPr kumimoji="0" lang="ja-JP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3" name="正方形/長方形 212"/>
          <p:cNvSpPr/>
          <p:nvPr/>
        </p:nvSpPr>
        <p:spPr bwMode="auto">
          <a:xfrm>
            <a:off x="6012160" y="2348880"/>
            <a:ext cx="360040" cy="3600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CH3</a:t>
            </a:r>
            <a:endParaRPr kumimoji="0" lang="ja-JP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4" name="正方形/長方形 213"/>
          <p:cNvSpPr/>
          <p:nvPr/>
        </p:nvSpPr>
        <p:spPr bwMode="auto">
          <a:xfrm>
            <a:off x="2771800" y="1988840"/>
            <a:ext cx="360040" cy="3600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CH1</a:t>
            </a:r>
            <a:endParaRPr kumimoji="0" lang="ja-JP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5" name="正方形/長方形 214"/>
          <p:cNvSpPr/>
          <p:nvPr/>
        </p:nvSpPr>
        <p:spPr bwMode="auto">
          <a:xfrm>
            <a:off x="3131840" y="1988840"/>
            <a:ext cx="360040" cy="3600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CH2</a:t>
            </a:r>
            <a:endParaRPr kumimoji="0" lang="ja-JP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6" name="正方形/長方形 215"/>
          <p:cNvSpPr/>
          <p:nvPr/>
        </p:nvSpPr>
        <p:spPr bwMode="auto">
          <a:xfrm>
            <a:off x="3491880" y="1988840"/>
            <a:ext cx="360040" cy="3600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CH3</a:t>
            </a:r>
            <a:endParaRPr kumimoji="0" lang="ja-JP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7" name="正方形/長方形 216"/>
          <p:cNvSpPr/>
          <p:nvPr/>
        </p:nvSpPr>
        <p:spPr bwMode="auto">
          <a:xfrm>
            <a:off x="3851920" y="1988840"/>
            <a:ext cx="360040" cy="3600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CH1</a:t>
            </a:r>
            <a:endParaRPr kumimoji="0" lang="ja-JP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8" name="正方形/長方形 217"/>
          <p:cNvSpPr/>
          <p:nvPr/>
        </p:nvSpPr>
        <p:spPr bwMode="auto">
          <a:xfrm>
            <a:off x="4211960" y="1988840"/>
            <a:ext cx="360040" cy="3600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CH2</a:t>
            </a:r>
            <a:endParaRPr kumimoji="0" lang="ja-JP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9" name="正方形/長方形 218"/>
          <p:cNvSpPr/>
          <p:nvPr/>
        </p:nvSpPr>
        <p:spPr bwMode="auto">
          <a:xfrm>
            <a:off x="4572000" y="1988840"/>
            <a:ext cx="360040" cy="3600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CH3</a:t>
            </a:r>
            <a:endParaRPr kumimoji="0" lang="ja-JP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0" name="正方形/長方形 219"/>
          <p:cNvSpPr/>
          <p:nvPr/>
        </p:nvSpPr>
        <p:spPr bwMode="auto">
          <a:xfrm>
            <a:off x="4932040" y="1988840"/>
            <a:ext cx="360040" cy="3600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CH1</a:t>
            </a:r>
            <a:endParaRPr kumimoji="0" lang="ja-JP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1" name="正方形/長方形 220"/>
          <p:cNvSpPr/>
          <p:nvPr/>
        </p:nvSpPr>
        <p:spPr bwMode="auto">
          <a:xfrm>
            <a:off x="5292080" y="1988840"/>
            <a:ext cx="360040" cy="3600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CH2</a:t>
            </a:r>
            <a:endParaRPr kumimoji="0" lang="ja-JP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2" name="正方形/長方形 221"/>
          <p:cNvSpPr/>
          <p:nvPr/>
        </p:nvSpPr>
        <p:spPr bwMode="auto">
          <a:xfrm>
            <a:off x="5652120" y="1988840"/>
            <a:ext cx="360040" cy="3600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CH3</a:t>
            </a:r>
            <a:endParaRPr kumimoji="0" lang="ja-JP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3" name="正方形/長方形 222"/>
          <p:cNvSpPr/>
          <p:nvPr/>
        </p:nvSpPr>
        <p:spPr bwMode="auto">
          <a:xfrm>
            <a:off x="6012160" y="1988840"/>
            <a:ext cx="360040" cy="3600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CH1</a:t>
            </a:r>
            <a:endParaRPr kumimoji="0" lang="ja-JP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4" name="テキスト ボックス 223"/>
          <p:cNvSpPr txBox="1"/>
          <p:nvPr/>
        </p:nvSpPr>
        <p:spPr>
          <a:xfrm>
            <a:off x="1691680" y="5810780"/>
            <a:ext cx="10262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Ground Floor</a:t>
            </a:r>
            <a:endParaRPr kumimoji="1" lang="ja-JP" altLang="en-US" dirty="0"/>
          </a:p>
        </p:txBody>
      </p:sp>
      <p:sp>
        <p:nvSpPr>
          <p:cNvPr id="225" name="テキスト ボックス 224"/>
          <p:cNvSpPr txBox="1"/>
          <p:nvPr/>
        </p:nvSpPr>
        <p:spPr>
          <a:xfrm>
            <a:off x="1691680" y="4910680"/>
            <a:ext cx="7360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1st Floor</a:t>
            </a:r>
            <a:endParaRPr kumimoji="1" lang="ja-JP" altLang="en-US" dirty="0"/>
          </a:p>
        </p:txBody>
      </p:sp>
      <p:sp>
        <p:nvSpPr>
          <p:cNvPr id="226" name="テキスト ボックス 225"/>
          <p:cNvSpPr txBox="1"/>
          <p:nvPr/>
        </p:nvSpPr>
        <p:spPr>
          <a:xfrm>
            <a:off x="1691680" y="4008917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2nd Floor</a:t>
            </a:r>
            <a:endParaRPr kumimoji="1" lang="ja-JP" altLang="en-US" dirty="0"/>
          </a:p>
        </p:txBody>
      </p:sp>
      <p:sp>
        <p:nvSpPr>
          <p:cNvPr id="227" name="テキスト ボックス 226"/>
          <p:cNvSpPr txBox="1"/>
          <p:nvPr/>
        </p:nvSpPr>
        <p:spPr>
          <a:xfrm>
            <a:off x="1691680" y="3104964"/>
            <a:ext cx="7617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3rd Floor</a:t>
            </a:r>
            <a:endParaRPr kumimoji="1" lang="ja-JP" altLang="en-US" dirty="0"/>
          </a:p>
        </p:txBody>
      </p:sp>
      <p:sp>
        <p:nvSpPr>
          <p:cNvPr id="228" name="テキスト ボックス 227"/>
          <p:cNvSpPr txBox="1"/>
          <p:nvPr/>
        </p:nvSpPr>
        <p:spPr>
          <a:xfrm>
            <a:off x="1691680" y="2210380"/>
            <a:ext cx="7537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4th Floor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732240" y="5990800"/>
            <a:ext cx="9245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alibri" panose="020F0502020204030204" pitchFamily="34" charset="0"/>
                <a:cs typeface="Calibri" panose="020F0502020204030204" pitchFamily="34" charset="0"/>
              </a:rPr>
              <a:t>Apt ID: 0 - 9</a:t>
            </a:r>
            <a:endParaRPr kumimoji="1" lang="ja-JP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2" name="テキスト ボックス 111"/>
          <p:cNvSpPr txBox="1"/>
          <p:nvPr/>
        </p:nvSpPr>
        <p:spPr>
          <a:xfrm>
            <a:off x="6732240" y="5630760"/>
            <a:ext cx="10816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alibri" panose="020F0502020204030204" pitchFamily="34" charset="0"/>
                <a:cs typeface="Calibri" panose="020F0502020204030204" pitchFamily="34" charset="0"/>
              </a:rPr>
              <a:t>Apt ID: 10 - 19</a:t>
            </a:r>
            <a:endParaRPr kumimoji="1" lang="ja-JP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3" name="テキスト ボックス 112"/>
          <p:cNvSpPr txBox="1"/>
          <p:nvPr/>
        </p:nvSpPr>
        <p:spPr>
          <a:xfrm>
            <a:off x="6732240" y="5090700"/>
            <a:ext cx="10816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alibri" panose="020F0502020204030204" pitchFamily="34" charset="0"/>
                <a:cs typeface="Calibri" panose="020F0502020204030204" pitchFamily="34" charset="0"/>
              </a:rPr>
              <a:t>Apt ID: 20 - 29</a:t>
            </a:r>
            <a:endParaRPr kumimoji="1" lang="ja-JP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4" name="テキスト ボックス 113"/>
          <p:cNvSpPr txBox="1"/>
          <p:nvPr/>
        </p:nvSpPr>
        <p:spPr>
          <a:xfrm>
            <a:off x="6727370" y="4730660"/>
            <a:ext cx="10816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alibri" panose="020F0502020204030204" pitchFamily="34" charset="0"/>
                <a:cs typeface="Calibri" panose="020F0502020204030204" pitchFamily="34" charset="0"/>
              </a:rPr>
              <a:t>Apt ID: 30 - 39</a:t>
            </a:r>
            <a:endParaRPr kumimoji="1" lang="ja-JP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5" name="テキスト ボックス 114"/>
          <p:cNvSpPr txBox="1"/>
          <p:nvPr/>
        </p:nvSpPr>
        <p:spPr>
          <a:xfrm>
            <a:off x="6732240" y="4190600"/>
            <a:ext cx="10816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alibri" panose="020F0502020204030204" pitchFamily="34" charset="0"/>
                <a:cs typeface="Calibri" panose="020F0502020204030204" pitchFamily="34" charset="0"/>
              </a:rPr>
              <a:t>Apt ID: 40 - 49</a:t>
            </a:r>
            <a:endParaRPr kumimoji="1" lang="ja-JP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6" name="テキスト ボックス 115"/>
          <p:cNvSpPr txBox="1"/>
          <p:nvPr/>
        </p:nvSpPr>
        <p:spPr>
          <a:xfrm>
            <a:off x="6719714" y="3830560"/>
            <a:ext cx="10816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alibri" panose="020F0502020204030204" pitchFamily="34" charset="0"/>
                <a:cs typeface="Calibri" panose="020F0502020204030204" pitchFamily="34" charset="0"/>
              </a:rPr>
              <a:t>Apt ID: 50 - 59</a:t>
            </a:r>
            <a:endParaRPr kumimoji="1" lang="ja-JP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7" name="テキスト ボックス 116"/>
          <p:cNvSpPr txBox="1"/>
          <p:nvPr/>
        </p:nvSpPr>
        <p:spPr>
          <a:xfrm>
            <a:off x="6730717" y="3290500"/>
            <a:ext cx="10816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alibri" panose="020F0502020204030204" pitchFamily="34" charset="0"/>
                <a:cs typeface="Calibri" panose="020F0502020204030204" pitchFamily="34" charset="0"/>
              </a:rPr>
              <a:t>Apt ID: 60 - 69</a:t>
            </a:r>
            <a:endParaRPr kumimoji="1" lang="ja-JP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8" name="テキスト ボックス 117"/>
          <p:cNvSpPr txBox="1"/>
          <p:nvPr/>
        </p:nvSpPr>
        <p:spPr>
          <a:xfrm>
            <a:off x="6727369" y="2930460"/>
            <a:ext cx="10816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alibri" panose="020F0502020204030204" pitchFamily="34" charset="0"/>
                <a:cs typeface="Calibri" panose="020F0502020204030204" pitchFamily="34" charset="0"/>
              </a:rPr>
              <a:t>Apt ID: 70 - 79</a:t>
            </a:r>
            <a:endParaRPr kumimoji="1" lang="ja-JP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9" name="テキスト ボックス 118"/>
          <p:cNvSpPr txBox="1"/>
          <p:nvPr/>
        </p:nvSpPr>
        <p:spPr>
          <a:xfrm>
            <a:off x="6730717" y="2390400"/>
            <a:ext cx="10816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alibri" panose="020F0502020204030204" pitchFamily="34" charset="0"/>
                <a:cs typeface="Calibri" panose="020F0502020204030204" pitchFamily="34" charset="0"/>
              </a:rPr>
              <a:t>Apt ID: 80 - 89</a:t>
            </a:r>
            <a:endParaRPr kumimoji="1" lang="ja-JP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0" name="テキスト ボックス 119"/>
          <p:cNvSpPr txBox="1"/>
          <p:nvPr/>
        </p:nvSpPr>
        <p:spPr>
          <a:xfrm>
            <a:off x="6724957" y="2030360"/>
            <a:ext cx="10816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alibri" panose="020F0502020204030204" pitchFamily="34" charset="0"/>
                <a:cs typeface="Calibri" panose="020F0502020204030204" pitchFamily="34" charset="0"/>
              </a:rPr>
              <a:t>Apt ID: 90 - 99</a:t>
            </a:r>
            <a:endParaRPr kumimoji="1" lang="ja-JP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364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シック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47884</TotalTime>
  <Words>1643</Words>
  <Application>Microsoft Office PowerPoint</Application>
  <PresentationFormat>画面に合わせる (4:3)</PresentationFormat>
  <Paragraphs>506</Paragraphs>
  <Slides>20</Slides>
  <Notes>5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20</vt:i4>
      </vt:variant>
    </vt:vector>
  </HeadingPairs>
  <TitlesOfParts>
    <vt:vector size="22" baseType="lpstr">
      <vt:lpstr>802-11-Submission</vt:lpstr>
      <vt:lpstr>Document</vt:lpstr>
      <vt:lpstr>DSC/DCCA Calibration with TGax Agreed Scenarios</vt:lpstr>
      <vt:lpstr>Abstract</vt:lpstr>
      <vt:lpstr>TGax SS1 &amp; SS2 Simulation Overview</vt:lpstr>
      <vt:lpstr>SS1 Results</vt:lpstr>
      <vt:lpstr>SS2 Results</vt:lpstr>
      <vt:lpstr>SS1 Results</vt:lpstr>
      <vt:lpstr>SS2 Results</vt:lpstr>
      <vt:lpstr>TGax SS1 Residential Scenario Parameters</vt:lpstr>
      <vt:lpstr>TGax SS1 Residential Scenario Frequency Assignment</vt:lpstr>
      <vt:lpstr>TGax SS1 “Non-HEW” &amp; “HEW” Device Definition and Device Mix Proposal</vt:lpstr>
      <vt:lpstr>SS2 Enterprise Scenario Parameters</vt:lpstr>
      <vt:lpstr>TGax SS2 “Non-HEW” &amp; “HEW” Device Definition and Device Mix Proposal</vt:lpstr>
      <vt:lpstr>SS1 &amp; SS2 Common Parameters</vt:lpstr>
      <vt:lpstr>Conclusion</vt:lpstr>
      <vt:lpstr>References</vt:lpstr>
      <vt:lpstr>TGax SS1: Channel 1, STAs Position (example)</vt:lpstr>
      <vt:lpstr>TGax SS1: Channel 1, STAs Position (example)</vt:lpstr>
      <vt:lpstr>TGax SS2: Channel 1, STAs Position (example)</vt:lpstr>
      <vt:lpstr>TGax SS2: Channel 1, STAs Position (example)</vt:lpstr>
      <vt:lpstr>TGax SS2: Channel 1, STAs Position (example)</vt:lpstr>
    </vt:vector>
  </TitlesOfParts>
  <Company>Huawei Technologies Co.,Ltd.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o00903653</dc:creator>
  <cp:lastModifiedBy>Mori, Masahito</cp:lastModifiedBy>
  <cp:revision>857</cp:revision>
  <cp:lastPrinted>2015-08-07T01:50:58Z</cp:lastPrinted>
  <dcterms:created xsi:type="dcterms:W3CDTF">2014-01-02T14:03:14Z</dcterms:created>
  <dcterms:modified xsi:type="dcterms:W3CDTF">2015-09-13T16:02:35Z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(1)O48q+nWDiKNAVXoAwq58w+4LvdQeLWil3Rq3V4v9XkiJ2IiN7fvCdsyqreequemyW6dOPSnk_x000d_
F4Bs1fr9Bn5o3mpJtUIgFqXl2Km6NI/F7EATlSc3+wHgfUfAkHn9UFggby0q7dJ5TySRiROE_x000d_
HmXUa/iZKW34ur5nJGxPkwBTQ5FlL49sl9QK07bN1jXePOG7TbA3YLb+5p+8BObszfmrbg==</vt:lpwstr>
  </property>
</Properties>
</file>