
<file path=[Content_Types].xml><?xml version="1.0" encoding="utf-8"?>
<Types xmlns="http://schemas.openxmlformats.org/package/2006/content-types">
  <Default Extension="bin" ContentType="application/vnd.openxmlformats-officedocument.oleObject"/>
  <Default Extension="png" ContentType="image/png"/>
  <Default Extension="emf" ContentType="image/x-emf"/>
  <Default Extension="rels" ContentType="application/vnd.openxmlformats-package.relationships+xml"/>
  <Default Extension="xml" ContentType="application/xml"/>
  <Default Extension="vml" ContentType="application/vnd.openxmlformats-officedocument.vmlDrawing"/>
  <Default Extension="doc" ContentType="application/msword"/>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25"/>
  </p:notesMasterIdLst>
  <p:handoutMasterIdLst>
    <p:handoutMasterId r:id="rId26"/>
  </p:handoutMasterIdLst>
  <p:sldIdLst>
    <p:sldId id="269" r:id="rId2"/>
    <p:sldId id="499" r:id="rId3"/>
    <p:sldId id="441" r:id="rId4"/>
    <p:sldId id="458" r:id="rId5"/>
    <p:sldId id="521" r:id="rId6"/>
    <p:sldId id="495" r:id="rId7"/>
    <p:sldId id="523" r:id="rId8"/>
    <p:sldId id="496" r:id="rId9"/>
    <p:sldId id="536" r:id="rId10"/>
    <p:sldId id="530" r:id="rId11"/>
    <p:sldId id="497" r:id="rId12"/>
    <p:sldId id="526" r:id="rId13"/>
    <p:sldId id="506" r:id="rId14"/>
    <p:sldId id="534" r:id="rId15"/>
    <p:sldId id="475" r:id="rId16"/>
    <p:sldId id="473" r:id="rId17"/>
    <p:sldId id="519" r:id="rId18"/>
    <p:sldId id="520" r:id="rId19"/>
    <p:sldId id="417" r:id="rId20"/>
    <p:sldId id="422" r:id="rId21"/>
    <p:sldId id="531" r:id="rId22"/>
    <p:sldId id="535" r:id="rId23"/>
    <p:sldId id="537" r:id="rId24"/>
  </p:sldIdLst>
  <p:sldSz cx="9144000" cy="6858000" type="screen4x3"/>
  <p:notesSz cx="6735763" cy="9866313"/>
  <p:defaultTextStyle>
    <a:defPPr>
      <a:defRPr lang="en-US"/>
    </a:defPPr>
    <a:lvl1pPr algn="l" rtl="0" eaLnBrk="0" fontAlgn="base" hangingPunct="0">
      <a:spcBef>
        <a:spcPct val="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Times New Roman" pitchFamily="18" charset="0"/>
        <a:ea typeface="+mn-ea"/>
        <a:cs typeface="+mn-cs"/>
      </a:defRPr>
    </a:lvl6pPr>
    <a:lvl7pPr marL="2743200" algn="l" defTabSz="914400" rtl="0" eaLnBrk="1" latinLnBrk="0" hangingPunct="1">
      <a:defRPr sz="1200" kern="1200">
        <a:solidFill>
          <a:schemeClr val="tx1"/>
        </a:solidFill>
        <a:latin typeface="Times New Roman" pitchFamily="18" charset="0"/>
        <a:ea typeface="+mn-ea"/>
        <a:cs typeface="+mn-cs"/>
      </a:defRPr>
    </a:lvl7pPr>
    <a:lvl8pPr marL="3200400" algn="l" defTabSz="914400" rtl="0" eaLnBrk="1" latinLnBrk="0" hangingPunct="1">
      <a:defRPr sz="1200" kern="1200">
        <a:solidFill>
          <a:schemeClr val="tx1"/>
        </a:solidFill>
        <a:latin typeface="Times New Roman" pitchFamily="18" charset="0"/>
        <a:ea typeface="+mn-ea"/>
        <a:cs typeface="+mn-cs"/>
      </a:defRPr>
    </a:lvl8pPr>
    <a:lvl9pPr marL="3657600" algn="l" defTabSz="914400" rtl="0" eaLnBrk="1" latinLnBrk="0" hangingPunct="1">
      <a:defRPr sz="1200" kern="1200">
        <a:solidFill>
          <a:schemeClr val="tx1"/>
        </a:solidFill>
        <a:latin typeface="Times New Roman" pitchFamily="18" charset="0"/>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Carney, William" initials="BC" lastIdx="1" clrIdx="0"/>
  <p:cmAuthor id="1" name="Sakai, Eisuke" initials="SE" lastIdx="1"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9900"/>
    <a:srgbClr val="003366"/>
    <a:srgbClr val="3366CC"/>
    <a:srgbClr val="0000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EB344D84-9AFB-497E-A393-DC336BA19D2E}" styleName="中間スタイル 3 - アクセント 3">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3"/>
          </a:solidFill>
        </a:fill>
      </a:tcStyle>
    </a:lastCol>
    <a:firstCol>
      <a:tcTxStyle b="on">
        <a:fontRef idx="minor">
          <a:scrgbClr r="0" g="0" b="0"/>
        </a:fontRef>
        <a:schemeClr val="lt1"/>
      </a:tcTxStyle>
      <a:tcStyle>
        <a:tcBdr/>
        <a:fill>
          <a:solidFill>
            <a:schemeClr val="accent3"/>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3"/>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616DA210-FB5B-4158-B5E0-FEB733F419BA}" styleName="スタイル (淡色)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890" autoAdjust="0"/>
    <p:restoredTop sz="92986" autoAdjust="0"/>
  </p:normalViewPr>
  <p:slideViewPr>
    <p:cSldViewPr>
      <p:cViewPr>
        <p:scale>
          <a:sx n="100" d="100"/>
          <a:sy n="100" d="100"/>
        </p:scale>
        <p:origin x="-1722" y="-510"/>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0"/>
    </p:cViewPr>
  </p:sorterViewPr>
  <p:notesViewPr>
    <p:cSldViewPr>
      <p:cViewPr varScale="1">
        <p:scale>
          <a:sx n="90" d="100"/>
          <a:sy n="90" d="100"/>
        </p:scale>
        <p:origin x="-3804" y="-120"/>
      </p:cViewPr>
      <p:guideLst>
        <p:guide orient="horz" pos="3108"/>
        <p:guide pos="2122"/>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commentAuthors" Target="commentAuthors.xml"/><Relationship Id="rId30" Type="http://schemas.openxmlformats.org/officeDocument/2006/relationships/theme" Target="theme/theme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3864478" y="199731"/>
            <a:ext cx="2195858" cy="215444"/>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algn="r" defTabSz="933450">
              <a:defRPr sz="1400" b="1"/>
            </a:lvl1pPr>
          </a:lstStyle>
          <a:p>
            <a:r>
              <a:rPr lang="en-US"/>
              <a:t>doc.: IEEE 802.11-yy/xxxxr0</a:t>
            </a:r>
          </a:p>
        </p:txBody>
      </p:sp>
      <p:sp>
        <p:nvSpPr>
          <p:cNvPr id="3075" name="Rectangle 3"/>
          <p:cNvSpPr>
            <a:spLocks noGrp="1" noChangeArrowheads="1"/>
          </p:cNvSpPr>
          <p:nvPr>
            <p:ph type="dt" sz="quarter" idx="1"/>
          </p:nvPr>
        </p:nvSpPr>
        <p:spPr bwMode="auto">
          <a:xfrm>
            <a:off x="675427" y="199731"/>
            <a:ext cx="916020" cy="215444"/>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defTabSz="933450">
              <a:defRPr sz="1400" b="1"/>
            </a:lvl1pPr>
          </a:lstStyle>
          <a:p>
            <a:r>
              <a:rPr lang="en-US"/>
              <a:t>Month Year</a:t>
            </a:r>
          </a:p>
        </p:txBody>
      </p:sp>
      <p:sp>
        <p:nvSpPr>
          <p:cNvPr id="3076" name="Rectangle 4"/>
          <p:cNvSpPr>
            <a:spLocks noGrp="1" noChangeArrowheads="1"/>
          </p:cNvSpPr>
          <p:nvPr>
            <p:ph type="ftr" sz="quarter" idx="2"/>
          </p:nvPr>
        </p:nvSpPr>
        <p:spPr bwMode="auto">
          <a:xfrm>
            <a:off x="4486347" y="9549026"/>
            <a:ext cx="1651093" cy="184666"/>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defTabSz="933450">
              <a:defRPr/>
            </a:lvl1pPr>
          </a:lstStyle>
          <a:p>
            <a:r>
              <a:rPr lang="en-US"/>
              <a:t>John Doe, Some Company</a:t>
            </a:r>
          </a:p>
        </p:txBody>
      </p:sp>
      <p:sp>
        <p:nvSpPr>
          <p:cNvPr id="3077" name="Rectangle 5"/>
          <p:cNvSpPr>
            <a:spLocks noGrp="1" noChangeArrowheads="1"/>
          </p:cNvSpPr>
          <p:nvPr>
            <p:ph type="sldNum" sz="quarter" idx="3"/>
          </p:nvPr>
        </p:nvSpPr>
        <p:spPr bwMode="auto">
          <a:xfrm>
            <a:off x="3034207" y="9549026"/>
            <a:ext cx="517770" cy="184666"/>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ctr" defTabSz="933450">
              <a:defRPr/>
            </a:lvl1pPr>
          </a:lstStyle>
          <a:p>
            <a:r>
              <a:rPr lang="en-US"/>
              <a:t>Page </a:t>
            </a:r>
            <a:fld id="{2D584586-2194-4C39-8143-3E3E33A93CF8}" type="slidenum">
              <a:rPr lang="en-US"/>
              <a:pPr/>
              <a:t>‹#›</a:t>
            </a:fld>
            <a:endParaRPr lang="en-US"/>
          </a:p>
        </p:txBody>
      </p:sp>
      <p:sp>
        <p:nvSpPr>
          <p:cNvPr id="3078" name="Line 6"/>
          <p:cNvSpPr>
            <a:spLocks noChangeShapeType="1"/>
          </p:cNvSpPr>
          <p:nvPr/>
        </p:nvSpPr>
        <p:spPr bwMode="auto">
          <a:xfrm>
            <a:off x="673885" y="411800"/>
            <a:ext cx="5387994" cy="0"/>
          </a:xfrm>
          <a:prstGeom prst="line">
            <a:avLst/>
          </a:prstGeom>
          <a:noFill/>
          <a:ln w="12700">
            <a:solidFill>
              <a:schemeClr val="tx1"/>
            </a:solidFill>
            <a:round/>
            <a:headEnd type="none" w="sm" len="sm"/>
            <a:tailEnd type="none" w="sm" len="sm"/>
          </a:ln>
          <a:effectLst/>
        </p:spPr>
        <p:txBody>
          <a:bodyPr wrap="none" anchor="ctr"/>
          <a:lstStyle/>
          <a:p>
            <a:endParaRPr lang="en-US"/>
          </a:p>
        </p:txBody>
      </p:sp>
      <p:sp>
        <p:nvSpPr>
          <p:cNvPr id="3079" name="Rectangle 7"/>
          <p:cNvSpPr>
            <a:spLocks noChangeArrowheads="1"/>
          </p:cNvSpPr>
          <p:nvPr/>
        </p:nvSpPr>
        <p:spPr bwMode="auto">
          <a:xfrm>
            <a:off x="673885" y="9549026"/>
            <a:ext cx="718145" cy="184666"/>
          </a:xfrm>
          <a:prstGeom prst="rect">
            <a:avLst/>
          </a:prstGeom>
          <a:noFill/>
          <a:ln w="9525">
            <a:noFill/>
            <a:miter lim="800000"/>
            <a:headEnd/>
            <a:tailEnd/>
          </a:ln>
          <a:effectLst/>
        </p:spPr>
        <p:txBody>
          <a:bodyPr wrap="none" lIns="0" tIns="0" rIns="0" bIns="0">
            <a:spAutoFit/>
          </a:bodyPr>
          <a:lstStyle/>
          <a:p>
            <a:pPr defTabSz="933450"/>
            <a:r>
              <a:rPr lang="en-US"/>
              <a:t>Submission</a:t>
            </a:r>
          </a:p>
        </p:txBody>
      </p:sp>
      <p:sp>
        <p:nvSpPr>
          <p:cNvPr id="3080" name="Line 8"/>
          <p:cNvSpPr>
            <a:spLocks noChangeShapeType="1"/>
          </p:cNvSpPr>
          <p:nvPr/>
        </p:nvSpPr>
        <p:spPr bwMode="auto">
          <a:xfrm>
            <a:off x="673885" y="9537211"/>
            <a:ext cx="5537574" cy="0"/>
          </a:xfrm>
          <a:prstGeom prst="line">
            <a:avLst/>
          </a:prstGeom>
          <a:noFill/>
          <a:ln w="12700">
            <a:solidFill>
              <a:schemeClr val="tx1"/>
            </a:solidFill>
            <a:round/>
            <a:headEnd type="none" w="sm" len="sm"/>
            <a:tailEnd type="none" w="sm" len="sm"/>
          </a:ln>
          <a:effectLst/>
        </p:spPr>
        <p:txBody>
          <a:bodyPr wrap="none" anchor="ctr"/>
          <a:lstStyle/>
          <a:p>
            <a:endParaRPr lang="en-US"/>
          </a:p>
        </p:txBody>
      </p:sp>
    </p:spTree>
    <p:extLst>
      <p:ext uri="{BB962C8B-B14F-4D97-AF65-F5344CB8AC3E}">
        <p14:creationId xmlns:p14="http://schemas.microsoft.com/office/powerpoint/2010/main" val="229063326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hdr" sz="quarter"/>
          </p:nvPr>
        </p:nvSpPr>
        <p:spPr bwMode="auto">
          <a:xfrm>
            <a:off x="3906114" y="115346"/>
            <a:ext cx="2195858" cy="215444"/>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algn="r" defTabSz="933450">
              <a:defRPr sz="1400" b="1"/>
            </a:lvl1pPr>
          </a:lstStyle>
          <a:p>
            <a:r>
              <a:rPr lang="en-US"/>
              <a:t>doc.: IEEE 802.11-yy/xxxxr0</a:t>
            </a:r>
          </a:p>
        </p:txBody>
      </p:sp>
      <p:sp>
        <p:nvSpPr>
          <p:cNvPr id="2051" name="Rectangle 3"/>
          <p:cNvSpPr>
            <a:spLocks noGrp="1" noChangeArrowheads="1"/>
          </p:cNvSpPr>
          <p:nvPr>
            <p:ph type="dt" idx="1"/>
          </p:nvPr>
        </p:nvSpPr>
        <p:spPr bwMode="auto">
          <a:xfrm>
            <a:off x="635333" y="115346"/>
            <a:ext cx="916020" cy="215444"/>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defTabSz="933450">
              <a:defRPr sz="1400" b="1"/>
            </a:lvl1pPr>
          </a:lstStyle>
          <a:p>
            <a:r>
              <a:rPr lang="en-US" dirty="0"/>
              <a:t>Month Year</a:t>
            </a:r>
          </a:p>
        </p:txBody>
      </p:sp>
      <p:sp>
        <p:nvSpPr>
          <p:cNvPr id="2052" name="Rectangle 4"/>
          <p:cNvSpPr>
            <a:spLocks noGrp="1" noRot="1" noChangeAspect="1" noChangeArrowheads="1" noTextEdit="1"/>
          </p:cNvSpPr>
          <p:nvPr>
            <p:ph type="sldImg" idx="2"/>
          </p:nvPr>
        </p:nvSpPr>
        <p:spPr bwMode="auto">
          <a:xfrm>
            <a:off x="909638" y="746125"/>
            <a:ext cx="4916487" cy="3687763"/>
          </a:xfrm>
          <a:prstGeom prst="rect">
            <a:avLst/>
          </a:prstGeom>
          <a:noFill/>
          <a:ln w="12700">
            <a:solidFill>
              <a:schemeClr val="tx1"/>
            </a:solidFill>
            <a:miter lim="800000"/>
            <a:headEnd/>
            <a:tailEnd/>
          </a:ln>
          <a:effectLst/>
        </p:spPr>
      </p:sp>
      <p:sp>
        <p:nvSpPr>
          <p:cNvPr id="2053" name="Rectangle 5"/>
          <p:cNvSpPr>
            <a:spLocks noGrp="1" noChangeArrowheads="1"/>
          </p:cNvSpPr>
          <p:nvPr>
            <p:ph type="body" sz="quarter" idx="3"/>
          </p:nvPr>
        </p:nvSpPr>
        <p:spPr bwMode="auto">
          <a:xfrm>
            <a:off x="897485" y="4686752"/>
            <a:ext cx="4940793" cy="4440347"/>
          </a:xfrm>
          <a:prstGeom prst="rect">
            <a:avLst/>
          </a:prstGeom>
          <a:noFill/>
          <a:ln w="9525">
            <a:noFill/>
            <a:miter lim="800000"/>
            <a:headEnd/>
            <a:tailEnd/>
          </a:ln>
          <a:effectLst/>
        </p:spPr>
        <p:txBody>
          <a:bodyPr vert="horz" wrap="square" lIns="93662" tIns="46038" rIns="93662" bIns="46038"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054" name="Rectangle 6"/>
          <p:cNvSpPr>
            <a:spLocks noGrp="1" noChangeArrowheads="1"/>
          </p:cNvSpPr>
          <p:nvPr>
            <p:ph type="ftr" sz="quarter" idx="4"/>
          </p:nvPr>
        </p:nvSpPr>
        <p:spPr bwMode="auto">
          <a:xfrm>
            <a:off x="3989215" y="9552401"/>
            <a:ext cx="2112758" cy="184666"/>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5pPr marL="457200" lvl="4" algn="r" defTabSz="933450">
              <a:defRPr/>
            </a:lvl5pPr>
          </a:lstStyle>
          <a:p>
            <a:pPr lvl="4"/>
            <a:r>
              <a:rPr lang="en-US"/>
              <a:t>John Doe, Some Company</a:t>
            </a:r>
          </a:p>
        </p:txBody>
      </p:sp>
      <p:sp>
        <p:nvSpPr>
          <p:cNvPr id="2055" name="Rectangle 7"/>
          <p:cNvSpPr>
            <a:spLocks noGrp="1" noChangeArrowheads="1"/>
          </p:cNvSpPr>
          <p:nvPr>
            <p:ph type="sldNum" sz="quarter" idx="5"/>
          </p:nvPr>
        </p:nvSpPr>
        <p:spPr bwMode="auto">
          <a:xfrm>
            <a:off x="3110722" y="9552401"/>
            <a:ext cx="517770" cy="184666"/>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defTabSz="933450">
              <a:defRPr/>
            </a:lvl1pPr>
          </a:lstStyle>
          <a:p>
            <a:r>
              <a:rPr lang="en-US"/>
              <a:t>Page </a:t>
            </a:r>
            <a:fld id="{6EC0686C-9B66-49B2-98FB-0996E60E432C}" type="slidenum">
              <a:rPr lang="en-US"/>
              <a:pPr/>
              <a:t>‹#›</a:t>
            </a:fld>
            <a:endParaRPr lang="en-US"/>
          </a:p>
        </p:txBody>
      </p:sp>
      <p:sp>
        <p:nvSpPr>
          <p:cNvPr id="2056" name="Rectangle 8"/>
          <p:cNvSpPr>
            <a:spLocks noChangeArrowheads="1"/>
          </p:cNvSpPr>
          <p:nvPr/>
        </p:nvSpPr>
        <p:spPr bwMode="auto">
          <a:xfrm>
            <a:off x="703184" y="9552401"/>
            <a:ext cx="718145" cy="184666"/>
          </a:xfrm>
          <a:prstGeom prst="rect">
            <a:avLst/>
          </a:prstGeom>
          <a:noFill/>
          <a:ln w="9525">
            <a:noFill/>
            <a:miter lim="800000"/>
            <a:headEnd/>
            <a:tailEnd/>
          </a:ln>
          <a:effectLst/>
        </p:spPr>
        <p:txBody>
          <a:bodyPr wrap="none" lIns="0" tIns="0" rIns="0" bIns="0">
            <a:spAutoFit/>
          </a:bodyPr>
          <a:lstStyle/>
          <a:p>
            <a:r>
              <a:rPr lang="en-US"/>
              <a:t>Submission</a:t>
            </a:r>
          </a:p>
        </p:txBody>
      </p:sp>
      <p:sp>
        <p:nvSpPr>
          <p:cNvPr id="2057" name="Line 9"/>
          <p:cNvSpPr>
            <a:spLocks noChangeShapeType="1"/>
          </p:cNvSpPr>
          <p:nvPr/>
        </p:nvSpPr>
        <p:spPr bwMode="auto">
          <a:xfrm>
            <a:off x="703184" y="9550713"/>
            <a:ext cx="5329395" cy="0"/>
          </a:xfrm>
          <a:prstGeom prst="line">
            <a:avLst/>
          </a:prstGeom>
          <a:noFill/>
          <a:ln w="12700">
            <a:solidFill>
              <a:schemeClr val="tx1"/>
            </a:solidFill>
            <a:round/>
            <a:headEnd type="none" w="sm" len="sm"/>
            <a:tailEnd type="none" w="sm" len="sm"/>
          </a:ln>
          <a:effectLst/>
        </p:spPr>
        <p:txBody>
          <a:bodyPr wrap="none" anchor="ctr"/>
          <a:lstStyle/>
          <a:p>
            <a:endParaRPr lang="en-US"/>
          </a:p>
        </p:txBody>
      </p:sp>
      <p:sp>
        <p:nvSpPr>
          <p:cNvPr id="2058" name="Line 10"/>
          <p:cNvSpPr>
            <a:spLocks noChangeShapeType="1"/>
          </p:cNvSpPr>
          <p:nvPr/>
        </p:nvSpPr>
        <p:spPr bwMode="auto">
          <a:xfrm>
            <a:off x="629165" y="315601"/>
            <a:ext cx="5477434" cy="0"/>
          </a:xfrm>
          <a:prstGeom prst="line">
            <a:avLst/>
          </a:prstGeom>
          <a:noFill/>
          <a:ln w="12700">
            <a:solidFill>
              <a:schemeClr val="tx1"/>
            </a:solidFill>
            <a:round/>
            <a:headEnd type="none" w="sm" len="sm"/>
            <a:tailEnd type="none" w="sm" len="sm"/>
          </a:ln>
          <a:effectLst/>
        </p:spPr>
        <p:txBody>
          <a:bodyPr wrap="none" anchor="ctr"/>
          <a:lstStyle/>
          <a:p>
            <a:endParaRPr lang="en-US"/>
          </a:p>
        </p:txBody>
      </p:sp>
    </p:spTree>
    <p:extLst>
      <p:ext uri="{BB962C8B-B14F-4D97-AF65-F5344CB8AC3E}">
        <p14:creationId xmlns:p14="http://schemas.microsoft.com/office/powerpoint/2010/main" val="1813094369"/>
      </p:ext>
    </p:extLst>
  </p:cSld>
  <p:clrMap bg1="lt1" tx1="dk1" bg2="lt2" tx2="dk2" accent1="accent1" accent2="accent2" accent3="accent3" accent4="accent4" accent5="accent5" accent6="accent6" hlink="hlink" folHlink="folHlink"/>
  <p:hf/>
  <p:notesStyle>
    <a:lvl1pPr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1143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2286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3429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4572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hdr" sz="quarter"/>
          </p:nvPr>
        </p:nvSpPr>
        <p:spPr>
          <a:ln/>
        </p:spPr>
        <p:txBody>
          <a:bodyPr/>
          <a:lstStyle/>
          <a:p>
            <a:r>
              <a:rPr lang="en-US" dirty="0"/>
              <a:t>doc.: IEEE 802.11-yy/xxxxr0</a:t>
            </a:r>
          </a:p>
        </p:txBody>
      </p:sp>
      <p:sp>
        <p:nvSpPr>
          <p:cNvPr id="5" name="Rectangle 3"/>
          <p:cNvSpPr>
            <a:spLocks noGrp="1" noChangeArrowheads="1"/>
          </p:cNvSpPr>
          <p:nvPr>
            <p:ph type="dt" idx="1"/>
          </p:nvPr>
        </p:nvSpPr>
        <p:spPr>
          <a:ln/>
        </p:spPr>
        <p:txBody>
          <a:bodyPr/>
          <a:lstStyle/>
          <a:p>
            <a:r>
              <a:rPr lang="en-US" dirty="0"/>
              <a:t>Month Year</a:t>
            </a:r>
          </a:p>
        </p:txBody>
      </p:sp>
      <p:sp>
        <p:nvSpPr>
          <p:cNvPr id="6" name="Rectangle 6"/>
          <p:cNvSpPr>
            <a:spLocks noGrp="1" noChangeArrowheads="1"/>
          </p:cNvSpPr>
          <p:nvPr>
            <p:ph type="ftr" sz="quarter" idx="4"/>
          </p:nvPr>
        </p:nvSpPr>
        <p:spPr>
          <a:ln/>
        </p:spPr>
        <p:txBody>
          <a:bodyPr/>
          <a:lstStyle/>
          <a:p>
            <a:pPr lvl="4"/>
            <a:r>
              <a:rPr lang="en-US" dirty="0"/>
              <a:t>John Doe, Some Company</a:t>
            </a:r>
          </a:p>
        </p:txBody>
      </p:sp>
      <p:sp>
        <p:nvSpPr>
          <p:cNvPr id="7" name="Rectangle 7"/>
          <p:cNvSpPr>
            <a:spLocks noGrp="1" noChangeArrowheads="1"/>
          </p:cNvSpPr>
          <p:nvPr>
            <p:ph type="sldNum" sz="quarter" idx="5"/>
          </p:nvPr>
        </p:nvSpPr>
        <p:spPr>
          <a:xfrm>
            <a:off x="3213315" y="9552401"/>
            <a:ext cx="415177" cy="184666"/>
          </a:xfrm>
          <a:ln/>
        </p:spPr>
        <p:txBody>
          <a:bodyPr/>
          <a:lstStyle/>
          <a:p>
            <a:r>
              <a:rPr lang="en-US" dirty="0"/>
              <a:t>Page </a:t>
            </a:r>
            <a:fld id="{93DAA090-33D8-4E5A-A4BB-0A5636DBDFFC}" type="slidenum">
              <a:rPr lang="en-US"/>
              <a:pPr/>
              <a:t>1</a:t>
            </a:fld>
            <a:endParaRPr lang="en-US" dirty="0"/>
          </a:p>
        </p:txBody>
      </p:sp>
      <p:sp>
        <p:nvSpPr>
          <p:cNvPr id="31746" name="Rectangle 2"/>
          <p:cNvSpPr>
            <a:spLocks noGrp="1" noRot="1" noChangeAspect="1" noChangeArrowheads="1" noTextEdit="1"/>
          </p:cNvSpPr>
          <p:nvPr>
            <p:ph type="sldImg"/>
          </p:nvPr>
        </p:nvSpPr>
        <p:spPr>
          <a:xfrm>
            <a:off x="909638" y="746125"/>
            <a:ext cx="4916487" cy="3687763"/>
          </a:xfrm>
          <a:ln/>
        </p:spPr>
      </p:sp>
      <p:sp>
        <p:nvSpPr>
          <p:cNvPr id="31747" name="Rectangle 3"/>
          <p:cNvSpPr>
            <a:spLocks noGrp="1" noChangeArrowheads="1"/>
          </p:cNvSpPr>
          <p:nvPr>
            <p:ph type="body" idx="1"/>
          </p:nvPr>
        </p:nvSpPr>
        <p:spPr/>
        <p:txBody>
          <a:bodyPr/>
          <a:lstStyle/>
          <a:p>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909638" y="746125"/>
            <a:ext cx="4916487" cy="3687763"/>
          </a:xfrm>
        </p:spPr>
      </p:sp>
      <p:sp>
        <p:nvSpPr>
          <p:cNvPr id="3" name="ノート プレースホルダー 2"/>
          <p:cNvSpPr>
            <a:spLocks noGrp="1"/>
          </p:cNvSpPr>
          <p:nvPr>
            <p:ph type="body" idx="1"/>
          </p:nvPr>
        </p:nvSpPr>
        <p:spPr/>
        <p:txBody>
          <a:bodyPr/>
          <a:lstStyle/>
          <a:p>
            <a:endParaRPr kumimoji="1" lang="en-US" altLang="ja-JP" dirty="0" smtClean="0"/>
          </a:p>
        </p:txBody>
      </p:sp>
      <p:sp>
        <p:nvSpPr>
          <p:cNvPr id="4" name="ヘッダー プレースホルダー 3"/>
          <p:cNvSpPr>
            <a:spLocks noGrp="1"/>
          </p:cNvSpPr>
          <p:nvPr>
            <p:ph type="hdr" sz="quarter" idx="10"/>
          </p:nvPr>
        </p:nvSpPr>
        <p:spPr/>
        <p:txBody>
          <a:bodyPr/>
          <a:lstStyle/>
          <a:p>
            <a:r>
              <a:rPr lang="en-US" smtClean="0"/>
              <a:t>doc.: IEEE 802.11-yy/xxxxr0</a:t>
            </a:r>
            <a:endParaRPr lang="en-US"/>
          </a:p>
        </p:txBody>
      </p:sp>
      <p:sp>
        <p:nvSpPr>
          <p:cNvPr id="5" name="日付プレースホルダー 4"/>
          <p:cNvSpPr>
            <a:spLocks noGrp="1"/>
          </p:cNvSpPr>
          <p:nvPr>
            <p:ph type="dt" idx="11"/>
          </p:nvPr>
        </p:nvSpPr>
        <p:spPr/>
        <p:txBody>
          <a:bodyPr/>
          <a:lstStyle/>
          <a:p>
            <a:r>
              <a:rPr lang="en-US" smtClean="0"/>
              <a:t>Month Year</a:t>
            </a:r>
            <a:endParaRPr lang="en-US"/>
          </a:p>
        </p:txBody>
      </p:sp>
      <p:sp>
        <p:nvSpPr>
          <p:cNvPr id="6" name="フッター プレースホルダー 5"/>
          <p:cNvSpPr>
            <a:spLocks noGrp="1"/>
          </p:cNvSpPr>
          <p:nvPr>
            <p:ph type="ftr" sz="quarter" idx="12"/>
          </p:nvPr>
        </p:nvSpPr>
        <p:spPr/>
        <p:txBody>
          <a:bodyPr/>
          <a:lstStyle/>
          <a:p>
            <a:pPr lvl="4"/>
            <a:r>
              <a:rPr lang="en-US" smtClean="0"/>
              <a:t>John Doe, Some Company</a:t>
            </a:r>
            <a:endParaRPr lang="en-US"/>
          </a:p>
        </p:txBody>
      </p:sp>
      <p:sp>
        <p:nvSpPr>
          <p:cNvPr id="7" name="スライド番号プレースホルダー 6"/>
          <p:cNvSpPr>
            <a:spLocks noGrp="1"/>
          </p:cNvSpPr>
          <p:nvPr>
            <p:ph type="sldNum" sz="quarter" idx="13"/>
          </p:nvPr>
        </p:nvSpPr>
        <p:spPr>
          <a:xfrm>
            <a:off x="3136371" y="9552401"/>
            <a:ext cx="492121" cy="184666"/>
          </a:xfrm>
        </p:spPr>
        <p:txBody>
          <a:bodyPr/>
          <a:lstStyle/>
          <a:p>
            <a:r>
              <a:rPr lang="en-US" smtClean="0"/>
              <a:t>Page </a:t>
            </a:r>
            <a:fld id="{6EC0686C-9B66-49B2-98FB-0996E60E432C}" type="slidenum">
              <a:rPr lang="en-US" smtClean="0"/>
              <a:pPr/>
              <a:t>16</a:t>
            </a:fld>
            <a:endParaRPr lang="en-US"/>
          </a:p>
        </p:txBody>
      </p:sp>
    </p:spTree>
    <p:extLst>
      <p:ext uri="{BB962C8B-B14F-4D97-AF65-F5344CB8AC3E}">
        <p14:creationId xmlns:p14="http://schemas.microsoft.com/office/powerpoint/2010/main" val="31820187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909638" y="746125"/>
            <a:ext cx="4916487" cy="3687763"/>
          </a:xfrm>
        </p:spPr>
      </p:sp>
      <p:sp>
        <p:nvSpPr>
          <p:cNvPr id="3" name="ノート プレースホルダー 2"/>
          <p:cNvSpPr>
            <a:spLocks noGrp="1"/>
          </p:cNvSpPr>
          <p:nvPr>
            <p:ph type="body" idx="1"/>
          </p:nvPr>
        </p:nvSpPr>
        <p:spPr/>
        <p:txBody>
          <a:bodyPr/>
          <a:lstStyle/>
          <a:p>
            <a:endParaRPr kumimoji="1" lang="en-US" altLang="ja-JP" dirty="0" smtClean="0"/>
          </a:p>
        </p:txBody>
      </p:sp>
      <p:sp>
        <p:nvSpPr>
          <p:cNvPr id="4" name="ヘッダー プレースホルダー 3"/>
          <p:cNvSpPr>
            <a:spLocks noGrp="1"/>
          </p:cNvSpPr>
          <p:nvPr>
            <p:ph type="hdr" sz="quarter" idx="10"/>
          </p:nvPr>
        </p:nvSpPr>
        <p:spPr/>
        <p:txBody>
          <a:bodyPr/>
          <a:lstStyle/>
          <a:p>
            <a:r>
              <a:rPr lang="en-US" smtClean="0"/>
              <a:t>doc.: IEEE 802.11-yy/xxxxr0</a:t>
            </a:r>
            <a:endParaRPr lang="en-US"/>
          </a:p>
        </p:txBody>
      </p:sp>
      <p:sp>
        <p:nvSpPr>
          <p:cNvPr id="5" name="日付プレースホルダー 4"/>
          <p:cNvSpPr>
            <a:spLocks noGrp="1"/>
          </p:cNvSpPr>
          <p:nvPr>
            <p:ph type="dt" idx="11"/>
          </p:nvPr>
        </p:nvSpPr>
        <p:spPr/>
        <p:txBody>
          <a:bodyPr/>
          <a:lstStyle/>
          <a:p>
            <a:r>
              <a:rPr lang="en-US" smtClean="0"/>
              <a:t>Month Year</a:t>
            </a:r>
            <a:endParaRPr lang="en-US"/>
          </a:p>
        </p:txBody>
      </p:sp>
      <p:sp>
        <p:nvSpPr>
          <p:cNvPr id="6" name="フッター プレースホルダー 5"/>
          <p:cNvSpPr>
            <a:spLocks noGrp="1"/>
          </p:cNvSpPr>
          <p:nvPr>
            <p:ph type="ftr" sz="quarter" idx="12"/>
          </p:nvPr>
        </p:nvSpPr>
        <p:spPr/>
        <p:txBody>
          <a:bodyPr/>
          <a:lstStyle/>
          <a:p>
            <a:pPr lvl="4"/>
            <a:r>
              <a:rPr lang="en-US" smtClean="0"/>
              <a:t>John Doe, Some Company</a:t>
            </a:r>
            <a:endParaRPr lang="en-US"/>
          </a:p>
        </p:txBody>
      </p:sp>
      <p:sp>
        <p:nvSpPr>
          <p:cNvPr id="7" name="スライド番号プレースホルダー 6"/>
          <p:cNvSpPr>
            <a:spLocks noGrp="1"/>
          </p:cNvSpPr>
          <p:nvPr>
            <p:ph type="sldNum" sz="quarter" idx="13"/>
          </p:nvPr>
        </p:nvSpPr>
        <p:spPr>
          <a:xfrm>
            <a:off x="3136371" y="9552401"/>
            <a:ext cx="492121" cy="184666"/>
          </a:xfrm>
        </p:spPr>
        <p:txBody>
          <a:bodyPr/>
          <a:lstStyle/>
          <a:p>
            <a:r>
              <a:rPr lang="en-US" smtClean="0"/>
              <a:t>Page </a:t>
            </a:r>
            <a:fld id="{6EC0686C-9B66-49B2-98FB-0996E60E432C}" type="slidenum">
              <a:rPr lang="en-US" smtClean="0"/>
              <a:pPr/>
              <a:t>17</a:t>
            </a:fld>
            <a:endParaRPr lang="en-US"/>
          </a:p>
        </p:txBody>
      </p:sp>
    </p:spTree>
    <p:extLst>
      <p:ext uri="{BB962C8B-B14F-4D97-AF65-F5344CB8AC3E}">
        <p14:creationId xmlns:p14="http://schemas.microsoft.com/office/powerpoint/2010/main" val="31820187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909638" y="746125"/>
            <a:ext cx="4916487" cy="3687763"/>
          </a:xfrm>
        </p:spPr>
      </p:sp>
      <p:sp>
        <p:nvSpPr>
          <p:cNvPr id="3" name="ノート プレースホルダー 2"/>
          <p:cNvSpPr>
            <a:spLocks noGrp="1"/>
          </p:cNvSpPr>
          <p:nvPr>
            <p:ph type="body" idx="1"/>
          </p:nvPr>
        </p:nvSpPr>
        <p:spPr/>
        <p:txBody>
          <a:bodyPr/>
          <a:lstStyle/>
          <a:p>
            <a:endParaRPr kumimoji="1" lang="en-US" altLang="ja-JP" dirty="0" smtClean="0"/>
          </a:p>
        </p:txBody>
      </p:sp>
      <p:sp>
        <p:nvSpPr>
          <p:cNvPr id="4" name="ヘッダー プレースホルダー 3"/>
          <p:cNvSpPr>
            <a:spLocks noGrp="1"/>
          </p:cNvSpPr>
          <p:nvPr>
            <p:ph type="hdr" sz="quarter" idx="10"/>
          </p:nvPr>
        </p:nvSpPr>
        <p:spPr/>
        <p:txBody>
          <a:bodyPr/>
          <a:lstStyle/>
          <a:p>
            <a:r>
              <a:rPr lang="en-US" smtClean="0"/>
              <a:t>doc.: IEEE 802.11-yy/xxxxr0</a:t>
            </a:r>
            <a:endParaRPr lang="en-US"/>
          </a:p>
        </p:txBody>
      </p:sp>
      <p:sp>
        <p:nvSpPr>
          <p:cNvPr id="5" name="日付プレースホルダー 4"/>
          <p:cNvSpPr>
            <a:spLocks noGrp="1"/>
          </p:cNvSpPr>
          <p:nvPr>
            <p:ph type="dt" idx="11"/>
          </p:nvPr>
        </p:nvSpPr>
        <p:spPr/>
        <p:txBody>
          <a:bodyPr/>
          <a:lstStyle/>
          <a:p>
            <a:r>
              <a:rPr lang="en-US" smtClean="0"/>
              <a:t>Month Year</a:t>
            </a:r>
            <a:endParaRPr lang="en-US"/>
          </a:p>
        </p:txBody>
      </p:sp>
      <p:sp>
        <p:nvSpPr>
          <p:cNvPr id="6" name="フッター プレースホルダー 5"/>
          <p:cNvSpPr>
            <a:spLocks noGrp="1"/>
          </p:cNvSpPr>
          <p:nvPr>
            <p:ph type="ftr" sz="quarter" idx="12"/>
          </p:nvPr>
        </p:nvSpPr>
        <p:spPr/>
        <p:txBody>
          <a:bodyPr/>
          <a:lstStyle/>
          <a:p>
            <a:pPr lvl="4"/>
            <a:r>
              <a:rPr lang="en-US" smtClean="0"/>
              <a:t>John Doe, Some Company</a:t>
            </a:r>
            <a:endParaRPr lang="en-US"/>
          </a:p>
        </p:txBody>
      </p:sp>
      <p:sp>
        <p:nvSpPr>
          <p:cNvPr id="7" name="スライド番号プレースホルダー 6"/>
          <p:cNvSpPr>
            <a:spLocks noGrp="1"/>
          </p:cNvSpPr>
          <p:nvPr>
            <p:ph type="sldNum" sz="quarter" idx="13"/>
          </p:nvPr>
        </p:nvSpPr>
        <p:spPr>
          <a:xfrm>
            <a:off x="3136371" y="9552401"/>
            <a:ext cx="492121" cy="184666"/>
          </a:xfrm>
        </p:spPr>
        <p:txBody>
          <a:bodyPr/>
          <a:lstStyle/>
          <a:p>
            <a:r>
              <a:rPr lang="en-US" smtClean="0"/>
              <a:t>Page </a:t>
            </a:r>
            <a:fld id="{6EC0686C-9B66-49B2-98FB-0996E60E432C}" type="slidenum">
              <a:rPr lang="en-US" smtClean="0"/>
              <a:pPr/>
              <a:t>18</a:t>
            </a:fld>
            <a:endParaRPr lang="en-US"/>
          </a:p>
        </p:txBody>
      </p:sp>
    </p:spTree>
    <p:extLst>
      <p:ext uri="{BB962C8B-B14F-4D97-AF65-F5344CB8AC3E}">
        <p14:creationId xmlns:p14="http://schemas.microsoft.com/office/powerpoint/2010/main" val="31820187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3"/>
          <p:cNvSpPr>
            <a:spLocks noGrp="1"/>
          </p:cNvSpPr>
          <p:nvPr>
            <p:ph type="dt" sz="half" idx="10"/>
          </p:nvPr>
        </p:nvSpPr>
        <p:spPr>
          <a:xfrm>
            <a:off x="696913" y="332601"/>
            <a:ext cx="1182055" cy="276999"/>
          </a:xfrm>
        </p:spPr>
        <p:txBody>
          <a:bodyPr/>
          <a:lstStyle>
            <a:lvl1pPr>
              <a:defRPr/>
            </a:lvl1pPr>
          </a:lstStyle>
          <a:p>
            <a:r>
              <a:rPr lang="en-US" altLang="ja-JP" smtClean="0"/>
              <a:t>September 2015</a:t>
            </a:r>
            <a:endParaRPr lang="en-US" dirty="0"/>
          </a:p>
        </p:txBody>
      </p:sp>
      <p:sp>
        <p:nvSpPr>
          <p:cNvPr id="5" name="Footer Placeholder 4"/>
          <p:cNvSpPr>
            <a:spLocks noGrp="1"/>
          </p:cNvSpPr>
          <p:nvPr>
            <p:ph type="ftr" sz="quarter" idx="11"/>
          </p:nvPr>
        </p:nvSpPr>
        <p:spPr/>
        <p:txBody>
          <a:bodyPr/>
          <a:lstStyle>
            <a:lvl1pPr>
              <a:defRPr/>
            </a:lvl1pPr>
          </a:lstStyle>
          <a:p>
            <a:r>
              <a:rPr lang="en-US" smtClean="0"/>
              <a:t>Yusuke Tanaka, Sony Corporation</a:t>
            </a:r>
            <a:endParaRPr lang="en-US" dirty="0"/>
          </a:p>
        </p:txBody>
      </p:sp>
      <p:sp>
        <p:nvSpPr>
          <p:cNvPr id="6" name="Slide Number Placeholder 5"/>
          <p:cNvSpPr>
            <a:spLocks noGrp="1"/>
          </p:cNvSpPr>
          <p:nvPr>
            <p:ph type="sldNum" sz="quarter" idx="12"/>
          </p:nvPr>
        </p:nvSpPr>
        <p:spPr/>
        <p:txBody>
          <a:bodyPr/>
          <a:lstStyle>
            <a:lvl1pPr>
              <a:defRPr/>
            </a:lvl1pPr>
          </a:lstStyle>
          <a:p>
            <a:r>
              <a:rPr lang="en-US"/>
              <a:t>Slide </a:t>
            </a:r>
            <a:fld id="{8D4359C5-E9BE-4F6A-90F5-CDF8D1005DA5}" type="slidenum">
              <a:rPr lang="en-US"/>
              <a:pPr/>
              <a:t>‹#›</a:t>
            </a:fld>
            <a:endParaRPr lang="en-US"/>
          </a:p>
        </p:txBody>
      </p:sp>
      <p:sp>
        <p:nvSpPr>
          <p:cNvPr id="7" name="タイトル 6"/>
          <p:cNvSpPr>
            <a:spLocks noGrp="1"/>
          </p:cNvSpPr>
          <p:nvPr>
            <p:ph type="title"/>
          </p:nvPr>
        </p:nvSpPr>
        <p:spPr/>
        <p:txBody>
          <a:bodyPr/>
          <a:lstStyle/>
          <a:p>
            <a:r>
              <a:rPr kumimoji="1" lang="ja-JP" altLang="en-US" smtClean="0"/>
              <a:t>マスター タイトルの書式設定</a:t>
            </a:r>
            <a:endParaRPr kumimoji="1" lang="ja-JP" altLang="en-US"/>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r>
              <a:rPr lang="en-US" altLang="ja-JP" smtClean="0"/>
              <a:t>September 2015</a:t>
            </a:r>
            <a:endParaRPr lang="en-US" dirty="0"/>
          </a:p>
        </p:txBody>
      </p:sp>
      <p:sp>
        <p:nvSpPr>
          <p:cNvPr id="5" name="Footer Placeholder 4"/>
          <p:cNvSpPr>
            <a:spLocks noGrp="1"/>
          </p:cNvSpPr>
          <p:nvPr>
            <p:ph type="ftr" sz="quarter" idx="11"/>
          </p:nvPr>
        </p:nvSpPr>
        <p:spPr/>
        <p:txBody>
          <a:bodyPr/>
          <a:lstStyle>
            <a:lvl1pPr>
              <a:defRPr/>
            </a:lvl1pPr>
          </a:lstStyle>
          <a:p>
            <a:r>
              <a:rPr lang="en-US" smtClean="0"/>
              <a:t>Yusuke Tanaka, Sony Corporation</a:t>
            </a:r>
            <a:endParaRPr lang="en-US"/>
          </a:p>
        </p:txBody>
      </p:sp>
      <p:sp>
        <p:nvSpPr>
          <p:cNvPr id="6" name="Slide Number Placeholder 5"/>
          <p:cNvSpPr>
            <a:spLocks noGrp="1"/>
          </p:cNvSpPr>
          <p:nvPr>
            <p:ph type="sldNum" sz="quarter" idx="12"/>
          </p:nvPr>
        </p:nvSpPr>
        <p:spPr/>
        <p:txBody>
          <a:bodyPr/>
          <a:lstStyle>
            <a:lvl1pPr>
              <a:defRPr/>
            </a:lvl1pPr>
          </a:lstStyle>
          <a:p>
            <a:r>
              <a:rPr lang="en-US"/>
              <a:t>Slide </a:t>
            </a:r>
            <a:fld id="{5F74E954-C752-4832-B61B-1A8C6525E87D}" type="slidenum">
              <a:rPr lang="en-US"/>
              <a:pPr/>
              <a:t>‹#›</a:t>
            </a:fld>
            <a:endParaRPr lang="en-US"/>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85800"/>
            <a:ext cx="1943100" cy="54102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85800" y="685800"/>
            <a:ext cx="5676900" cy="5410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r>
              <a:rPr lang="en-US" altLang="ja-JP" smtClean="0"/>
              <a:t>September 2015</a:t>
            </a:r>
            <a:endParaRPr lang="en-US" dirty="0"/>
          </a:p>
        </p:txBody>
      </p:sp>
      <p:sp>
        <p:nvSpPr>
          <p:cNvPr id="5" name="Footer Placeholder 4"/>
          <p:cNvSpPr>
            <a:spLocks noGrp="1"/>
          </p:cNvSpPr>
          <p:nvPr>
            <p:ph type="ftr" sz="quarter" idx="11"/>
          </p:nvPr>
        </p:nvSpPr>
        <p:spPr/>
        <p:txBody>
          <a:bodyPr/>
          <a:lstStyle>
            <a:lvl1pPr>
              <a:defRPr/>
            </a:lvl1pPr>
          </a:lstStyle>
          <a:p>
            <a:r>
              <a:rPr lang="en-US" smtClean="0"/>
              <a:t>Yusuke Tanaka, Sony Corporation</a:t>
            </a:r>
            <a:endParaRPr lang="en-US"/>
          </a:p>
        </p:txBody>
      </p:sp>
      <p:sp>
        <p:nvSpPr>
          <p:cNvPr id="6" name="Slide Number Placeholder 5"/>
          <p:cNvSpPr>
            <a:spLocks noGrp="1"/>
          </p:cNvSpPr>
          <p:nvPr>
            <p:ph type="sldNum" sz="quarter" idx="12"/>
          </p:nvPr>
        </p:nvSpPr>
        <p:spPr/>
        <p:txBody>
          <a:bodyPr/>
          <a:lstStyle>
            <a:lvl1pPr>
              <a:defRPr/>
            </a:lvl1pPr>
          </a:lstStyle>
          <a:p>
            <a:r>
              <a:rPr lang="en-US"/>
              <a:t>Slide </a:t>
            </a:r>
            <a:fld id="{7C452CC1-5549-499D-A67E-161DAABBBE4B}" type="slidenum">
              <a:rPr lang="en-US"/>
              <a:pPr/>
              <a:t>‹#›</a:t>
            </a:fld>
            <a:endParaRPr lang="en-US"/>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タイトル 3"/>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5" name="日付プレースホルダー 4"/>
          <p:cNvSpPr>
            <a:spLocks noGrp="1"/>
          </p:cNvSpPr>
          <p:nvPr>
            <p:ph type="dt" sz="half" idx="10"/>
          </p:nvPr>
        </p:nvSpPr>
        <p:spPr/>
        <p:txBody>
          <a:bodyPr/>
          <a:lstStyle/>
          <a:p>
            <a:r>
              <a:rPr lang="en-US" altLang="ja-JP" smtClean="0"/>
              <a:t>September 2015</a:t>
            </a:r>
            <a:endParaRPr lang="en-US" dirty="0"/>
          </a:p>
        </p:txBody>
      </p:sp>
      <p:sp>
        <p:nvSpPr>
          <p:cNvPr id="6" name="フッター プレースホルダー 5"/>
          <p:cNvSpPr>
            <a:spLocks noGrp="1"/>
          </p:cNvSpPr>
          <p:nvPr>
            <p:ph type="ftr" sz="quarter" idx="11"/>
          </p:nvPr>
        </p:nvSpPr>
        <p:spPr/>
        <p:txBody>
          <a:bodyPr/>
          <a:lstStyle/>
          <a:p>
            <a:r>
              <a:rPr lang="en-US" smtClean="0"/>
              <a:t>Yusuke Tanaka, Sony Corporation</a:t>
            </a:r>
            <a:endParaRPr lang="en-US" dirty="0"/>
          </a:p>
        </p:txBody>
      </p:sp>
      <p:sp>
        <p:nvSpPr>
          <p:cNvPr id="10" name="スライド番号プレースホルダー 9"/>
          <p:cNvSpPr>
            <a:spLocks noGrp="1"/>
          </p:cNvSpPr>
          <p:nvPr>
            <p:ph type="sldNum" sz="quarter" idx="12"/>
          </p:nvPr>
        </p:nvSpPr>
        <p:spPr/>
        <p:txBody>
          <a:bodyPr/>
          <a:lstStyle/>
          <a:p>
            <a:r>
              <a:rPr lang="en-US" smtClean="0"/>
              <a:t>Slide </a:t>
            </a:r>
            <a:fld id="{2D2062C0-C847-4A13-8FA5-E3D8EB01C832}"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a:xfrm>
            <a:off x="696913" y="332601"/>
            <a:ext cx="1541128" cy="276999"/>
          </a:xfrm>
        </p:spPr>
        <p:txBody>
          <a:bodyPr/>
          <a:lstStyle>
            <a:lvl1pPr>
              <a:defRPr/>
            </a:lvl1pPr>
          </a:lstStyle>
          <a:p>
            <a:r>
              <a:rPr lang="en-US" altLang="ja-JP" smtClean="0"/>
              <a:t>September 2015</a:t>
            </a:r>
            <a:endParaRPr lang="en-US" dirty="0"/>
          </a:p>
        </p:txBody>
      </p:sp>
      <p:sp>
        <p:nvSpPr>
          <p:cNvPr id="5" name="Footer Placeholder 4"/>
          <p:cNvSpPr>
            <a:spLocks noGrp="1"/>
          </p:cNvSpPr>
          <p:nvPr>
            <p:ph type="ftr" sz="quarter" idx="11"/>
          </p:nvPr>
        </p:nvSpPr>
        <p:spPr/>
        <p:txBody>
          <a:bodyPr/>
          <a:lstStyle>
            <a:lvl1pPr>
              <a:defRPr/>
            </a:lvl1pPr>
          </a:lstStyle>
          <a:p>
            <a:r>
              <a:rPr lang="en-US" smtClean="0"/>
              <a:t>Yusuke Tanaka, Sony Corporation</a:t>
            </a:r>
            <a:endParaRPr lang="en-US"/>
          </a:p>
        </p:txBody>
      </p:sp>
      <p:sp>
        <p:nvSpPr>
          <p:cNvPr id="6" name="Slide Number Placeholder 5"/>
          <p:cNvSpPr>
            <a:spLocks noGrp="1"/>
          </p:cNvSpPr>
          <p:nvPr>
            <p:ph type="sldNum" sz="quarter" idx="12"/>
          </p:nvPr>
        </p:nvSpPr>
        <p:spPr/>
        <p:txBody>
          <a:bodyPr/>
          <a:lstStyle>
            <a:lvl1pPr>
              <a:defRPr/>
            </a:lvl1pPr>
          </a:lstStyle>
          <a:p>
            <a:r>
              <a:rPr lang="en-US"/>
              <a:t>Slide </a:t>
            </a:r>
            <a:fld id="{57BB25FE-6B75-4820-A955-BA59FE7FF2FE}" type="slidenum">
              <a:rPr lang="en-US"/>
              <a:pPr/>
              <a:t>‹#›</a:t>
            </a:fld>
            <a:endParaRPr lang="en-US"/>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696913" y="332601"/>
            <a:ext cx="1541128" cy="276999"/>
          </a:xfrm>
        </p:spPr>
        <p:txBody>
          <a:bodyPr/>
          <a:lstStyle>
            <a:lvl1pPr>
              <a:defRPr/>
            </a:lvl1pPr>
          </a:lstStyle>
          <a:p>
            <a:r>
              <a:rPr lang="en-US" altLang="ja-JP" smtClean="0"/>
              <a:t>September 2015</a:t>
            </a:r>
            <a:endParaRPr lang="en-US" dirty="0"/>
          </a:p>
        </p:txBody>
      </p:sp>
      <p:sp>
        <p:nvSpPr>
          <p:cNvPr id="6" name="Footer Placeholder 5"/>
          <p:cNvSpPr>
            <a:spLocks noGrp="1"/>
          </p:cNvSpPr>
          <p:nvPr>
            <p:ph type="ftr" sz="quarter" idx="11"/>
          </p:nvPr>
        </p:nvSpPr>
        <p:spPr/>
        <p:txBody>
          <a:bodyPr/>
          <a:lstStyle>
            <a:lvl1pPr>
              <a:defRPr/>
            </a:lvl1pPr>
          </a:lstStyle>
          <a:p>
            <a:r>
              <a:rPr lang="en-US" smtClean="0"/>
              <a:t>Yusuke Tanaka, Sony Corporation</a:t>
            </a:r>
            <a:endParaRPr lang="en-US"/>
          </a:p>
        </p:txBody>
      </p:sp>
      <p:sp>
        <p:nvSpPr>
          <p:cNvPr id="7" name="Slide Number Placeholder 6"/>
          <p:cNvSpPr>
            <a:spLocks noGrp="1"/>
          </p:cNvSpPr>
          <p:nvPr>
            <p:ph type="sldNum" sz="quarter" idx="12"/>
          </p:nvPr>
        </p:nvSpPr>
        <p:spPr/>
        <p:txBody>
          <a:bodyPr/>
          <a:lstStyle>
            <a:lvl1pPr>
              <a:defRPr/>
            </a:lvl1pPr>
          </a:lstStyle>
          <a:p>
            <a:r>
              <a:rPr lang="en-US"/>
              <a:t>Slide </a:t>
            </a:r>
            <a:fld id="{8B72D323-9ABA-4CC9-A165-43FB0F35F5B6}" type="slidenum">
              <a:rPr lang="en-US"/>
              <a:pPr/>
              <a:t>‹#›</a:t>
            </a:fld>
            <a:endParaRPr lang="en-US"/>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a:xfrm>
            <a:off x="696913" y="332601"/>
            <a:ext cx="1541128" cy="276999"/>
          </a:xfrm>
        </p:spPr>
        <p:txBody>
          <a:bodyPr/>
          <a:lstStyle>
            <a:lvl1pPr>
              <a:defRPr/>
            </a:lvl1pPr>
          </a:lstStyle>
          <a:p>
            <a:r>
              <a:rPr lang="en-US" altLang="ja-JP" smtClean="0"/>
              <a:t>September 2015</a:t>
            </a:r>
            <a:endParaRPr lang="en-US" dirty="0"/>
          </a:p>
        </p:txBody>
      </p:sp>
      <p:sp>
        <p:nvSpPr>
          <p:cNvPr id="8" name="Footer Placeholder 7"/>
          <p:cNvSpPr>
            <a:spLocks noGrp="1"/>
          </p:cNvSpPr>
          <p:nvPr>
            <p:ph type="ftr" sz="quarter" idx="11"/>
          </p:nvPr>
        </p:nvSpPr>
        <p:spPr/>
        <p:txBody>
          <a:bodyPr/>
          <a:lstStyle>
            <a:lvl1pPr>
              <a:defRPr/>
            </a:lvl1pPr>
          </a:lstStyle>
          <a:p>
            <a:r>
              <a:rPr lang="en-US" smtClean="0"/>
              <a:t>Yusuke Tanaka, Sony Corporation</a:t>
            </a:r>
            <a:endParaRPr lang="en-US"/>
          </a:p>
        </p:txBody>
      </p:sp>
      <p:sp>
        <p:nvSpPr>
          <p:cNvPr id="9" name="Slide Number Placeholder 8"/>
          <p:cNvSpPr>
            <a:spLocks noGrp="1"/>
          </p:cNvSpPr>
          <p:nvPr>
            <p:ph type="sldNum" sz="quarter" idx="12"/>
          </p:nvPr>
        </p:nvSpPr>
        <p:spPr/>
        <p:txBody>
          <a:bodyPr/>
          <a:lstStyle>
            <a:lvl1pPr>
              <a:defRPr/>
            </a:lvl1pPr>
          </a:lstStyle>
          <a:p>
            <a:r>
              <a:rPr lang="en-US"/>
              <a:t>Slide </a:t>
            </a:r>
            <a:fld id="{450DBD8F-439F-46AB-850D-62565548E778}" type="slidenum">
              <a:rPr lang="en-US"/>
              <a:pPr/>
              <a:t>‹#›</a:t>
            </a:fld>
            <a:endParaRPr lang="en-US"/>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a:xfrm>
            <a:off x="696913" y="332601"/>
            <a:ext cx="1541128" cy="276999"/>
          </a:xfrm>
        </p:spPr>
        <p:txBody>
          <a:bodyPr/>
          <a:lstStyle>
            <a:lvl1pPr>
              <a:defRPr/>
            </a:lvl1pPr>
          </a:lstStyle>
          <a:p>
            <a:r>
              <a:rPr lang="en-US" altLang="ja-JP" smtClean="0"/>
              <a:t>September 2015</a:t>
            </a:r>
            <a:endParaRPr lang="en-US" dirty="0"/>
          </a:p>
        </p:txBody>
      </p:sp>
      <p:sp>
        <p:nvSpPr>
          <p:cNvPr id="4" name="Footer Placeholder 3"/>
          <p:cNvSpPr>
            <a:spLocks noGrp="1"/>
          </p:cNvSpPr>
          <p:nvPr>
            <p:ph type="ftr" sz="quarter" idx="11"/>
          </p:nvPr>
        </p:nvSpPr>
        <p:spPr/>
        <p:txBody>
          <a:bodyPr/>
          <a:lstStyle>
            <a:lvl1pPr>
              <a:defRPr/>
            </a:lvl1pPr>
          </a:lstStyle>
          <a:p>
            <a:r>
              <a:rPr lang="en-US" smtClean="0"/>
              <a:t>Yusuke Tanaka, Sony Corporation</a:t>
            </a:r>
            <a:endParaRPr lang="en-US"/>
          </a:p>
        </p:txBody>
      </p:sp>
      <p:sp>
        <p:nvSpPr>
          <p:cNvPr id="5" name="Slide Number Placeholder 4"/>
          <p:cNvSpPr>
            <a:spLocks noGrp="1"/>
          </p:cNvSpPr>
          <p:nvPr>
            <p:ph type="sldNum" sz="quarter" idx="12"/>
          </p:nvPr>
        </p:nvSpPr>
        <p:spPr/>
        <p:txBody>
          <a:bodyPr/>
          <a:lstStyle>
            <a:lvl1pPr>
              <a:defRPr/>
            </a:lvl1pPr>
          </a:lstStyle>
          <a:p>
            <a:r>
              <a:rPr lang="en-US"/>
              <a:t>Slide </a:t>
            </a:r>
            <a:fld id="{2FFA1C71-BB64-4242-AACA-EEDB95228CA4}" type="slidenum">
              <a:rPr lang="en-US"/>
              <a:pPr/>
              <a:t>‹#›</a:t>
            </a:fld>
            <a:endParaRPr lang="en-US"/>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r>
              <a:rPr lang="en-US" altLang="ja-JP" smtClean="0"/>
              <a:t>September 2015</a:t>
            </a:r>
            <a:endParaRPr lang="en-US" dirty="0"/>
          </a:p>
        </p:txBody>
      </p:sp>
      <p:sp>
        <p:nvSpPr>
          <p:cNvPr id="3" name="Footer Placeholder 2"/>
          <p:cNvSpPr>
            <a:spLocks noGrp="1"/>
          </p:cNvSpPr>
          <p:nvPr>
            <p:ph type="ftr" sz="quarter" idx="11"/>
          </p:nvPr>
        </p:nvSpPr>
        <p:spPr/>
        <p:txBody>
          <a:bodyPr/>
          <a:lstStyle>
            <a:lvl1pPr>
              <a:defRPr/>
            </a:lvl1pPr>
          </a:lstStyle>
          <a:p>
            <a:r>
              <a:rPr lang="en-US" smtClean="0"/>
              <a:t>Yusuke Tanaka, Sony Corporation</a:t>
            </a:r>
            <a:endParaRPr lang="en-US"/>
          </a:p>
        </p:txBody>
      </p:sp>
      <p:sp>
        <p:nvSpPr>
          <p:cNvPr id="4" name="Slide Number Placeholder 3"/>
          <p:cNvSpPr>
            <a:spLocks noGrp="1"/>
          </p:cNvSpPr>
          <p:nvPr>
            <p:ph type="sldNum" sz="quarter" idx="12"/>
          </p:nvPr>
        </p:nvSpPr>
        <p:spPr/>
        <p:txBody>
          <a:bodyPr/>
          <a:lstStyle>
            <a:lvl1pPr>
              <a:defRPr/>
            </a:lvl1pPr>
          </a:lstStyle>
          <a:p>
            <a:r>
              <a:rPr lang="en-US"/>
              <a:t>Slide </a:t>
            </a:r>
            <a:fld id="{EC2DC651-BF1A-493A-9FE0-932D75252DC6}" type="slidenum">
              <a:rPr lang="en-US"/>
              <a:pPr/>
              <a:t>‹#›</a:t>
            </a:fld>
            <a:endParaRPr lang="en-US"/>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r>
              <a:rPr lang="en-US" altLang="ja-JP" smtClean="0"/>
              <a:t>September 2015</a:t>
            </a:r>
            <a:endParaRPr lang="en-US" dirty="0"/>
          </a:p>
        </p:txBody>
      </p:sp>
      <p:sp>
        <p:nvSpPr>
          <p:cNvPr id="6" name="Footer Placeholder 5"/>
          <p:cNvSpPr>
            <a:spLocks noGrp="1"/>
          </p:cNvSpPr>
          <p:nvPr>
            <p:ph type="ftr" sz="quarter" idx="11"/>
          </p:nvPr>
        </p:nvSpPr>
        <p:spPr/>
        <p:txBody>
          <a:bodyPr/>
          <a:lstStyle>
            <a:lvl1pPr>
              <a:defRPr/>
            </a:lvl1pPr>
          </a:lstStyle>
          <a:p>
            <a:r>
              <a:rPr lang="en-US" smtClean="0"/>
              <a:t>Yusuke Tanaka, Sony Corporation</a:t>
            </a:r>
            <a:endParaRPr lang="en-US"/>
          </a:p>
        </p:txBody>
      </p:sp>
      <p:sp>
        <p:nvSpPr>
          <p:cNvPr id="7" name="Slide Number Placeholder 6"/>
          <p:cNvSpPr>
            <a:spLocks noGrp="1"/>
          </p:cNvSpPr>
          <p:nvPr>
            <p:ph type="sldNum" sz="quarter" idx="12"/>
          </p:nvPr>
        </p:nvSpPr>
        <p:spPr/>
        <p:txBody>
          <a:bodyPr/>
          <a:lstStyle>
            <a:lvl1pPr>
              <a:defRPr/>
            </a:lvl1pPr>
          </a:lstStyle>
          <a:p>
            <a:r>
              <a:rPr lang="en-US"/>
              <a:t>Slide </a:t>
            </a:r>
            <a:fld id="{4687468B-34CE-42E4-ABB5-E4F7A1127221}" type="slidenum">
              <a:rPr lang="en-US"/>
              <a:pPr/>
              <a:t>‹#›</a:t>
            </a:fld>
            <a:endParaRPr lang="en-US"/>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r>
              <a:rPr lang="en-US" altLang="ja-JP" smtClean="0"/>
              <a:t>September 2015</a:t>
            </a:r>
            <a:endParaRPr lang="en-US" dirty="0"/>
          </a:p>
        </p:txBody>
      </p:sp>
      <p:sp>
        <p:nvSpPr>
          <p:cNvPr id="6" name="Footer Placeholder 5"/>
          <p:cNvSpPr>
            <a:spLocks noGrp="1"/>
          </p:cNvSpPr>
          <p:nvPr>
            <p:ph type="ftr" sz="quarter" idx="11"/>
          </p:nvPr>
        </p:nvSpPr>
        <p:spPr/>
        <p:txBody>
          <a:bodyPr/>
          <a:lstStyle>
            <a:lvl1pPr>
              <a:defRPr/>
            </a:lvl1pPr>
          </a:lstStyle>
          <a:p>
            <a:r>
              <a:rPr lang="en-US" smtClean="0"/>
              <a:t>Yusuke Tanaka, Sony Corporation</a:t>
            </a:r>
            <a:endParaRPr lang="en-US"/>
          </a:p>
        </p:txBody>
      </p:sp>
      <p:sp>
        <p:nvSpPr>
          <p:cNvPr id="7" name="Slide Number Placeholder 6"/>
          <p:cNvSpPr>
            <a:spLocks noGrp="1"/>
          </p:cNvSpPr>
          <p:nvPr>
            <p:ph type="sldNum" sz="quarter" idx="12"/>
          </p:nvPr>
        </p:nvSpPr>
        <p:spPr/>
        <p:txBody>
          <a:bodyPr/>
          <a:lstStyle>
            <a:lvl1pPr>
              <a:defRPr/>
            </a:lvl1pPr>
          </a:lstStyle>
          <a:p>
            <a:r>
              <a:rPr lang="en-US"/>
              <a:t>Slide </a:t>
            </a:r>
            <a:fld id="{3ADF2034-1A45-4E7A-B0F7-9DEB16A84100}" type="slidenum">
              <a:rPr lang="en-US"/>
              <a:pPr/>
              <a:t>‹#›</a:t>
            </a:fld>
            <a:endParaRPr lang="en-US"/>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85800"/>
            <a:ext cx="7772400" cy="1066800"/>
          </a:xfrm>
          <a:prstGeom prst="rect">
            <a:avLst/>
          </a:prstGeom>
          <a:noFill/>
          <a:ln w="9525">
            <a:noFill/>
            <a:miter lim="800000"/>
            <a:headEnd/>
            <a:tailEnd/>
          </a:ln>
          <a:effectLst/>
        </p:spPr>
        <p:txBody>
          <a:bodyPr vert="horz" wrap="square" lIns="92075" tIns="46038" rIns="92075" bIns="46038"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685800" y="1981200"/>
            <a:ext cx="7772400" cy="4114800"/>
          </a:xfrm>
          <a:prstGeom prst="rect">
            <a:avLst/>
          </a:prstGeom>
          <a:noFill/>
          <a:ln w="9525">
            <a:noFill/>
            <a:miter lim="800000"/>
            <a:headEnd/>
            <a:tailEnd/>
          </a:ln>
          <a:effectLst/>
        </p:spPr>
        <p:txBody>
          <a:bodyPr vert="horz" wrap="square" lIns="92075" tIns="46038" rIns="92075" bIns="46038"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696913" y="332601"/>
            <a:ext cx="942566" cy="276999"/>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a:defRPr sz="1800" b="1"/>
            </a:lvl1pPr>
          </a:lstStyle>
          <a:p>
            <a:r>
              <a:rPr lang="en-US" altLang="ja-JP" smtClean="0"/>
              <a:t>September 2015</a:t>
            </a:r>
            <a:endParaRPr lang="en-US" dirty="0"/>
          </a:p>
        </p:txBody>
      </p:sp>
      <p:sp>
        <p:nvSpPr>
          <p:cNvPr id="1029" name="Rectangle 5"/>
          <p:cNvSpPr>
            <a:spLocks noGrp="1" noChangeArrowheads="1"/>
          </p:cNvSpPr>
          <p:nvPr>
            <p:ph type="ftr" sz="quarter" idx="3"/>
          </p:nvPr>
        </p:nvSpPr>
        <p:spPr bwMode="auto">
          <a:xfrm>
            <a:off x="8543860" y="6475413"/>
            <a:ext cx="65" cy="184666"/>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a:defRPr/>
            </a:lvl1pPr>
          </a:lstStyle>
          <a:p>
            <a:r>
              <a:rPr lang="en-US" smtClean="0"/>
              <a:t>Yusuke Tanaka, Sony Corporation</a:t>
            </a:r>
            <a:endParaRPr lang="en-US" dirty="0"/>
          </a:p>
        </p:txBody>
      </p:sp>
      <p:sp>
        <p:nvSpPr>
          <p:cNvPr id="1030" name="Rectangle 6"/>
          <p:cNvSpPr>
            <a:spLocks noGrp="1" noChangeArrowheads="1"/>
          </p:cNvSpPr>
          <p:nvPr>
            <p:ph type="sldNum" sz="quarter" idx="4"/>
          </p:nvPr>
        </p:nvSpPr>
        <p:spPr bwMode="auto">
          <a:xfrm>
            <a:off x="4344988" y="6475413"/>
            <a:ext cx="530225" cy="182562"/>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ctr">
              <a:defRPr/>
            </a:lvl1pPr>
          </a:lstStyle>
          <a:p>
            <a:r>
              <a:rPr lang="en-US" dirty="0"/>
              <a:t>Slide </a:t>
            </a:r>
            <a:fld id="{2D2062C0-C847-4A13-8FA5-E3D8EB01C832}" type="slidenum">
              <a:rPr lang="en-US"/>
              <a:pPr/>
              <a:t>‹#›</a:t>
            </a:fld>
            <a:endParaRPr lang="en-US" dirty="0"/>
          </a:p>
        </p:txBody>
      </p:sp>
      <p:sp>
        <p:nvSpPr>
          <p:cNvPr id="1031" name="Rectangle 7"/>
          <p:cNvSpPr>
            <a:spLocks noChangeArrowheads="1"/>
          </p:cNvSpPr>
          <p:nvPr/>
        </p:nvSpPr>
        <p:spPr bwMode="auto">
          <a:xfrm>
            <a:off x="5162485" y="332601"/>
            <a:ext cx="3283015" cy="276999"/>
          </a:xfrm>
          <a:prstGeom prst="rect">
            <a:avLst/>
          </a:prstGeom>
          <a:noFill/>
          <a:ln w="9525">
            <a:noFill/>
            <a:miter lim="800000"/>
            <a:headEnd/>
            <a:tailEnd/>
          </a:ln>
          <a:effectLst/>
        </p:spPr>
        <p:txBody>
          <a:bodyPr wrap="none" lIns="0" tIns="0" rIns="0" bIns="0" anchor="b">
            <a:spAutoFit/>
          </a:bodyPr>
          <a:lstStyle/>
          <a:p>
            <a:pPr marL="457200" lvl="4" algn="r"/>
            <a:r>
              <a:rPr lang="en-US" sz="1800" b="1" dirty="0"/>
              <a:t>doc.: IEEE </a:t>
            </a:r>
            <a:r>
              <a:rPr lang="en-US" sz="1800" b="1" kern="1200" dirty="0" smtClean="0">
                <a:solidFill>
                  <a:schemeClr val="tx1"/>
                </a:solidFill>
                <a:latin typeface="Times New Roman" pitchFamily="18" charset="0"/>
                <a:ea typeface="+mn-ea"/>
                <a:cs typeface="+mn-cs"/>
              </a:rPr>
              <a:t>802.11-15/</a:t>
            </a:r>
            <a:r>
              <a:rPr lang="en-US" altLang="ja-JP" sz="1800" b="1" kern="1200" dirty="0" smtClean="0">
                <a:solidFill>
                  <a:schemeClr val="tx1"/>
                </a:solidFill>
                <a:latin typeface="Times New Roman" pitchFamily="18" charset="0"/>
                <a:ea typeface="+mn-ea"/>
                <a:cs typeface="+mn-cs"/>
              </a:rPr>
              <a:t>1044</a:t>
            </a:r>
            <a:r>
              <a:rPr lang="en-US" sz="1800" b="1" kern="1200" dirty="0" smtClean="0">
                <a:solidFill>
                  <a:schemeClr val="tx1"/>
                </a:solidFill>
                <a:latin typeface="Times New Roman" pitchFamily="18" charset="0"/>
                <a:ea typeface="+mn-ea"/>
                <a:cs typeface="+mn-cs"/>
              </a:rPr>
              <a:t>r0</a:t>
            </a:r>
            <a:endParaRPr lang="en-US" sz="1800" b="1" kern="1200" dirty="0">
              <a:solidFill>
                <a:schemeClr val="tx1"/>
              </a:solidFill>
              <a:latin typeface="Times New Roman" pitchFamily="18" charset="0"/>
              <a:ea typeface="+mn-ea"/>
              <a:cs typeface="+mn-cs"/>
            </a:endParaRPr>
          </a:p>
        </p:txBody>
      </p:sp>
      <p:sp>
        <p:nvSpPr>
          <p:cNvPr id="1032" name="Line 8"/>
          <p:cNvSpPr>
            <a:spLocks noChangeShapeType="1"/>
          </p:cNvSpPr>
          <p:nvPr/>
        </p:nvSpPr>
        <p:spPr bwMode="auto">
          <a:xfrm>
            <a:off x="685800" y="609600"/>
            <a:ext cx="7772400" cy="0"/>
          </a:xfrm>
          <a:prstGeom prst="line">
            <a:avLst/>
          </a:prstGeom>
          <a:noFill/>
          <a:ln w="12700">
            <a:solidFill>
              <a:schemeClr val="tx1"/>
            </a:solidFill>
            <a:round/>
            <a:headEnd type="none" w="sm" len="sm"/>
            <a:tailEnd type="none" w="sm" len="sm"/>
          </a:ln>
          <a:effectLst/>
        </p:spPr>
        <p:txBody>
          <a:bodyPr wrap="none" anchor="ctr"/>
          <a:lstStyle/>
          <a:p>
            <a:endParaRPr lang="en-US" dirty="0"/>
          </a:p>
        </p:txBody>
      </p:sp>
      <p:sp>
        <p:nvSpPr>
          <p:cNvPr id="1033" name="Rectangle 9"/>
          <p:cNvSpPr>
            <a:spLocks noChangeArrowheads="1"/>
          </p:cNvSpPr>
          <p:nvPr/>
        </p:nvSpPr>
        <p:spPr bwMode="auto">
          <a:xfrm>
            <a:off x="685800" y="6475413"/>
            <a:ext cx="711200" cy="182562"/>
          </a:xfrm>
          <a:prstGeom prst="rect">
            <a:avLst/>
          </a:prstGeom>
          <a:noFill/>
          <a:ln w="9525">
            <a:noFill/>
            <a:miter lim="800000"/>
            <a:headEnd/>
            <a:tailEnd/>
          </a:ln>
          <a:effectLst/>
        </p:spPr>
        <p:txBody>
          <a:bodyPr wrap="none" lIns="0" tIns="0" rIns="0" bIns="0">
            <a:spAutoFit/>
          </a:bodyPr>
          <a:lstStyle/>
          <a:p>
            <a:r>
              <a:rPr lang="en-US" dirty="0"/>
              <a:t>Submission</a:t>
            </a:r>
          </a:p>
        </p:txBody>
      </p:sp>
      <p:sp>
        <p:nvSpPr>
          <p:cNvPr id="1034" name="Line 10"/>
          <p:cNvSpPr>
            <a:spLocks noChangeShapeType="1"/>
          </p:cNvSpPr>
          <p:nvPr/>
        </p:nvSpPr>
        <p:spPr bwMode="auto">
          <a:xfrm>
            <a:off x="685800" y="6477000"/>
            <a:ext cx="7848600" cy="0"/>
          </a:xfrm>
          <a:prstGeom prst="line">
            <a:avLst/>
          </a:prstGeom>
          <a:noFill/>
          <a:ln w="12700">
            <a:solidFill>
              <a:schemeClr val="tx1"/>
            </a:solidFill>
            <a:round/>
            <a:headEnd type="none" w="sm" len="sm"/>
            <a:tailEnd type="none" w="sm" len="sm"/>
          </a:ln>
          <a:effectLst/>
        </p:spPr>
        <p:txBody>
          <a:bodyPr wrap="none" anchor="ctr"/>
          <a:lstStyle/>
          <a:p>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iming>
    <p:tnLst>
      <p:par>
        <p:cTn id="1" dur="indefinite" restart="never" nodeType="tmRoot"/>
      </p:par>
    </p:tnLst>
  </p:timing>
  <p:hf hdr="0"/>
  <p:txStyles>
    <p:titleStyle>
      <a:lvl1pPr algn="ctr" rtl="0" eaLnBrk="1" fontAlgn="base" hangingPunct="1">
        <a:spcBef>
          <a:spcPct val="0"/>
        </a:spcBef>
        <a:spcAft>
          <a:spcPct val="0"/>
        </a:spcAft>
        <a:defRPr sz="3200" b="1">
          <a:solidFill>
            <a:schemeClr val="tx2"/>
          </a:solidFill>
          <a:latin typeface="+mj-lt"/>
          <a:ea typeface="+mj-ea"/>
          <a:cs typeface="+mj-cs"/>
        </a:defRPr>
      </a:lvl1pPr>
      <a:lvl2pPr algn="ctr" rtl="0" eaLnBrk="1" fontAlgn="base" hangingPunct="1">
        <a:spcBef>
          <a:spcPct val="0"/>
        </a:spcBef>
        <a:spcAft>
          <a:spcPct val="0"/>
        </a:spcAft>
        <a:defRPr sz="3200" b="1">
          <a:solidFill>
            <a:schemeClr val="tx2"/>
          </a:solidFill>
          <a:latin typeface="Times New Roman" pitchFamily="18" charset="0"/>
        </a:defRPr>
      </a:lvl2pPr>
      <a:lvl3pPr algn="ctr" rtl="0" eaLnBrk="1" fontAlgn="base" hangingPunct="1">
        <a:spcBef>
          <a:spcPct val="0"/>
        </a:spcBef>
        <a:spcAft>
          <a:spcPct val="0"/>
        </a:spcAft>
        <a:defRPr sz="3200" b="1">
          <a:solidFill>
            <a:schemeClr val="tx2"/>
          </a:solidFill>
          <a:latin typeface="Times New Roman" pitchFamily="18" charset="0"/>
        </a:defRPr>
      </a:lvl3pPr>
      <a:lvl4pPr algn="ctr" rtl="0" eaLnBrk="1" fontAlgn="base" hangingPunct="1">
        <a:spcBef>
          <a:spcPct val="0"/>
        </a:spcBef>
        <a:spcAft>
          <a:spcPct val="0"/>
        </a:spcAft>
        <a:defRPr sz="3200" b="1">
          <a:solidFill>
            <a:schemeClr val="tx2"/>
          </a:solidFill>
          <a:latin typeface="Times New Roman" pitchFamily="18" charset="0"/>
        </a:defRPr>
      </a:lvl4pPr>
      <a:lvl5pPr algn="ctr" rtl="0" eaLnBrk="1" fontAlgn="base" hangingPunct="1">
        <a:spcBef>
          <a:spcPct val="0"/>
        </a:spcBef>
        <a:spcAft>
          <a:spcPct val="0"/>
        </a:spcAft>
        <a:defRPr sz="3200" b="1">
          <a:solidFill>
            <a:schemeClr val="tx2"/>
          </a:solidFill>
          <a:latin typeface="Times New Roman" pitchFamily="18" charset="0"/>
        </a:defRPr>
      </a:lvl5pPr>
      <a:lvl6pPr marL="457200" algn="ctr" rtl="0" eaLnBrk="1" fontAlgn="base" hangingPunct="1">
        <a:spcBef>
          <a:spcPct val="0"/>
        </a:spcBef>
        <a:spcAft>
          <a:spcPct val="0"/>
        </a:spcAft>
        <a:defRPr sz="3200" b="1">
          <a:solidFill>
            <a:schemeClr val="tx2"/>
          </a:solidFill>
          <a:latin typeface="Times New Roman" pitchFamily="18" charset="0"/>
        </a:defRPr>
      </a:lvl6pPr>
      <a:lvl7pPr marL="914400" algn="ctr" rtl="0" eaLnBrk="1" fontAlgn="base" hangingPunct="1">
        <a:spcBef>
          <a:spcPct val="0"/>
        </a:spcBef>
        <a:spcAft>
          <a:spcPct val="0"/>
        </a:spcAft>
        <a:defRPr sz="3200" b="1">
          <a:solidFill>
            <a:schemeClr val="tx2"/>
          </a:solidFill>
          <a:latin typeface="Times New Roman" pitchFamily="18" charset="0"/>
        </a:defRPr>
      </a:lvl7pPr>
      <a:lvl8pPr marL="1371600" algn="ctr" rtl="0" eaLnBrk="1" fontAlgn="base" hangingPunct="1">
        <a:spcBef>
          <a:spcPct val="0"/>
        </a:spcBef>
        <a:spcAft>
          <a:spcPct val="0"/>
        </a:spcAft>
        <a:defRPr sz="3200" b="1">
          <a:solidFill>
            <a:schemeClr val="tx2"/>
          </a:solidFill>
          <a:latin typeface="Times New Roman" pitchFamily="18" charset="0"/>
        </a:defRPr>
      </a:lvl8pPr>
      <a:lvl9pPr marL="1828800" algn="ctr" rtl="0" eaLnBrk="1" fontAlgn="base" hangingPunct="1">
        <a:spcBef>
          <a:spcPct val="0"/>
        </a:spcBef>
        <a:spcAft>
          <a:spcPct val="0"/>
        </a:spcAft>
        <a:defRPr sz="3200" b="1">
          <a:solidFill>
            <a:schemeClr val="tx2"/>
          </a:solidFill>
          <a:latin typeface="Times New Roman" pitchFamily="18" charset="0"/>
        </a:defRPr>
      </a:lvl9pPr>
    </p:titleStyle>
    <p:bodyStyle>
      <a:lvl1pPr marL="342900" indent="-342900" algn="l" rtl="0" eaLnBrk="1" fontAlgn="base" hangingPunct="1">
        <a:spcBef>
          <a:spcPct val="20000"/>
        </a:spcBef>
        <a:spcAft>
          <a:spcPct val="0"/>
        </a:spcAft>
        <a:buChar char="•"/>
        <a:defRPr sz="2400" b="1">
          <a:solidFill>
            <a:schemeClr val="tx1"/>
          </a:solidFill>
          <a:latin typeface="+mn-lt"/>
          <a:ea typeface="+mn-ea"/>
          <a:cs typeface="+mn-cs"/>
        </a:defRPr>
      </a:lvl1pPr>
      <a:lvl2pPr marL="742950" indent="-285750" algn="l" rtl="0" eaLnBrk="1" fontAlgn="base" hangingPunct="1">
        <a:spcBef>
          <a:spcPct val="20000"/>
        </a:spcBef>
        <a:spcAft>
          <a:spcPct val="0"/>
        </a:spcAft>
        <a:buChar char="–"/>
        <a:defRPr sz="2000">
          <a:solidFill>
            <a:schemeClr val="tx1"/>
          </a:solidFill>
          <a:latin typeface="+mn-lt"/>
        </a:defRPr>
      </a:lvl2pPr>
      <a:lvl3pPr marL="1085850" indent="-228600" algn="l" rtl="0" eaLnBrk="1" fontAlgn="base" hangingPunct="1">
        <a:spcBef>
          <a:spcPct val="20000"/>
        </a:spcBef>
        <a:spcAft>
          <a:spcPct val="0"/>
        </a:spcAft>
        <a:buChar char="•"/>
        <a:defRPr>
          <a:solidFill>
            <a:schemeClr val="tx1"/>
          </a:solidFill>
          <a:latin typeface="+mn-lt"/>
        </a:defRPr>
      </a:lvl3pPr>
      <a:lvl4pPr marL="1428750" indent="-228600" algn="l" rtl="0" eaLnBrk="1" fontAlgn="base" hangingPunct="1">
        <a:spcBef>
          <a:spcPct val="20000"/>
        </a:spcBef>
        <a:spcAft>
          <a:spcPct val="0"/>
        </a:spcAft>
        <a:buChar char="–"/>
        <a:defRPr sz="1600">
          <a:solidFill>
            <a:schemeClr val="tx1"/>
          </a:solidFill>
          <a:latin typeface="+mn-lt"/>
        </a:defRPr>
      </a:lvl4pPr>
      <a:lvl5pPr marL="1771650" indent="-228600" algn="l" rtl="0" eaLnBrk="1" fontAlgn="base" hangingPunct="1">
        <a:spcBef>
          <a:spcPct val="20000"/>
        </a:spcBef>
        <a:spcAft>
          <a:spcPct val="0"/>
        </a:spcAft>
        <a:buChar char="•"/>
        <a:defRPr sz="1600">
          <a:solidFill>
            <a:schemeClr val="tx1"/>
          </a:solidFill>
          <a:latin typeface="+mn-lt"/>
        </a:defRPr>
      </a:lvl5pPr>
      <a:lvl6pPr marL="2228850" indent="-228600" algn="l" rtl="0" eaLnBrk="1" fontAlgn="base" hangingPunct="1">
        <a:spcBef>
          <a:spcPct val="20000"/>
        </a:spcBef>
        <a:spcAft>
          <a:spcPct val="0"/>
        </a:spcAft>
        <a:buChar char="•"/>
        <a:defRPr sz="1600">
          <a:solidFill>
            <a:schemeClr val="tx1"/>
          </a:solidFill>
          <a:latin typeface="+mn-lt"/>
        </a:defRPr>
      </a:lvl6pPr>
      <a:lvl7pPr marL="2686050" indent="-228600" algn="l" rtl="0" eaLnBrk="1" fontAlgn="base" hangingPunct="1">
        <a:spcBef>
          <a:spcPct val="20000"/>
        </a:spcBef>
        <a:spcAft>
          <a:spcPct val="0"/>
        </a:spcAft>
        <a:buChar char="•"/>
        <a:defRPr sz="1600">
          <a:solidFill>
            <a:schemeClr val="tx1"/>
          </a:solidFill>
          <a:latin typeface="+mn-lt"/>
        </a:defRPr>
      </a:lvl7pPr>
      <a:lvl8pPr marL="3143250" indent="-228600" algn="l" rtl="0" eaLnBrk="1" fontAlgn="base" hangingPunct="1">
        <a:spcBef>
          <a:spcPct val="20000"/>
        </a:spcBef>
        <a:spcAft>
          <a:spcPct val="0"/>
        </a:spcAft>
        <a:buChar char="•"/>
        <a:defRPr sz="1600">
          <a:solidFill>
            <a:schemeClr val="tx1"/>
          </a:solidFill>
          <a:latin typeface="+mn-lt"/>
        </a:defRPr>
      </a:lvl8pPr>
      <a:lvl9pPr marL="3600450" indent="-228600" algn="l" rtl="0" eaLnBrk="1" fontAlgn="base" hangingPunct="1">
        <a:spcBef>
          <a:spcPct val="20000"/>
        </a:spcBef>
        <a:spcAft>
          <a:spcPct val="0"/>
        </a:spcAft>
        <a:buChar char="•"/>
        <a:defRPr sz="1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image" Target="../media/image1.emf"/><Relationship Id="rId5" Type="http://schemas.openxmlformats.org/officeDocument/2006/relationships/oleObject" Target="../embeddings/Microsoft_Word_97_-_2003_Document1.doc"/><Relationship Id="rId4" Type="http://schemas.openxmlformats.org/officeDocument/2006/relationships/oleObject" Target="../embeddings/oleObject1.bin"/></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image" Target="../media/image4.em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Date Placeholder 3"/>
          <p:cNvSpPr>
            <a:spLocks noGrp="1"/>
          </p:cNvSpPr>
          <p:nvPr>
            <p:ph type="dt" sz="half" idx="10"/>
          </p:nvPr>
        </p:nvSpPr>
        <p:spPr>
          <a:xfrm>
            <a:off x="696913" y="332601"/>
            <a:ext cx="1182055" cy="276999"/>
          </a:xfrm>
        </p:spPr>
        <p:txBody>
          <a:bodyPr/>
          <a:lstStyle/>
          <a:p>
            <a:r>
              <a:rPr lang="en-US" altLang="ja-JP" smtClean="0"/>
              <a:t>September 2015</a:t>
            </a:r>
            <a:endParaRPr lang="en-US" dirty="0"/>
          </a:p>
        </p:txBody>
      </p:sp>
      <p:sp>
        <p:nvSpPr>
          <p:cNvPr id="7" name="Footer Placeholder 4"/>
          <p:cNvSpPr>
            <a:spLocks noGrp="1"/>
          </p:cNvSpPr>
          <p:nvPr>
            <p:ph type="ftr" sz="quarter" idx="11"/>
          </p:nvPr>
        </p:nvSpPr>
        <p:spPr>
          <a:xfrm>
            <a:off x="8543860" y="6475413"/>
            <a:ext cx="65" cy="184666"/>
          </a:xfrm>
        </p:spPr>
        <p:txBody>
          <a:bodyPr/>
          <a:lstStyle/>
          <a:p>
            <a:r>
              <a:rPr lang="en-US" smtClean="0"/>
              <a:t>Yusuke Tanaka, Sony Corporation</a:t>
            </a:r>
            <a:endParaRPr lang="en-US" dirty="0"/>
          </a:p>
        </p:txBody>
      </p:sp>
      <p:sp>
        <p:nvSpPr>
          <p:cNvPr id="8" name="Slide Number Placeholder 5"/>
          <p:cNvSpPr>
            <a:spLocks noGrp="1"/>
          </p:cNvSpPr>
          <p:nvPr>
            <p:ph type="sldNum" sz="quarter" idx="12"/>
          </p:nvPr>
        </p:nvSpPr>
        <p:spPr>
          <a:xfrm>
            <a:off x="4344988" y="6475413"/>
            <a:ext cx="530225" cy="182562"/>
          </a:xfrm>
        </p:spPr>
        <p:txBody>
          <a:bodyPr/>
          <a:lstStyle/>
          <a:p>
            <a:r>
              <a:rPr lang="en-US" dirty="0"/>
              <a:t>Slide </a:t>
            </a:r>
            <a:fld id="{3F11A38B-7206-40F8-B396-B54F8ABE510B}" type="slidenum">
              <a:rPr lang="en-US"/>
              <a:pPr/>
              <a:t>1</a:t>
            </a:fld>
            <a:endParaRPr lang="en-US" dirty="0"/>
          </a:p>
        </p:txBody>
      </p:sp>
      <p:sp>
        <p:nvSpPr>
          <p:cNvPr id="30722" name="Rectangle 2"/>
          <p:cNvSpPr>
            <a:spLocks noGrp="1" noChangeArrowheads="1"/>
          </p:cNvSpPr>
          <p:nvPr>
            <p:ph type="title"/>
          </p:nvPr>
        </p:nvSpPr>
        <p:spPr>
          <a:xfrm>
            <a:off x="1066800" y="685800"/>
            <a:ext cx="7010400" cy="1066800"/>
          </a:xfrm>
          <a:noFill/>
          <a:ln/>
        </p:spPr>
        <p:txBody>
          <a:bodyPr/>
          <a:lstStyle/>
          <a:p>
            <a:r>
              <a:rPr lang="en-US" altLang="ja-JP" dirty="0" smtClean="0">
                <a:solidFill>
                  <a:schemeClr val="tx1"/>
                </a:solidFill>
              </a:rPr>
              <a:t>Further Study of 11ax Multicast</a:t>
            </a:r>
            <a:endParaRPr lang="en-US" dirty="0">
              <a:solidFill>
                <a:schemeClr val="tx1"/>
              </a:solidFill>
            </a:endParaRPr>
          </a:p>
        </p:txBody>
      </p:sp>
      <p:sp>
        <p:nvSpPr>
          <p:cNvPr id="30726" name="Rectangle 6"/>
          <p:cNvSpPr>
            <a:spLocks noGrp="1" noChangeArrowheads="1"/>
          </p:cNvSpPr>
          <p:nvPr>
            <p:ph type="body" idx="1"/>
          </p:nvPr>
        </p:nvSpPr>
        <p:spPr>
          <a:xfrm>
            <a:off x="685800" y="1752600"/>
            <a:ext cx="7772400" cy="381000"/>
          </a:xfrm>
          <a:noFill/>
          <a:ln/>
        </p:spPr>
        <p:txBody>
          <a:bodyPr/>
          <a:lstStyle/>
          <a:p>
            <a:pPr algn="ctr">
              <a:buFontTx/>
              <a:buNone/>
            </a:pPr>
            <a:r>
              <a:rPr lang="en-US" sz="2000" dirty="0"/>
              <a:t>Date</a:t>
            </a:r>
            <a:r>
              <a:rPr lang="en-US" sz="2000" dirty="0" smtClean="0"/>
              <a:t>: 2015/09/14</a:t>
            </a:r>
            <a:endParaRPr lang="en-US" sz="2000" b="0" dirty="0"/>
          </a:p>
        </p:txBody>
      </p:sp>
      <p:sp>
        <p:nvSpPr>
          <p:cNvPr id="30732" name="Rectangle 12"/>
          <p:cNvSpPr>
            <a:spLocks noChangeArrowheads="1"/>
          </p:cNvSpPr>
          <p:nvPr/>
        </p:nvSpPr>
        <p:spPr bwMode="auto">
          <a:xfrm>
            <a:off x="533400" y="2209800"/>
            <a:ext cx="1447800" cy="381000"/>
          </a:xfrm>
          <a:prstGeom prst="rect">
            <a:avLst/>
          </a:prstGeom>
          <a:noFill/>
          <a:ln w="9525">
            <a:noFill/>
            <a:miter lim="800000"/>
            <a:headEnd/>
            <a:tailEnd/>
          </a:ln>
          <a:effectLst/>
        </p:spPr>
        <p:txBody>
          <a:bodyPr lIns="92075" tIns="46038" rIns="92075" bIns="46038"/>
          <a:lstStyle/>
          <a:p>
            <a:pPr marL="342900" indent="-342900">
              <a:spcBef>
                <a:spcPct val="20000"/>
              </a:spcBef>
            </a:pPr>
            <a:r>
              <a:rPr lang="en-US" sz="2000" b="1" dirty="0"/>
              <a:t>Authors:</a:t>
            </a:r>
            <a:endParaRPr lang="en-US" sz="2000" dirty="0"/>
          </a:p>
        </p:txBody>
      </p:sp>
      <p:graphicFrame>
        <p:nvGraphicFramePr>
          <p:cNvPr id="2" name="Object 1"/>
          <p:cNvGraphicFramePr>
            <a:graphicFrameLocks noChangeAspect="1"/>
          </p:cNvGraphicFramePr>
          <p:nvPr>
            <p:extLst>
              <p:ext uri="{D42A27DB-BD31-4B8C-83A1-F6EECF244321}">
                <p14:modId xmlns:p14="http://schemas.microsoft.com/office/powerpoint/2010/main" val="2965871755"/>
              </p:ext>
            </p:extLst>
          </p:nvPr>
        </p:nvGraphicFramePr>
        <p:xfrm>
          <a:off x="1133475" y="2705100"/>
          <a:ext cx="6838950" cy="2305050"/>
        </p:xfrm>
        <a:graphic>
          <a:graphicData uri="http://schemas.openxmlformats.org/presentationml/2006/ole">
            <mc:AlternateContent xmlns:mc="http://schemas.openxmlformats.org/markup-compatibility/2006">
              <mc:Choice xmlns:v="urn:schemas-microsoft-com:vml" Requires="v">
                <p:oleObj spid="_x0000_s31379" name="Document" r:id="rId5" imgW="8249860" imgH="2790720" progId="Word.Document.8">
                  <p:embed/>
                </p:oleObj>
              </mc:Choice>
              <mc:Fallback>
                <p:oleObj name="Document" r:id="rId5" imgW="8249860" imgH="2790720" progId="Word.Document.8">
                  <p:embed/>
                  <p:pic>
                    <p:nvPicPr>
                      <p:cNvPr id="0" name="Object 2"/>
                      <p:cNvPicPr>
                        <a:picLocks noChangeAspect="1" noChangeArrowheads="1"/>
                      </p:cNvPicPr>
                      <p:nvPr/>
                    </p:nvPicPr>
                    <p:blipFill>
                      <a:blip r:embed="rId6"/>
                      <a:srcRect/>
                      <a:stretch>
                        <a:fillRect/>
                      </a:stretch>
                    </p:blipFill>
                    <p:spPr bwMode="auto">
                      <a:xfrm>
                        <a:off x="1133475" y="2705100"/>
                        <a:ext cx="6838950" cy="2305050"/>
                      </a:xfrm>
                      <a:prstGeom prst="rect">
                        <a:avLst/>
                      </a:prstGeom>
                      <a:noFill/>
                      <a:ln>
                        <a:noFill/>
                      </a:ln>
                      <a:extLst/>
                    </p:spPr>
                  </p:pic>
                </p:oleObj>
              </mc:Fallback>
            </mc:AlternateContent>
          </a:graphicData>
        </a:graphic>
      </p:graphicFrame>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p:cNvSpPr>
            <a:spLocks noGrp="1"/>
          </p:cNvSpPr>
          <p:nvPr>
            <p:ph idx="1"/>
          </p:nvPr>
        </p:nvSpPr>
        <p:spPr/>
        <p:txBody>
          <a:bodyPr/>
          <a:lstStyle/>
          <a:p>
            <a:r>
              <a:rPr kumimoji="1" lang="en-US" altLang="ja-JP" sz="2000" dirty="0" smtClean="0"/>
              <a:t>Modification of Multicast Diagnostic Request field.</a:t>
            </a:r>
          </a:p>
          <a:p>
            <a:pPr lvl="1"/>
            <a:r>
              <a:rPr kumimoji="1" lang="en-US" altLang="ja-JP" sz="1800" dirty="0" smtClean="0"/>
              <a:t>Add field that contains performance threshold for STAs to send back Multicast Diagnostic Report frames.</a:t>
            </a:r>
          </a:p>
          <a:p>
            <a:pPr lvl="1"/>
            <a:r>
              <a:rPr kumimoji="1" lang="en-US" altLang="ja-JP" sz="1800" dirty="0"/>
              <a:t>Add field that </a:t>
            </a:r>
            <a:r>
              <a:rPr kumimoji="1" lang="en-US" altLang="ja-JP" sz="1800" dirty="0" smtClean="0"/>
              <a:t>contains traffic information for STAs to calculate their performance. (e.g. the number of transmitted packets)</a:t>
            </a:r>
          </a:p>
        </p:txBody>
      </p:sp>
      <p:sp>
        <p:nvSpPr>
          <p:cNvPr id="3" name="タイトル 2"/>
          <p:cNvSpPr>
            <a:spLocks noGrp="1"/>
          </p:cNvSpPr>
          <p:nvPr>
            <p:ph type="title"/>
          </p:nvPr>
        </p:nvSpPr>
        <p:spPr/>
        <p:txBody>
          <a:bodyPr/>
          <a:lstStyle/>
          <a:p>
            <a:r>
              <a:rPr kumimoji="1" lang="en-US" altLang="ja-JP" dirty="0"/>
              <a:t>1. BAR destination selection</a:t>
            </a:r>
            <a:br>
              <a:rPr kumimoji="1" lang="en-US" altLang="ja-JP" dirty="0"/>
            </a:br>
            <a:r>
              <a:rPr kumimoji="1" lang="en-US" altLang="ja-JP" dirty="0"/>
              <a:t>with enhanced MD Report</a:t>
            </a:r>
            <a:endParaRPr kumimoji="1" lang="ja-JP" altLang="en-US" dirty="0"/>
          </a:p>
        </p:txBody>
      </p:sp>
      <p:sp>
        <p:nvSpPr>
          <p:cNvPr id="4" name="日付プレースホルダー 3"/>
          <p:cNvSpPr>
            <a:spLocks noGrp="1"/>
          </p:cNvSpPr>
          <p:nvPr>
            <p:ph type="dt" sz="half" idx="10"/>
          </p:nvPr>
        </p:nvSpPr>
        <p:spPr/>
        <p:txBody>
          <a:bodyPr/>
          <a:lstStyle/>
          <a:p>
            <a:r>
              <a:rPr lang="en-US" altLang="ja-JP" smtClean="0"/>
              <a:t>September 2015</a:t>
            </a:r>
            <a:endParaRPr lang="en-US" dirty="0"/>
          </a:p>
        </p:txBody>
      </p:sp>
      <p:sp>
        <p:nvSpPr>
          <p:cNvPr id="5" name="フッター プレースホルダー 4"/>
          <p:cNvSpPr>
            <a:spLocks noGrp="1"/>
          </p:cNvSpPr>
          <p:nvPr>
            <p:ph type="ftr" sz="quarter" idx="11"/>
          </p:nvPr>
        </p:nvSpPr>
        <p:spPr/>
        <p:txBody>
          <a:bodyPr/>
          <a:lstStyle/>
          <a:p>
            <a:r>
              <a:rPr lang="en-US" smtClean="0"/>
              <a:t>Yusuke Tanaka, Sony Corporation</a:t>
            </a:r>
            <a:endParaRPr lang="en-US" dirty="0"/>
          </a:p>
        </p:txBody>
      </p:sp>
      <p:sp>
        <p:nvSpPr>
          <p:cNvPr id="6" name="スライド番号プレースホルダー 5"/>
          <p:cNvSpPr>
            <a:spLocks noGrp="1"/>
          </p:cNvSpPr>
          <p:nvPr>
            <p:ph type="sldNum" sz="quarter" idx="12"/>
          </p:nvPr>
        </p:nvSpPr>
        <p:spPr/>
        <p:txBody>
          <a:bodyPr/>
          <a:lstStyle/>
          <a:p>
            <a:r>
              <a:rPr lang="en-US" smtClean="0"/>
              <a:t>Slide </a:t>
            </a:r>
            <a:fld id="{2D2062C0-C847-4A13-8FA5-E3D8EB01C832}" type="slidenum">
              <a:rPr lang="en-US" smtClean="0"/>
              <a:pPr/>
              <a:t>10</a:t>
            </a:fld>
            <a:endParaRPr lang="en-US" dirty="0"/>
          </a:p>
        </p:txBody>
      </p:sp>
    </p:spTree>
    <p:extLst>
      <p:ext uri="{BB962C8B-B14F-4D97-AF65-F5344CB8AC3E}">
        <p14:creationId xmlns:p14="http://schemas.microsoft.com/office/powerpoint/2010/main" val="332045619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p:cNvSpPr>
            <a:spLocks noGrp="1"/>
          </p:cNvSpPr>
          <p:nvPr>
            <p:ph idx="1"/>
          </p:nvPr>
        </p:nvSpPr>
        <p:spPr>
          <a:xfrm>
            <a:off x="685800" y="1981200"/>
            <a:ext cx="7924800" cy="4114800"/>
          </a:xfrm>
        </p:spPr>
        <p:txBody>
          <a:bodyPr/>
          <a:lstStyle/>
          <a:p>
            <a:r>
              <a:rPr kumimoji="1" lang="en-US" altLang="ja-JP" sz="2000" dirty="0" smtClean="0"/>
              <a:t>Current specifications[5] allows to manage combinations of frames as follows in the same single  bitmap of  sequence number(SN).</a:t>
            </a:r>
          </a:p>
          <a:p>
            <a:pPr marL="800100" lvl="1" indent="-342900">
              <a:buFont typeface="+mj-lt"/>
              <a:buAutoNum type="arabicPeriod"/>
            </a:pPr>
            <a:r>
              <a:rPr kumimoji="1" lang="en-US" altLang="ja-JP" sz="1600" dirty="0" smtClean="0"/>
              <a:t>Multicast data frame </a:t>
            </a:r>
            <a:r>
              <a:rPr kumimoji="1" lang="en-US" altLang="ja-JP" sz="1600" dirty="0"/>
              <a:t>and Broadcast management </a:t>
            </a:r>
            <a:r>
              <a:rPr kumimoji="1" lang="en-US" altLang="ja-JP" sz="1600" dirty="0" smtClean="0"/>
              <a:t>frame</a:t>
            </a:r>
          </a:p>
          <a:p>
            <a:pPr marL="800100" lvl="1" indent="-342900">
              <a:buFont typeface="+mj-lt"/>
              <a:buAutoNum type="arabicPeriod"/>
            </a:pPr>
            <a:r>
              <a:rPr kumimoji="1" lang="en-US" altLang="ja-JP" sz="1600" dirty="0" smtClean="0"/>
              <a:t>Multicast data frames transmitted to different Multicast addresses</a:t>
            </a:r>
          </a:p>
          <a:p>
            <a:pPr>
              <a:buFont typeface="+mj-lt"/>
              <a:buChar char="•"/>
            </a:pPr>
            <a:r>
              <a:rPr kumimoji="1" lang="en-US" altLang="ja-JP" sz="2000" dirty="0" smtClean="0"/>
              <a:t>This rule causes a problem as follows.</a:t>
            </a:r>
            <a:endParaRPr kumimoji="1" lang="en-US" altLang="ja-JP" sz="2000" dirty="0"/>
          </a:p>
          <a:p>
            <a:pPr lvl="1"/>
            <a:r>
              <a:rPr kumimoji="1" lang="en-US" altLang="ja-JP" sz="1600" dirty="0"/>
              <a:t>Frames that does not need to be received are managed with consecutive sequence numbers, </a:t>
            </a:r>
            <a:r>
              <a:rPr kumimoji="1" lang="en-US" altLang="ja-JP" sz="1600" dirty="0" smtClean="0"/>
              <a:t>so the sequence numbers are incomplete even if all valid data are received.</a:t>
            </a:r>
          </a:p>
          <a:p>
            <a:pPr lvl="1"/>
            <a:r>
              <a:rPr kumimoji="1" lang="en-US" altLang="ja-JP" sz="1600" dirty="0" smtClean="0"/>
              <a:t>For example, if </a:t>
            </a:r>
            <a:r>
              <a:rPr kumimoji="1" lang="en-US" altLang="ja-JP" sz="1600" dirty="0"/>
              <a:t>a STA fails to receive a </a:t>
            </a:r>
            <a:r>
              <a:rPr kumimoji="1" lang="en-US" altLang="ja-JP" sz="1600" dirty="0" smtClean="0"/>
              <a:t>Broadcast </a:t>
            </a:r>
            <a:r>
              <a:rPr kumimoji="1" lang="en-US" altLang="ja-JP" sz="1600" dirty="0"/>
              <a:t>frame and succeeds </a:t>
            </a:r>
            <a:r>
              <a:rPr kumimoji="1" lang="en-US" altLang="ja-JP" sz="1600" dirty="0" smtClean="0"/>
              <a:t>to receive </a:t>
            </a:r>
            <a:r>
              <a:rPr kumimoji="1" lang="en-US" altLang="ja-JP" sz="1600" dirty="0"/>
              <a:t>Multicast data frame, STA will wait for retransmission of the Broadcast </a:t>
            </a:r>
            <a:r>
              <a:rPr kumimoji="1" lang="en-US" altLang="ja-JP" sz="1600" dirty="0" smtClean="0"/>
              <a:t>frame </a:t>
            </a:r>
            <a:r>
              <a:rPr kumimoji="1" lang="en-US" altLang="ja-JP" sz="1600" dirty="0"/>
              <a:t>and </a:t>
            </a:r>
            <a:r>
              <a:rPr kumimoji="1" lang="en-US" altLang="ja-JP" sz="1600" dirty="0" smtClean="0"/>
              <a:t>does </a:t>
            </a:r>
            <a:r>
              <a:rPr kumimoji="1" lang="en-US" altLang="ja-JP" sz="1600" dirty="0"/>
              <a:t>not carry up the Multicast data frame to upper layer</a:t>
            </a:r>
            <a:r>
              <a:rPr kumimoji="1" lang="en-US" altLang="ja-JP" sz="1600" dirty="0" smtClean="0"/>
              <a:t>.</a:t>
            </a:r>
            <a:endParaRPr kumimoji="1" lang="en-US" altLang="ja-JP" sz="1600" dirty="0"/>
          </a:p>
          <a:p>
            <a:pPr lvl="2"/>
            <a:endParaRPr kumimoji="1" lang="en-US" altLang="ja-JP" sz="1400" dirty="0"/>
          </a:p>
          <a:p>
            <a:endParaRPr kumimoji="1" lang="en-US" altLang="ja-JP" sz="2000" dirty="0" smtClean="0"/>
          </a:p>
        </p:txBody>
      </p:sp>
      <p:sp>
        <p:nvSpPr>
          <p:cNvPr id="3" name="タイトル 2"/>
          <p:cNvSpPr>
            <a:spLocks noGrp="1"/>
          </p:cNvSpPr>
          <p:nvPr>
            <p:ph type="title"/>
          </p:nvPr>
        </p:nvSpPr>
        <p:spPr/>
        <p:txBody>
          <a:bodyPr/>
          <a:lstStyle/>
          <a:p>
            <a:r>
              <a:rPr kumimoji="1" lang="en-US" altLang="ja-JP" dirty="0" smtClean="0"/>
              <a:t>2. Bitmap management</a:t>
            </a:r>
            <a:endParaRPr kumimoji="1" lang="en-US" altLang="ja-JP" dirty="0"/>
          </a:p>
        </p:txBody>
      </p:sp>
      <p:sp>
        <p:nvSpPr>
          <p:cNvPr id="4" name="日付プレースホルダー 3"/>
          <p:cNvSpPr>
            <a:spLocks noGrp="1"/>
          </p:cNvSpPr>
          <p:nvPr>
            <p:ph type="dt" sz="half" idx="10"/>
          </p:nvPr>
        </p:nvSpPr>
        <p:spPr/>
        <p:txBody>
          <a:bodyPr/>
          <a:lstStyle/>
          <a:p>
            <a:r>
              <a:rPr lang="en-US" altLang="ja-JP" smtClean="0"/>
              <a:t>September 2015</a:t>
            </a:r>
            <a:endParaRPr lang="en-US" dirty="0"/>
          </a:p>
        </p:txBody>
      </p:sp>
      <p:sp>
        <p:nvSpPr>
          <p:cNvPr id="5" name="フッター プレースホルダー 4"/>
          <p:cNvSpPr>
            <a:spLocks noGrp="1"/>
          </p:cNvSpPr>
          <p:nvPr>
            <p:ph type="ftr" sz="quarter" idx="11"/>
          </p:nvPr>
        </p:nvSpPr>
        <p:spPr/>
        <p:txBody>
          <a:bodyPr/>
          <a:lstStyle/>
          <a:p>
            <a:r>
              <a:rPr lang="en-US" smtClean="0"/>
              <a:t>Yusuke Tanaka, Sony Corporation</a:t>
            </a:r>
            <a:endParaRPr lang="en-US" dirty="0"/>
          </a:p>
        </p:txBody>
      </p:sp>
      <p:sp>
        <p:nvSpPr>
          <p:cNvPr id="6" name="スライド番号プレースホルダー 5"/>
          <p:cNvSpPr>
            <a:spLocks noGrp="1"/>
          </p:cNvSpPr>
          <p:nvPr>
            <p:ph type="sldNum" sz="quarter" idx="12"/>
          </p:nvPr>
        </p:nvSpPr>
        <p:spPr/>
        <p:txBody>
          <a:bodyPr/>
          <a:lstStyle/>
          <a:p>
            <a:r>
              <a:rPr lang="en-US" smtClean="0"/>
              <a:t>Slide </a:t>
            </a:r>
            <a:fld id="{2D2062C0-C847-4A13-8FA5-E3D8EB01C832}" type="slidenum">
              <a:rPr lang="en-US" smtClean="0"/>
              <a:pPr/>
              <a:t>11</a:t>
            </a:fld>
            <a:endParaRPr lang="en-US" dirty="0"/>
          </a:p>
        </p:txBody>
      </p:sp>
      <p:grpSp>
        <p:nvGrpSpPr>
          <p:cNvPr id="7" name="グループ化 6"/>
          <p:cNvGrpSpPr/>
          <p:nvPr/>
        </p:nvGrpSpPr>
        <p:grpSpPr>
          <a:xfrm>
            <a:off x="1858071" y="5105400"/>
            <a:ext cx="5427858" cy="1219200"/>
            <a:chOff x="1858071" y="5105400"/>
            <a:chExt cx="5427858" cy="1219200"/>
          </a:xfrm>
        </p:grpSpPr>
        <p:sp>
          <p:nvSpPr>
            <p:cNvPr id="14" name="テキスト ボックス 13"/>
            <p:cNvSpPr txBox="1"/>
            <p:nvPr/>
          </p:nvSpPr>
          <p:spPr>
            <a:xfrm>
              <a:off x="1931809" y="5517045"/>
              <a:ext cx="365806" cy="261610"/>
            </a:xfrm>
            <a:prstGeom prst="rect">
              <a:avLst/>
            </a:prstGeom>
            <a:noFill/>
          </p:spPr>
          <p:txBody>
            <a:bodyPr wrap="none" rtlCol="0">
              <a:spAutoFit/>
            </a:bodyPr>
            <a:lstStyle/>
            <a:p>
              <a:r>
                <a:rPr kumimoji="1" lang="en-US" altLang="ja-JP" sz="1050" dirty="0" smtClean="0"/>
                <a:t>AP</a:t>
              </a:r>
              <a:endParaRPr kumimoji="1" lang="ja-JP" altLang="en-US" sz="1050" dirty="0"/>
            </a:p>
          </p:txBody>
        </p:sp>
        <p:sp>
          <p:nvSpPr>
            <p:cNvPr id="15" name="テキスト ボックス 14"/>
            <p:cNvSpPr txBox="1"/>
            <p:nvPr/>
          </p:nvSpPr>
          <p:spPr>
            <a:xfrm>
              <a:off x="1858071" y="5693100"/>
              <a:ext cx="439544" cy="253916"/>
            </a:xfrm>
            <a:prstGeom prst="rect">
              <a:avLst/>
            </a:prstGeom>
            <a:noFill/>
          </p:spPr>
          <p:txBody>
            <a:bodyPr wrap="none" rtlCol="0">
              <a:spAutoFit/>
            </a:bodyPr>
            <a:lstStyle/>
            <a:p>
              <a:r>
                <a:rPr kumimoji="1" lang="en-US" altLang="ja-JP" sz="1050" dirty="0" smtClean="0"/>
                <a:t>STA</a:t>
              </a:r>
              <a:endParaRPr kumimoji="1" lang="ja-JP" altLang="en-US" sz="1050" dirty="0"/>
            </a:p>
          </p:txBody>
        </p:sp>
        <p:cxnSp>
          <p:nvCxnSpPr>
            <p:cNvPr id="20" name="直線コネクタ 19"/>
            <p:cNvCxnSpPr/>
            <p:nvPr/>
          </p:nvCxnSpPr>
          <p:spPr bwMode="auto">
            <a:xfrm>
              <a:off x="2297614" y="5636814"/>
              <a:ext cx="1674650" cy="0"/>
            </a:xfrm>
            <a:prstGeom prst="line">
              <a:avLst/>
            </a:prstGeom>
            <a:solidFill>
              <a:schemeClr val="accent1"/>
            </a:solidFill>
            <a:ln w="15875" cap="flat" cmpd="sng" algn="ctr">
              <a:solidFill>
                <a:schemeClr val="tx1"/>
              </a:solidFill>
              <a:prstDash val="solid"/>
              <a:round/>
              <a:headEnd type="none" w="sm" len="sm"/>
              <a:tailEnd type="none" w="sm" len="sm"/>
            </a:ln>
            <a:effectLst/>
          </p:spPr>
        </p:cxnSp>
        <p:cxnSp>
          <p:nvCxnSpPr>
            <p:cNvPr id="21" name="直線コネクタ 20"/>
            <p:cNvCxnSpPr/>
            <p:nvPr/>
          </p:nvCxnSpPr>
          <p:spPr bwMode="auto">
            <a:xfrm>
              <a:off x="2297614" y="5865328"/>
              <a:ext cx="1674650" cy="0"/>
            </a:xfrm>
            <a:prstGeom prst="line">
              <a:avLst/>
            </a:prstGeom>
            <a:solidFill>
              <a:schemeClr val="accent1"/>
            </a:solidFill>
            <a:ln w="15875" cap="flat" cmpd="sng" algn="ctr">
              <a:solidFill>
                <a:schemeClr val="tx1"/>
              </a:solidFill>
              <a:prstDash val="solid"/>
              <a:round/>
              <a:headEnd type="none" w="sm" len="sm"/>
              <a:tailEnd type="none" w="sm" len="sm"/>
            </a:ln>
            <a:effectLst/>
          </p:spPr>
        </p:cxnSp>
        <p:sp>
          <p:nvSpPr>
            <p:cNvPr id="25" name="テキスト ボックス 24"/>
            <p:cNvSpPr txBox="1"/>
            <p:nvPr/>
          </p:nvSpPr>
          <p:spPr>
            <a:xfrm>
              <a:off x="2802291" y="5359444"/>
              <a:ext cx="768160" cy="276999"/>
            </a:xfrm>
            <a:prstGeom prst="rect">
              <a:avLst/>
            </a:prstGeom>
            <a:noFill/>
            <a:ln w="15875">
              <a:solidFill>
                <a:schemeClr val="tx1"/>
              </a:solidFill>
            </a:ln>
          </p:spPr>
          <p:txBody>
            <a:bodyPr wrap="square" rtlCol="0">
              <a:spAutoFit/>
            </a:bodyPr>
            <a:lstStyle/>
            <a:p>
              <a:pPr algn="ctr"/>
              <a:r>
                <a:rPr kumimoji="1" lang="en-US" altLang="ja-JP" dirty="0" smtClean="0"/>
                <a:t>Multicast</a:t>
              </a:r>
              <a:endParaRPr kumimoji="1" lang="ja-JP" altLang="en-US" dirty="0"/>
            </a:p>
          </p:txBody>
        </p:sp>
        <p:cxnSp>
          <p:nvCxnSpPr>
            <p:cNvPr id="29" name="直線矢印コネクタ 28"/>
            <p:cNvCxnSpPr/>
            <p:nvPr/>
          </p:nvCxnSpPr>
          <p:spPr bwMode="auto">
            <a:xfrm>
              <a:off x="3570451" y="5636443"/>
              <a:ext cx="0" cy="208805"/>
            </a:xfrm>
            <a:prstGeom prst="straightConnector1">
              <a:avLst/>
            </a:prstGeom>
            <a:solidFill>
              <a:schemeClr val="accent1"/>
            </a:solidFill>
            <a:ln w="12700" cap="flat" cmpd="sng" algn="ctr">
              <a:solidFill>
                <a:schemeClr val="tx1"/>
              </a:solidFill>
              <a:prstDash val="solid"/>
              <a:round/>
              <a:headEnd type="none" w="sm" len="sm"/>
              <a:tailEnd type="arrow"/>
            </a:ln>
            <a:effectLst/>
          </p:spPr>
        </p:cxnSp>
        <p:sp>
          <p:nvSpPr>
            <p:cNvPr id="43" name="テキスト ボックス 42"/>
            <p:cNvSpPr txBox="1"/>
            <p:nvPr/>
          </p:nvSpPr>
          <p:spPr>
            <a:xfrm>
              <a:off x="4342851" y="5359443"/>
              <a:ext cx="801823" cy="276999"/>
            </a:xfrm>
            <a:prstGeom prst="rect">
              <a:avLst/>
            </a:prstGeom>
            <a:noFill/>
            <a:ln w="15875">
              <a:solidFill>
                <a:schemeClr val="tx1"/>
              </a:solidFill>
            </a:ln>
          </p:spPr>
          <p:txBody>
            <a:bodyPr wrap="none" rtlCol="0">
              <a:spAutoFit/>
            </a:bodyPr>
            <a:lstStyle/>
            <a:p>
              <a:pPr algn="ctr"/>
              <a:r>
                <a:rPr kumimoji="1" lang="en-US" altLang="ja-JP" dirty="0" smtClean="0"/>
                <a:t>Broadcast</a:t>
              </a:r>
              <a:endParaRPr kumimoji="1" lang="ja-JP" altLang="en-US" dirty="0"/>
            </a:p>
          </p:txBody>
        </p:sp>
        <p:cxnSp>
          <p:nvCxnSpPr>
            <p:cNvPr id="44" name="直線矢印コネクタ 43"/>
            <p:cNvCxnSpPr/>
            <p:nvPr/>
          </p:nvCxnSpPr>
          <p:spPr bwMode="auto">
            <a:xfrm>
              <a:off x="5143178" y="5636442"/>
              <a:ext cx="0" cy="202601"/>
            </a:xfrm>
            <a:prstGeom prst="straightConnector1">
              <a:avLst/>
            </a:prstGeom>
            <a:solidFill>
              <a:schemeClr val="accent1"/>
            </a:solidFill>
            <a:ln w="12700" cap="flat" cmpd="sng" algn="ctr">
              <a:solidFill>
                <a:schemeClr val="tx1"/>
              </a:solidFill>
              <a:prstDash val="solid"/>
              <a:round/>
              <a:headEnd type="none" w="sm" len="sm"/>
              <a:tailEnd type="arrow"/>
            </a:ln>
            <a:effectLst/>
          </p:spPr>
        </p:cxnSp>
        <p:cxnSp>
          <p:nvCxnSpPr>
            <p:cNvPr id="46" name="直線矢印コネクタ 45"/>
            <p:cNvCxnSpPr/>
            <p:nvPr/>
          </p:nvCxnSpPr>
          <p:spPr bwMode="auto">
            <a:xfrm>
              <a:off x="6685234" y="5636441"/>
              <a:ext cx="0" cy="202602"/>
            </a:xfrm>
            <a:prstGeom prst="straightConnector1">
              <a:avLst/>
            </a:prstGeom>
            <a:solidFill>
              <a:schemeClr val="accent1"/>
            </a:solidFill>
            <a:ln w="12700" cap="flat" cmpd="sng" algn="ctr">
              <a:solidFill>
                <a:schemeClr val="tx1"/>
              </a:solidFill>
              <a:prstDash val="solid"/>
              <a:round/>
              <a:headEnd type="none" w="sm" len="sm"/>
              <a:tailEnd type="arrow"/>
            </a:ln>
            <a:effectLst/>
          </p:spPr>
        </p:cxnSp>
        <p:sp>
          <p:nvSpPr>
            <p:cNvPr id="49" name="テキスト ボックス 48"/>
            <p:cNvSpPr txBox="1"/>
            <p:nvPr/>
          </p:nvSpPr>
          <p:spPr>
            <a:xfrm>
              <a:off x="5917074" y="5359442"/>
              <a:ext cx="768160" cy="276999"/>
            </a:xfrm>
            <a:prstGeom prst="rect">
              <a:avLst/>
            </a:prstGeom>
            <a:noFill/>
            <a:ln w="15875">
              <a:solidFill>
                <a:schemeClr val="tx1"/>
              </a:solidFill>
            </a:ln>
          </p:spPr>
          <p:txBody>
            <a:bodyPr wrap="square" rtlCol="0">
              <a:spAutoFit/>
            </a:bodyPr>
            <a:lstStyle/>
            <a:p>
              <a:pPr algn="ctr"/>
              <a:r>
                <a:rPr kumimoji="1" lang="en-US" altLang="ja-JP" dirty="0" smtClean="0"/>
                <a:t>Multicast</a:t>
              </a:r>
              <a:endParaRPr kumimoji="1" lang="ja-JP" altLang="en-US" dirty="0"/>
            </a:p>
          </p:txBody>
        </p:sp>
        <p:cxnSp>
          <p:nvCxnSpPr>
            <p:cNvPr id="55" name="直線コネクタ 54"/>
            <p:cNvCxnSpPr/>
            <p:nvPr/>
          </p:nvCxnSpPr>
          <p:spPr bwMode="auto">
            <a:xfrm>
              <a:off x="4017983" y="5636814"/>
              <a:ext cx="1451559" cy="0"/>
            </a:xfrm>
            <a:prstGeom prst="line">
              <a:avLst/>
            </a:prstGeom>
            <a:solidFill>
              <a:schemeClr val="accent1"/>
            </a:solidFill>
            <a:ln w="15875" cap="flat" cmpd="sng" algn="ctr">
              <a:solidFill>
                <a:schemeClr val="tx1"/>
              </a:solidFill>
              <a:prstDash val="solid"/>
              <a:round/>
              <a:headEnd type="none" w="sm" len="sm"/>
              <a:tailEnd type="none" w="sm" len="sm"/>
            </a:ln>
            <a:effectLst/>
          </p:spPr>
        </p:cxnSp>
        <p:cxnSp>
          <p:nvCxnSpPr>
            <p:cNvPr id="56" name="直線コネクタ 55"/>
            <p:cNvCxnSpPr/>
            <p:nvPr/>
          </p:nvCxnSpPr>
          <p:spPr bwMode="auto">
            <a:xfrm>
              <a:off x="4017983" y="5865328"/>
              <a:ext cx="1451559" cy="0"/>
            </a:xfrm>
            <a:prstGeom prst="line">
              <a:avLst/>
            </a:prstGeom>
            <a:solidFill>
              <a:schemeClr val="accent1"/>
            </a:solidFill>
            <a:ln w="15875" cap="flat" cmpd="sng" algn="ctr">
              <a:solidFill>
                <a:schemeClr val="tx1"/>
              </a:solidFill>
              <a:prstDash val="solid"/>
              <a:round/>
              <a:headEnd type="none" w="sm" len="sm"/>
              <a:tailEnd type="none" w="sm" len="sm"/>
            </a:ln>
            <a:effectLst/>
          </p:spPr>
        </p:cxnSp>
        <p:cxnSp>
          <p:nvCxnSpPr>
            <p:cNvPr id="58" name="直線コネクタ 57"/>
            <p:cNvCxnSpPr/>
            <p:nvPr/>
          </p:nvCxnSpPr>
          <p:spPr bwMode="auto">
            <a:xfrm>
              <a:off x="5515261" y="5636441"/>
              <a:ext cx="1770668" cy="0"/>
            </a:xfrm>
            <a:prstGeom prst="line">
              <a:avLst/>
            </a:prstGeom>
            <a:solidFill>
              <a:schemeClr val="accent1"/>
            </a:solidFill>
            <a:ln w="15875" cap="flat" cmpd="sng" algn="ctr">
              <a:solidFill>
                <a:schemeClr val="tx1"/>
              </a:solidFill>
              <a:prstDash val="solid"/>
              <a:round/>
              <a:headEnd type="none" w="sm" len="sm"/>
              <a:tailEnd type="none" w="sm" len="sm"/>
            </a:ln>
            <a:effectLst/>
          </p:spPr>
        </p:cxnSp>
        <p:cxnSp>
          <p:nvCxnSpPr>
            <p:cNvPr id="59" name="直線コネクタ 58"/>
            <p:cNvCxnSpPr/>
            <p:nvPr/>
          </p:nvCxnSpPr>
          <p:spPr bwMode="auto">
            <a:xfrm>
              <a:off x="5515261" y="5865328"/>
              <a:ext cx="1770668" cy="0"/>
            </a:xfrm>
            <a:prstGeom prst="line">
              <a:avLst/>
            </a:prstGeom>
            <a:solidFill>
              <a:schemeClr val="accent1"/>
            </a:solidFill>
            <a:ln w="15875" cap="flat" cmpd="sng" algn="ctr">
              <a:solidFill>
                <a:schemeClr val="tx1"/>
              </a:solidFill>
              <a:prstDash val="solid"/>
              <a:round/>
              <a:headEnd type="none" w="sm" len="sm"/>
              <a:tailEnd type="none" w="sm" len="sm"/>
            </a:ln>
            <a:effectLst/>
          </p:spPr>
        </p:cxnSp>
        <p:grpSp>
          <p:nvGrpSpPr>
            <p:cNvPr id="68" name="グループ化 67"/>
            <p:cNvGrpSpPr/>
            <p:nvPr/>
          </p:nvGrpSpPr>
          <p:grpSpPr>
            <a:xfrm>
              <a:off x="3938131" y="5557185"/>
              <a:ext cx="113983" cy="158511"/>
              <a:chOff x="-869964" y="4798742"/>
              <a:chExt cx="113983" cy="158511"/>
            </a:xfrm>
          </p:grpSpPr>
          <p:grpSp>
            <p:nvGrpSpPr>
              <p:cNvPr id="63" name="グループ化 62"/>
              <p:cNvGrpSpPr/>
              <p:nvPr/>
            </p:nvGrpSpPr>
            <p:grpSpPr>
              <a:xfrm rot="2700000">
                <a:off x="-909592" y="4838370"/>
                <a:ext cx="158511" cy="79256"/>
                <a:chOff x="-990600" y="4939099"/>
                <a:chExt cx="561428" cy="280716"/>
              </a:xfrm>
            </p:grpSpPr>
            <p:sp>
              <p:nvSpPr>
                <p:cNvPr id="61" name="円弧 60"/>
                <p:cNvSpPr/>
                <p:nvPr/>
              </p:nvSpPr>
              <p:spPr bwMode="auto">
                <a:xfrm>
                  <a:off x="-990600" y="4939099"/>
                  <a:ext cx="280714" cy="280714"/>
                </a:xfrm>
                <a:prstGeom prst="arc">
                  <a:avLst/>
                </a:prstGeom>
                <a:noFill/>
                <a:ln w="15875"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ja-JP" altLang="en-US" sz="1200" b="0" i="0" u="none" strike="noStrike" cap="none" normalizeH="0" baseline="0" smtClean="0">
                    <a:ln>
                      <a:noFill/>
                    </a:ln>
                    <a:solidFill>
                      <a:schemeClr val="tx1"/>
                    </a:solidFill>
                    <a:effectLst/>
                    <a:latin typeface="Times New Roman" pitchFamily="18" charset="0"/>
                  </a:endParaRPr>
                </a:p>
              </p:txBody>
            </p:sp>
            <p:sp>
              <p:nvSpPr>
                <p:cNvPr id="62" name="円弧 61"/>
                <p:cNvSpPr/>
                <p:nvPr/>
              </p:nvSpPr>
              <p:spPr bwMode="auto">
                <a:xfrm rot="10800000">
                  <a:off x="-709886" y="4939101"/>
                  <a:ext cx="280714" cy="280714"/>
                </a:xfrm>
                <a:prstGeom prst="arc">
                  <a:avLst/>
                </a:prstGeom>
                <a:noFill/>
                <a:ln w="15875"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ja-JP" altLang="en-US" sz="1200" b="0" i="0" u="none" strike="noStrike" cap="none" normalizeH="0" baseline="0" smtClean="0">
                    <a:ln>
                      <a:noFill/>
                    </a:ln>
                    <a:solidFill>
                      <a:schemeClr val="tx1"/>
                    </a:solidFill>
                    <a:effectLst/>
                    <a:latin typeface="Times New Roman" pitchFamily="18" charset="0"/>
                  </a:endParaRPr>
                </a:p>
              </p:txBody>
            </p:sp>
          </p:grpSp>
          <p:grpSp>
            <p:nvGrpSpPr>
              <p:cNvPr id="64" name="グループ化 63"/>
              <p:cNvGrpSpPr/>
              <p:nvPr/>
            </p:nvGrpSpPr>
            <p:grpSpPr>
              <a:xfrm rot="2700000">
                <a:off x="-874865" y="4838370"/>
                <a:ext cx="158511" cy="79256"/>
                <a:chOff x="-990600" y="4939099"/>
                <a:chExt cx="561428" cy="280716"/>
              </a:xfrm>
            </p:grpSpPr>
            <p:sp>
              <p:nvSpPr>
                <p:cNvPr id="65" name="円弧 64"/>
                <p:cNvSpPr/>
                <p:nvPr/>
              </p:nvSpPr>
              <p:spPr bwMode="auto">
                <a:xfrm>
                  <a:off x="-990600" y="4939099"/>
                  <a:ext cx="280714" cy="280714"/>
                </a:xfrm>
                <a:prstGeom prst="arc">
                  <a:avLst/>
                </a:prstGeom>
                <a:noFill/>
                <a:ln w="15875"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ja-JP" altLang="en-US" sz="1200" b="0" i="0" u="none" strike="noStrike" cap="none" normalizeH="0" baseline="0" smtClean="0">
                    <a:ln>
                      <a:noFill/>
                    </a:ln>
                    <a:solidFill>
                      <a:schemeClr val="tx1"/>
                    </a:solidFill>
                    <a:effectLst/>
                    <a:latin typeface="Times New Roman" pitchFamily="18" charset="0"/>
                  </a:endParaRPr>
                </a:p>
              </p:txBody>
            </p:sp>
            <p:sp>
              <p:nvSpPr>
                <p:cNvPr id="66" name="円弧 65"/>
                <p:cNvSpPr/>
                <p:nvPr/>
              </p:nvSpPr>
              <p:spPr bwMode="auto">
                <a:xfrm rot="10800000">
                  <a:off x="-709886" y="4939101"/>
                  <a:ext cx="280714" cy="280714"/>
                </a:xfrm>
                <a:prstGeom prst="arc">
                  <a:avLst/>
                </a:prstGeom>
                <a:noFill/>
                <a:ln w="15875"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ja-JP" altLang="en-US" sz="1200" b="0" i="0" u="none" strike="noStrike" cap="none" normalizeH="0" baseline="0" smtClean="0">
                    <a:ln>
                      <a:noFill/>
                    </a:ln>
                    <a:solidFill>
                      <a:schemeClr val="tx1"/>
                    </a:solidFill>
                    <a:effectLst/>
                    <a:latin typeface="Times New Roman" pitchFamily="18" charset="0"/>
                  </a:endParaRPr>
                </a:p>
              </p:txBody>
            </p:sp>
          </p:grpSp>
        </p:grpSp>
        <p:grpSp>
          <p:nvGrpSpPr>
            <p:cNvPr id="69" name="グループ化 68"/>
            <p:cNvGrpSpPr/>
            <p:nvPr/>
          </p:nvGrpSpPr>
          <p:grpSpPr>
            <a:xfrm>
              <a:off x="3938131" y="5786073"/>
              <a:ext cx="113983" cy="158511"/>
              <a:chOff x="-869964" y="4798742"/>
              <a:chExt cx="113983" cy="158511"/>
            </a:xfrm>
          </p:grpSpPr>
          <p:grpSp>
            <p:nvGrpSpPr>
              <p:cNvPr id="70" name="グループ化 69"/>
              <p:cNvGrpSpPr/>
              <p:nvPr/>
            </p:nvGrpSpPr>
            <p:grpSpPr>
              <a:xfrm rot="2700000">
                <a:off x="-909592" y="4838370"/>
                <a:ext cx="158511" cy="79256"/>
                <a:chOff x="-990600" y="4939099"/>
                <a:chExt cx="561428" cy="280716"/>
              </a:xfrm>
            </p:grpSpPr>
            <p:sp>
              <p:nvSpPr>
                <p:cNvPr id="74" name="円弧 73"/>
                <p:cNvSpPr/>
                <p:nvPr/>
              </p:nvSpPr>
              <p:spPr bwMode="auto">
                <a:xfrm>
                  <a:off x="-990600" y="4939099"/>
                  <a:ext cx="280714" cy="280714"/>
                </a:xfrm>
                <a:prstGeom prst="arc">
                  <a:avLst/>
                </a:prstGeom>
                <a:noFill/>
                <a:ln w="15875"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ja-JP" altLang="en-US" sz="1200" b="0" i="0" u="none" strike="noStrike" cap="none" normalizeH="0" baseline="0" smtClean="0">
                    <a:ln>
                      <a:noFill/>
                    </a:ln>
                    <a:solidFill>
                      <a:schemeClr val="tx1"/>
                    </a:solidFill>
                    <a:effectLst/>
                    <a:latin typeface="Times New Roman" pitchFamily="18" charset="0"/>
                  </a:endParaRPr>
                </a:p>
              </p:txBody>
            </p:sp>
            <p:sp>
              <p:nvSpPr>
                <p:cNvPr id="75" name="円弧 74"/>
                <p:cNvSpPr/>
                <p:nvPr/>
              </p:nvSpPr>
              <p:spPr bwMode="auto">
                <a:xfrm rot="10800000">
                  <a:off x="-709886" y="4939101"/>
                  <a:ext cx="280714" cy="280714"/>
                </a:xfrm>
                <a:prstGeom prst="arc">
                  <a:avLst/>
                </a:prstGeom>
                <a:noFill/>
                <a:ln w="15875"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ja-JP" altLang="en-US" sz="1200" b="0" i="0" u="none" strike="noStrike" cap="none" normalizeH="0" baseline="0" smtClean="0">
                    <a:ln>
                      <a:noFill/>
                    </a:ln>
                    <a:solidFill>
                      <a:schemeClr val="tx1"/>
                    </a:solidFill>
                    <a:effectLst/>
                    <a:latin typeface="Times New Roman" pitchFamily="18" charset="0"/>
                  </a:endParaRPr>
                </a:p>
              </p:txBody>
            </p:sp>
          </p:grpSp>
          <p:grpSp>
            <p:nvGrpSpPr>
              <p:cNvPr id="71" name="グループ化 70"/>
              <p:cNvGrpSpPr/>
              <p:nvPr/>
            </p:nvGrpSpPr>
            <p:grpSpPr>
              <a:xfrm rot="2700000">
                <a:off x="-874865" y="4838370"/>
                <a:ext cx="158511" cy="79256"/>
                <a:chOff x="-990600" y="4939099"/>
                <a:chExt cx="561428" cy="280716"/>
              </a:xfrm>
            </p:grpSpPr>
            <p:sp>
              <p:nvSpPr>
                <p:cNvPr id="72" name="円弧 71"/>
                <p:cNvSpPr/>
                <p:nvPr/>
              </p:nvSpPr>
              <p:spPr bwMode="auto">
                <a:xfrm>
                  <a:off x="-990600" y="4939099"/>
                  <a:ext cx="280714" cy="280714"/>
                </a:xfrm>
                <a:prstGeom prst="arc">
                  <a:avLst/>
                </a:prstGeom>
                <a:noFill/>
                <a:ln w="15875"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ja-JP" altLang="en-US" sz="1200" b="0" i="0" u="none" strike="noStrike" cap="none" normalizeH="0" baseline="0" smtClean="0">
                    <a:ln>
                      <a:noFill/>
                    </a:ln>
                    <a:solidFill>
                      <a:schemeClr val="tx1"/>
                    </a:solidFill>
                    <a:effectLst/>
                    <a:latin typeface="Times New Roman" pitchFamily="18" charset="0"/>
                  </a:endParaRPr>
                </a:p>
              </p:txBody>
            </p:sp>
            <p:sp>
              <p:nvSpPr>
                <p:cNvPr id="73" name="円弧 72"/>
                <p:cNvSpPr/>
                <p:nvPr/>
              </p:nvSpPr>
              <p:spPr bwMode="auto">
                <a:xfrm rot="10800000">
                  <a:off x="-709886" y="4939101"/>
                  <a:ext cx="280714" cy="280714"/>
                </a:xfrm>
                <a:prstGeom prst="arc">
                  <a:avLst/>
                </a:prstGeom>
                <a:noFill/>
                <a:ln w="15875"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ja-JP" altLang="en-US" sz="1200" b="0" i="0" u="none" strike="noStrike" cap="none" normalizeH="0" baseline="0" smtClean="0">
                    <a:ln>
                      <a:noFill/>
                    </a:ln>
                    <a:solidFill>
                      <a:schemeClr val="tx1"/>
                    </a:solidFill>
                    <a:effectLst/>
                    <a:latin typeface="Times New Roman" pitchFamily="18" charset="0"/>
                  </a:endParaRPr>
                </a:p>
              </p:txBody>
            </p:sp>
          </p:grpSp>
        </p:grpSp>
        <p:grpSp>
          <p:nvGrpSpPr>
            <p:cNvPr id="76" name="グループ化 75"/>
            <p:cNvGrpSpPr/>
            <p:nvPr/>
          </p:nvGrpSpPr>
          <p:grpSpPr>
            <a:xfrm>
              <a:off x="5435410" y="5557185"/>
              <a:ext cx="113983" cy="158511"/>
              <a:chOff x="-869964" y="4798742"/>
              <a:chExt cx="113983" cy="158511"/>
            </a:xfrm>
          </p:grpSpPr>
          <p:grpSp>
            <p:nvGrpSpPr>
              <p:cNvPr id="77" name="グループ化 76"/>
              <p:cNvGrpSpPr/>
              <p:nvPr/>
            </p:nvGrpSpPr>
            <p:grpSpPr>
              <a:xfrm rot="2700000">
                <a:off x="-909592" y="4838370"/>
                <a:ext cx="158511" cy="79256"/>
                <a:chOff x="-990600" y="4939099"/>
                <a:chExt cx="561428" cy="280716"/>
              </a:xfrm>
            </p:grpSpPr>
            <p:sp>
              <p:nvSpPr>
                <p:cNvPr id="81" name="円弧 80"/>
                <p:cNvSpPr/>
                <p:nvPr/>
              </p:nvSpPr>
              <p:spPr bwMode="auto">
                <a:xfrm>
                  <a:off x="-990600" y="4939099"/>
                  <a:ext cx="280714" cy="280714"/>
                </a:xfrm>
                <a:prstGeom prst="arc">
                  <a:avLst/>
                </a:prstGeom>
                <a:noFill/>
                <a:ln w="15875"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ja-JP" altLang="en-US" sz="1200" b="0" i="0" u="none" strike="noStrike" cap="none" normalizeH="0" baseline="0" smtClean="0">
                    <a:ln>
                      <a:noFill/>
                    </a:ln>
                    <a:solidFill>
                      <a:schemeClr val="tx1"/>
                    </a:solidFill>
                    <a:effectLst/>
                    <a:latin typeface="Times New Roman" pitchFamily="18" charset="0"/>
                  </a:endParaRPr>
                </a:p>
              </p:txBody>
            </p:sp>
            <p:sp>
              <p:nvSpPr>
                <p:cNvPr id="82" name="円弧 81"/>
                <p:cNvSpPr/>
                <p:nvPr/>
              </p:nvSpPr>
              <p:spPr bwMode="auto">
                <a:xfrm rot="10800000">
                  <a:off x="-709886" y="4939101"/>
                  <a:ext cx="280714" cy="280714"/>
                </a:xfrm>
                <a:prstGeom prst="arc">
                  <a:avLst/>
                </a:prstGeom>
                <a:noFill/>
                <a:ln w="15875"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ja-JP" altLang="en-US" sz="1200" b="0" i="0" u="none" strike="noStrike" cap="none" normalizeH="0" baseline="0" smtClean="0">
                    <a:ln>
                      <a:noFill/>
                    </a:ln>
                    <a:solidFill>
                      <a:schemeClr val="tx1"/>
                    </a:solidFill>
                    <a:effectLst/>
                    <a:latin typeface="Times New Roman" pitchFamily="18" charset="0"/>
                  </a:endParaRPr>
                </a:p>
              </p:txBody>
            </p:sp>
          </p:grpSp>
          <p:grpSp>
            <p:nvGrpSpPr>
              <p:cNvPr id="78" name="グループ化 77"/>
              <p:cNvGrpSpPr/>
              <p:nvPr/>
            </p:nvGrpSpPr>
            <p:grpSpPr>
              <a:xfrm rot="2700000">
                <a:off x="-874865" y="4838370"/>
                <a:ext cx="158511" cy="79256"/>
                <a:chOff x="-990600" y="4939099"/>
                <a:chExt cx="561428" cy="280716"/>
              </a:xfrm>
            </p:grpSpPr>
            <p:sp>
              <p:nvSpPr>
                <p:cNvPr id="79" name="円弧 78"/>
                <p:cNvSpPr/>
                <p:nvPr/>
              </p:nvSpPr>
              <p:spPr bwMode="auto">
                <a:xfrm>
                  <a:off x="-990600" y="4939099"/>
                  <a:ext cx="280714" cy="280714"/>
                </a:xfrm>
                <a:prstGeom prst="arc">
                  <a:avLst/>
                </a:prstGeom>
                <a:noFill/>
                <a:ln w="15875"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ja-JP" altLang="en-US" sz="1200" b="0" i="0" u="none" strike="noStrike" cap="none" normalizeH="0" baseline="0" smtClean="0">
                    <a:ln>
                      <a:noFill/>
                    </a:ln>
                    <a:solidFill>
                      <a:schemeClr val="tx1"/>
                    </a:solidFill>
                    <a:effectLst/>
                    <a:latin typeface="Times New Roman" pitchFamily="18" charset="0"/>
                  </a:endParaRPr>
                </a:p>
              </p:txBody>
            </p:sp>
            <p:sp>
              <p:nvSpPr>
                <p:cNvPr id="80" name="円弧 79"/>
                <p:cNvSpPr/>
                <p:nvPr/>
              </p:nvSpPr>
              <p:spPr bwMode="auto">
                <a:xfrm rot="10800000">
                  <a:off x="-709886" y="4939101"/>
                  <a:ext cx="280714" cy="280714"/>
                </a:xfrm>
                <a:prstGeom prst="arc">
                  <a:avLst/>
                </a:prstGeom>
                <a:noFill/>
                <a:ln w="15875"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ja-JP" altLang="en-US" sz="1200" b="0" i="0" u="none" strike="noStrike" cap="none" normalizeH="0" baseline="0" smtClean="0">
                    <a:ln>
                      <a:noFill/>
                    </a:ln>
                    <a:solidFill>
                      <a:schemeClr val="tx1"/>
                    </a:solidFill>
                    <a:effectLst/>
                    <a:latin typeface="Times New Roman" pitchFamily="18" charset="0"/>
                  </a:endParaRPr>
                </a:p>
              </p:txBody>
            </p:sp>
          </p:grpSp>
        </p:grpSp>
        <p:grpSp>
          <p:nvGrpSpPr>
            <p:cNvPr id="83" name="グループ化 82"/>
            <p:cNvGrpSpPr/>
            <p:nvPr/>
          </p:nvGrpSpPr>
          <p:grpSpPr>
            <a:xfrm>
              <a:off x="5435410" y="5786073"/>
              <a:ext cx="113983" cy="158511"/>
              <a:chOff x="-869964" y="4798742"/>
              <a:chExt cx="113983" cy="158511"/>
            </a:xfrm>
          </p:grpSpPr>
          <p:grpSp>
            <p:nvGrpSpPr>
              <p:cNvPr id="84" name="グループ化 83"/>
              <p:cNvGrpSpPr/>
              <p:nvPr/>
            </p:nvGrpSpPr>
            <p:grpSpPr>
              <a:xfrm rot="2700000">
                <a:off x="-909592" y="4838370"/>
                <a:ext cx="158511" cy="79256"/>
                <a:chOff x="-990600" y="4939099"/>
                <a:chExt cx="561428" cy="280716"/>
              </a:xfrm>
            </p:grpSpPr>
            <p:sp>
              <p:nvSpPr>
                <p:cNvPr id="88" name="円弧 87"/>
                <p:cNvSpPr/>
                <p:nvPr/>
              </p:nvSpPr>
              <p:spPr bwMode="auto">
                <a:xfrm>
                  <a:off x="-990600" y="4939099"/>
                  <a:ext cx="280714" cy="280714"/>
                </a:xfrm>
                <a:prstGeom prst="arc">
                  <a:avLst/>
                </a:prstGeom>
                <a:noFill/>
                <a:ln w="15875"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ja-JP" altLang="en-US" sz="1200" b="0" i="0" u="none" strike="noStrike" cap="none" normalizeH="0" baseline="0" smtClean="0">
                    <a:ln>
                      <a:noFill/>
                    </a:ln>
                    <a:solidFill>
                      <a:schemeClr val="tx1"/>
                    </a:solidFill>
                    <a:effectLst/>
                    <a:latin typeface="Times New Roman" pitchFamily="18" charset="0"/>
                  </a:endParaRPr>
                </a:p>
              </p:txBody>
            </p:sp>
            <p:sp>
              <p:nvSpPr>
                <p:cNvPr id="89" name="円弧 88"/>
                <p:cNvSpPr/>
                <p:nvPr/>
              </p:nvSpPr>
              <p:spPr bwMode="auto">
                <a:xfrm rot="10800000">
                  <a:off x="-709886" y="4939101"/>
                  <a:ext cx="280714" cy="280714"/>
                </a:xfrm>
                <a:prstGeom prst="arc">
                  <a:avLst/>
                </a:prstGeom>
                <a:noFill/>
                <a:ln w="15875"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ja-JP" altLang="en-US" sz="1200" b="0" i="0" u="none" strike="noStrike" cap="none" normalizeH="0" baseline="0" smtClean="0">
                    <a:ln>
                      <a:noFill/>
                    </a:ln>
                    <a:solidFill>
                      <a:schemeClr val="tx1"/>
                    </a:solidFill>
                    <a:effectLst/>
                    <a:latin typeface="Times New Roman" pitchFamily="18" charset="0"/>
                  </a:endParaRPr>
                </a:p>
              </p:txBody>
            </p:sp>
          </p:grpSp>
          <p:grpSp>
            <p:nvGrpSpPr>
              <p:cNvPr id="85" name="グループ化 84"/>
              <p:cNvGrpSpPr/>
              <p:nvPr/>
            </p:nvGrpSpPr>
            <p:grpSpPr>
              <a:xfrm rot="2700000">
                <a:off x="-874865" y="4838370"/>
                <a:ext cx="158511" cy="79256"/>
                <a:chOff x="-990600" y="4939099"/>
                <a:chExt cx="561428" cy="280716"/>
              </a:xfrm>
            </p:grpSpPr>
            <p:sp>
              <p:nvSpPr>
                <p:cNvPr id="86" name="円弧 85"/>
                <p:cNvSpPr/>
                <p:nvPr/>
              </p:nvSpPr>
              <p:spPr bwMode="auto">
                <a:xfrm>
                  <a:off x="-990600" y="4939099"/>
                  <a:ext cx="280714" cy="280714"/>
                </a:xfrm>
                <a:prstGeom prst="arc">
                  <a:avLst/>
                </a:prstGeom>
                <a:noFill/>
                <a:ln w="15875"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ja-JP" altLang="en-US" sz="1200" b="0" i="0" u="none" strike="noStrike" cap="none" normalizeH="0" baseline="0" smtClean="0">
                    <a:ln>
                      <a:noFill/>
                    </a:ln>
                    <a:solidFill>
                      <a:schemeClr val="tx1"/>
                    </a:solidFill>
                    <a:effectLst/>
                    <a:latin typeface="Times New Roman" pitchFamily="18" charset="0"/>
                  </a:endParaRPr>
                </a:p>
              </p:txBody>
            </p:sp>
            <p:sp>
              <p:nvSpPr>
                <p:cNvPr id="87" name="円弧 86"/>
                <p:cNvSpPr/>
                <p:nvPr/>
              </p:nvSpPr>
              <p:spPr bwMode="auto">
                <a:xfrm rot="10800000">
                  <a:off x="-709886" y="4939101"/>
                  <a:ext cx="280714" cy="280714"/>
                </a:xfrm>
                <a:prstGeom prst="arc">
                  <a:avLst/>
                </a:prstGeom>
                <a:noFill/>
                <a:ln w="15875"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ja-JP" altLang="en-US" sz="1200" b="0" i="0" u="none" strike="noStrike" cap="none" normalizeH="0" baseline="0" smtClean="0">
                    <a:ln>
                      <a:noFill/>
                    </a:ln>
                    <a:solidFill>
                      <a:schemeClr val="tx1"/>
                    </a:solidFill>
                    <a:effectLst/>
                    <a:latin typeface="Times New Roman" pitchFamily="18" charset="0"/>
                  </a:endParaRPr>
                </a:p>
              </p:txBody>
            </p:sp>
          </p:grpSp>
        </p:grpSp>
        <p:sp>
          <p:nvSpPr>
            <p:cNvPr id="91" name="テキスト ボックス 90"/>
            <p:cNvSpPr txBox="1"/>
            <p:nvPr/>
          </p:nvSpPr>
          <p:spPr>
            <a:xfrm>
              <a:off x="2936142" y="5105400"/>
              <a:ext cx="500458" cy="253916"/>
            </a:xfrm>
            <a:prstGeom prst="rect">
              <a:avLst/>
            </a:prstGeom>
            <a:noFill/>
          </p:spPr>
          <p:txBody>
            <a:bodyPr wrap="none" rtlCol="0">
              <a:spAutoFit/>
            </a:bodyPr>
            <a:lstStyle/>
            <a:p>
              <a:pPr algn="ctr"/>
              <a:r>
                <a:rPr kumimoji="1" lang="en-US" altLang="ja-JP" sz="1050" dirty="0" smtClean="0"/>
                <a:t>SN=1</a:t>
              </a:r>
              <a:endParaRPr kumimoji="1" lang="ja-JP" altLang="en-US" sz="1050" dirty="0"/>
            </a:p>
          </p:txBody>
        </p:sp>
        <p:sp>
          <p:nvSpPr>
            <p:cNvPr id="92" name="テキスト ボックス 91"/>
            <p:cNvSpPr txBox="1"/>
            <p:nvPr/>
          </p:nvSpPr>
          <p:spPr>
            <a:xfrm>
              <a:off x="4493532" y="5105400"/>
              <a:ext cx="500458" cy="253916"/>
            </a:xfrm>
            <a:prstGeom prst="rect">
              <a:avLst/>
            </a:prstGeom>
            <a:noFill/>
          </p:spPr>
          <p:txBody>
            <a:bodyPr wrap="none" rtlCol="0">
              <a:spAutoFit/>
            </a:bodyPr>
            <a:lstStyle/>
            <a:p>
              <a:pPr algn="ctr"/>
              <a:r>
                <a:rPr kumimoji="1" lang="en-US" altLang="ja-JP" sz="1050" dirty="0" smtClean="0"/>
                <a:t>SN=2</a:t>
              </a:r>
              <a:endParaRPr kumimoji="1" lang="ja-JP" altLang="en-US" sz="1050" dirty="0"/>
            </a:p>
          </p:txBody>
        </p:sp>
        <p:sp>
          <p:nvSpPr>
            <p:cNvPr id="93" name="テキスト ボックス 92"/>
            <p:cNvSpPr txBox="1"/>
            <p:nvPr/>
          </p:nvSpPr>
          <p:spPr>
            <a:xfrm>
              <a:off x="6050924" y="5105400"/>
              <a:ext cx="500458" cy="253916"/>
            </a:xfrm>
            <a:prstGeom prst="rect">
              <a:avLst/>
            </a:prstGeom>
            <a:noFill/>
          </p:spPr>
          <p:txBody>
            <a:bodyPr wrap="none" rtlCol="0">
              <a:spAutoFit/>
            </a:bodyPr>
            <a:lstStyle/>
            <a:p>
              <a:pPr algn="ctr"/>
              <a:r>
                <a:rPr kumimoji="1" lang="en-US" altLang="ja-JP" sz="1050" dirty="0" smtClean="0"/>
                <a:t>SN=3</a:t>
              </a:r>
              <a:endParaRPr kumimoji="1" lang="ja-JP" altLang="en-US" sz="1050" dirty="0"/>
            </a:p>
          </p:txBody>
        </p:sp>
        <p:sp>
          <p:nvSpPr>
            <p:cNvPr id="95" name="テキスト ボックス 94"/>
            <p:cNvSpPr txBox="1"/>
            <p:nvPr/>
          </p:nvSpPr>
          <p:spPr>
            <a:xfrm>
              <a:off x="2936143" y="6067643"/>
              <a:ext cx="500457" cy="253916"/>
            </a:xfrm>
            <a:prstGeom prst="rect">
              <a:avLst/>
            </a:prstGeom>
            <a:noFill/>
          </p:spPr>
          <p:txBody>
            <a:bodyPr wrap="none" rtlCol="0">
              <a:spAutoFit/>
            </a:bodyPr>
            <a:lstStyle/>
            <a:p>
              <a:pPr algn="ctr"/>
              <a:r>
                <a:rPr kumimoji="1" lang="en-US" altLang="ja-JP" sz="1050" dirty="0"/>
                <a:t>SN=1</a:t>
              </a:r>
              <a:endParaRPr kumimoji="1" lang="ja-JP" altLang="en-US" sz="1050" dirty="0"/>
            </a:p>
          </p:txBody>
        </p:sp>
        <p:sp>
          <p:nvSpPr>
            <p:cNvPr id="96" name="テキスト ボックス 95"/>
            <p:cNvSpPr txBox="1"/>
            <p:nvPr/>
          </p:nvSpPr>
          <p:spPr>
            <a:xfrm>
              <a:off x="4493533" y="6067643"/>
              <a:ext cx="500457" cy="253916"/>
            </a:xfrm>
            <a:prstGeom prst="rect">
              <a:avLst/>
            </a:prstGeom>
            <a:noFill/>
          </p:spPr>
          <p:txBody>
            <a:bodyPr wrap="none" rtlCol="0">
              <a:spAutoFit/>
            </a:bodyPr>
            <a:lstStyle/>
            <a:p>
              <a:pPr algn="ctr"/>
              <a:r>
                <a:rPr kumimoji="1" lang="en-US" altLang="ja-JP" sz="1050" dirty="0"/>
                <a:t>SN=2</a:t>
              </a:r>
              <a:endParaRPr kumimoji="1" lang="ja-JP" altLang="en-US" sz="1050" dirty="0"/>
            </a:p>
          </p:txBody>
        </p:sp>
        <p:sp>
          <p:nvSpPr>
            <p:cNvPr id="97" name="テキスト ボックス 96"/>
            <p:cNvSpPr txBox="1"/>
            <p:nvPr/>
          </p:nvSpPr>
          <p:spPr>
            <a:xfrm>
              <a:off x="6050925" y="6067643"/>
              <a:ext cx="500457" cy="253916"/>
            </a:xfrm>
            <a:prstGeom prst="rect">
              <a:avLst/>
            </a:prstGeom>
            <a:noFill/>
          </p:spPr>
          <p:txBody>
            <a:bodyPr wrap="none" rtlCol="0">
              <a:spAutoFit/>
            </a:bodyPr>
            <a:lstStyle/>
            <a:p>
              <a:pPr algn="ctr"/>
              <a:r>
                <a:rPr kumimoji="1" lang="en-US" altLang="ja-JP" sz="1050" dirty="0"/>
                <a:t>SN=3</a:t>
              </a:r>
              <a:endParaRPr kumimoji="1" lang="ja-JP" altLang="en-US" sz="1050" dirty="0"/>
            </a:p>
          </p:txBody>
        </p:sp>
        <p:sp>
          <p:nvSpPr>
            <p:cNvPr id="98" name="テキスト ボックス 97"/>
            <p:cNvSpPr txBox="1"/>
            <p:nvPr/>
          </p:nvSpPr>
          <p:spPr>
            <a:xfrm>
              <a:off x="3264918" y="5845248"/>
              <a:ext cx="619080" cy="253916"/>
            </a:xfrm>
            <a:prstGeom prst="rect">
              <a:avLst/>
            </a:prstGeom>
            <a:noFill/>
          </p:spPr>
          <p:txBody>
            <a:bodyPr wrap="none" rtlCol="0">
              <a:spAutoFit/>
            </a:bodyPr>
            <a:lstStyle/>
            <a:p>
              <a:r>
                <a:rPr kumimoji="1" lang="en-US" altLang="ja-JP" sz="1050" b="1" dirty="0" smtClean="0">
                  <a:solidFill>
                    <a:srgbClr val="0070C0"/>
                  </a:solidFill>
                </a:rPr>
                <a:t>Success</a:t>
              </a:r>
              <a:endParaRPr kumimoji="1" lang="ja-JP" altLang="en-US" sz="1050" b="1" dirty="0">
                <a:solidFill>
                  <a:srgbClr val="0070C0"/>
                </a:solidFill>
              </a:endParaRPr>
            </a:p>
          </p:txBody>
        </p:sp>
        <p:sp>
          <p:nvSpPr>
            <p:cNvPr id="99" name="テキスト ボックス 98"/>
            <p:cNvSpPr txBox="1"/>
            <p:nvPr/>
          </p:nvSpPr>
          <p:spPr>
            <a:xfrm>
              <a:off x="4946650" y="5845248"/>
              <a:ext cx="407484" cy="253916"/>
            </a:xfrm>
            <a:prstGeom prst="rect">
              <a:avLst/>
            </a:prstGeom>
            <a:noFill/>
          </p:spPr>
          <p:txBody>
            <a:bodyPr wrap="none" rtlCol="0">
              <a:spAutoFit/>
            </a:bodyPr>
            <a:lstStyle/>
            <a:p>
              <a:r>
                <a:rPr kumimoji="1" lang="en-US" altLang="ja-JP" sz="1050" b="1" dirty="0" smtClean="0">
                  <a:solidFill>
                    <a:srgbClr val="FF0000"/>
                  </a:solidFill>
                </a:rPr>
                <a:t>Fail</a:t>
              </a:r>
              <a:endParaRPr kumimoji="1" lang="ja-JP" altLang="en-US" sz="1050" b="1" dirty="0">
                <a:solidFill>
                  <a:srgbClr val="FF0000"/>
                </a:solidFill>
              </a:endParaRPr>
            </a:p>
          </p:txBody>
        </p:sp>
        <p:sp>
          <p:nvSpPr>
            <p:cNvPr id="100" name="テキスト ボックス 99"/>
            <p:cNvSpPr txBox="1"/>
            <p:nvPr/>
          </p:nvSpPr>
          <p:spPr>
            <a:xfrm>
              <a:off x="6379701" y="5839043"/>
              <a:ext cx="619080" cy="253916"/>
            </a:xfrm>
            <a:prstGeom prst="rect">
              <a:avLst/>
            </a:prstGeom>
            <a:noFill/>
          </p:spPr>
          <p:txBody>
            <a:bodyPr wrap="none" rtlCol="0">
              <a:spAutoFit/>
            </a:bodyPr>
            <a:lstStyle/>
            <a:p>
              <a:r>
                <a:rPr kumimoji="1" lang="en-US" altLang="ja-JP" sz="1050" b="1" dirty="0" smtClean="0">
                  <a:solidFill>
                    <a:srgbClr val="0070C0"/>
                  </a:solidFill>
                </a:rPr>
                <a:t>Success</a:t>
              </a:r>
              <a:endParaRPr kumimoji="1" lang="ja-JP" altLang="en-US" sz="1050" b="1" dirty="0">
                <a:solidFill>
                  <a:srgbClr val="0070C0"/>
                </a:solidFill>
              </a:endParaRPr>
            </a:p>
          </p:txBody>
        </p:sp>
        <p:sp>
          <p:nvSpPr>
            <p:cNvPr id="101" name="乗算記号 100"/>
            <p:cNvSpPr/>
            <p:nvPr/>
          </p:nvSpPr>
          <p:spPr bwMode="auto">
            <a:xfrm>
              <a:off x="5018652" y="5618350"/>
              <a:ext cx="249050" cy="249050"/>
            </a:xfrm>
            <a:prstGeom prst="mathMultiply">
              <a:avLst>
                <a:gd name="adj1" fmla="val 6851"/>
              </a:avLst>
            </a:prstGeom>
            <a:solidFill>
              <a:schemeClr val="bg1"/>
            </a:solidFill>
            <a:ln w="15875" cap="flat" cmpd="sng" algn="ctr">
              <a:solidFill>
                <a:srgbClr val="FF0000"/>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ja-JP" altLang="en-US" sz="1200" b="0" i="0" u="none" strike="noStrike" cap="none" normalizeH="0" baseline="0" smtClean="0">
                <a:ln>
                  <a:noFill/>
                </a:ln>
                <a:solidFill>
                  <a:schemeClr val="tx1"/>
                </a:solidFill>
                <a:effectLst/>
                <a:latin typeface="Times New Roman" pitchFamily="18" charset="0"/>
              </a:endParaRPr>
            </a:p>
          </p:txBody>
        </p:sp>
        <p:sp>
          <p:nvSpPr>
            <p:cNvPr id="102" name="乗算記号 101"/>
            <p:cNvSpPr/>
            <p:nvPr/>
          </p:nvSpPr>
          <p:spPr bwMode="auto">
            <a:xfrm>
              <a:off x="4876800" y="6075550"/>
              <a:ext cx="249050" cy="249050"/>
            </a:xfrm>
            <a:prstGeom prst="mathMultiply">
              <a:avLst>
                <a:gd name="adj1" fmla="val 6851"/>
              </a:avLst>
            </a:prstGeom>
            <a:solidFill>
              <a:schemeClr val="bg1"/>
            </a:solidFill>
            <a:ln w="15875" cap="flat" cmpd="sng" algn="ctr">
              <a:solidFill>
                <a:srgbClr val="FF0000"/>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ja-JP" altLang="en-US" sz="1200" b="0" i="0" u="none" strike="noStrike" cap="none" normalizeH="0" baseline="0" smtClean="0">
                <a:ln>
                  <a:noFill/>
                </a:ln>
                <a:solidFill>
                  <a:schemeClr val="tx1"/>
                </a:solidFill>
                <a:effectLst/>
                <a:latin typeface="Times New Roman" pitchFamily="18" charset="0"/>
              </a:endParaRPr>
            </a:p>
          </p:txBody>
        </p:sp>
      </p:grpSp>
    </p:spTree>
    <p:extLst>
      <p:ext uri="{BB962C8B-B14F-4D97-AF65-F5344CB8AC3E}">
        <p14:creationId xmlns:p14="http://schemas.microsoft.com/office/powerpoint/2010/main" val="108693468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p:cNvSpPr>
            <a:spLocks noGrp="1"/>
          </p:cNvSpPr>
          <p:nvPr>
            <p:ph idx="1"/>
          </p:nvPr>
        </p:nvSpPr>
        <p:spPr/>
        <p:txBody>
          <a:bodyPr/>
          <a:lstStyle/>
          <a:p>
            <a:r>
              <a:rPr kumimoji="1" lang="en-US" altLang="ja-JP" sz="2000" dirty="0" smtClean="0"/>
              <a:t>Some options to avoid the problem caused by current bitmap management for Multicast and Broadcast sequence number(SN).</a:t>
            </a:r>
            <a:endParaRPr kumimoji="1" lang="ja-JP" altLang="en-US" sz="1800" dirty="0"/>
          </a:p>
          <a:p>
            <a:pPr lvl="1"/>
            <a:r>
              <a:rPr kumimoji="1" lang="en-US" altLang="ja-JP" sz="1600" dirty="0" smtClean="0"/>
              <a:t>Option1:</a:t>
            </a:r>
            <a:r>
              <a:rPr kumimoji="1" lang="en-US" altLang="ja-JP" sz="1600" dirty="0"/>
              <a:t> </a:t>
            </a:r>
            <a:r>
              <a:rPr kumimoji="1" lang="en-US" altLang="ja-JP" sz="1600" dirty="0" smtClean="0"/>
              <a:t>To manage </a:t>
            </a:r>
            <a:r>
              <a:rPr kumimoji="1" lang="en-US" altLang="ja-JP" sz="1600" dirty="0"/>
              <a:t> Multicast </a:t>
            </a:r>
            <a:r>
              <a:rPr kumimoji="1" lang="en-US" altLang="ja-JP" sz="1600" dirty="0" smtClean="0"/>
              <a:t>and </a:t>
            </a:r>
            <a:r>
              <a:rPr kumimoji="1" lang="en-US" altLang="ja-JP" sz="1600" dirty="0"/>
              <a:t>Broadcast</a:t>
            </a:r>
            <a:r>
              <a:rPr kumimoji="1" lang="en-US" altLang="ja-JP" sz="1600" dirty="0" smtClean="0"/>
              <a:t> </a:t>
            </a:r>
            <a:r>
              <a:rPr kumimoji="1" lang="en-US" altLang="ja-JP" sz="1600" dirty="0"/>
              <a:t>frames </a:t>
            </a:r>
            <a:r>
              <a:rPr kumimoji="1" lang="en-US" altLang="ja-JP" sz="1600" dirty="0" smtClean="0"/>
              <a:t>in different bitmaps </a:t>
            </a:r>
            <a:r>
              <a:rPr kumimoji="1" lang="en-US" altLang="ja-JP" sz="1600" dirty="0"/>
              <a:t>of  Sequence </a:t>
            </a:r>
            <a:r>
              <a:rPr kumimoji="1" lang="en-US" altLang="ja-JP" sz="1600" dirty="0" smtClean="0"/>
              <a:t>Number individually corresponding to multicast or broadcast addresses.</a:t>
            </a:r>
          </a:p>
          <a:p>
            <a:pPr lvl="2"/>
            <a:endParaRPr kumimoji="1" lang="en-US" altLang="ja-JP" sz="1400" dirty="0" smtClean="0"/>
          </a:p>
          <a:p>
            <a:pPr lvl="2"/>
            <a:endParaRPr kumimoji="1" lang="en-US" altLang="ja-JP" sz="1400" dirty="0"/>
          </a:p>
          <a:p>
            <a:pPr lvl="2"/>
            <a:endParaRPr kumimoji="1" lang="en-US" altLang="ja-JP" sz="1400" dirty="0" smtClean="0"/>
          </a:p>
          <a:p>
            <a:pPr lvl="2"/>
            <a:endParaRPr kumimoji="1" lang="en-US" altLang="ja-JP" sz="1400" dirty="0" smtClean="0"/>
          </a:p>
          <a:p>
            <a:pPr lvl="1"/>
            <a:endParaRPr kumimoji="1" lang="en-US" altLang="ja-JP" sz="1600" dirty="0" smtClean="0"/>
          </a:p>
          <a:p>
            <a:pPr lvl="1"/>
            <a:r>
              <a:rPr kumimoji="1" lang="en-US" altLang="ja-JP" sz="1600" dirty="0" smtClean="0"/>
              <a:t>Option2: To notice sequence numbers that can be carried up to upper layer by special frames.</a:t>
            </a:r>
            <a:endParaRPr kumimoji="1" lang="ja-JP" altLang="en-US" sz="1600" dirty="0"/>
          </a:p>
        </p:txBody>
      </p:sp>
      <p:sp>
        <p:nvSpPr>
          <p:cNvPr id="3" name="タイトル 2"/>
          <p:cNvSpPr>
            <a:spLocks noGrp="1"/>
          </p:cNvSpPr>
          <p:nvPr>
            <p:ph type="title"/>
          </p:nvPr>
        </p:nvSpPr>
        <p:spPr/>
        <p:txBody>
          <a:bodyPr/>
          <a:lstStyle/>
          <a:p>
            <a:r>
              <a:rPr kumimoji="1" lang="en-US" altLang="ja-JP" dirty="0"/>
              <a:t>2. Bitmap management</a:t>
            </a:r>
            <a:endParaRPr kumimoji="1" lang="ja-JP" altLang="en-US" dirty="0"/>
          </a:p>
        </p:txBody>
      </p:sp>
      <p:sp>
        <p:nvSpPr>
          <p:cNvPr id="4" name="日付プレースホルダー 3"/>
          <p:cNvSpPr>
            <a:spLocks noGrp="1"/>
          </p:cNvSpPr>
          <p:nvPr>
            <p:ph type="dt" sz="half" idx="10"/>
          </p:nvPr>
        </p:nvSpPr>
        <p:spPr/>
        <p:txBody>
          <a:bodyPr/>
          <a:lstStyle/>
          <a:p>
            <a:r>
              <a:rPr lang="en-US" altLang="ja-JP" smtClean="0"/>
              <a:t>September 2015</a:t>
            </a:r>
            <a:endParaRPr lang="en-US" dirty="0"/>
          </a:p>
        </p:txBody>
      </p:sp>
      <p:sp>
        <p:nvSpPr>
          <p:cNvPr id="5" name="フッター プレースホルダー 4"/>
          <p:cNvSpPr>
            <a:spLocks noGrp="1"/>
          </p:cNvSpPr>
          <p:nvPr>
            <p:ph type="ftr" sz="quarter" idx="11"/>
          </p:nvPr>
        </p:nvSpPr>
        <p:spPr/>
        <p:txBody>
          <a:bodyPr/>
          <a:lstStyle/>
          <a:p>
            <a:r>
              <a:rPr lang="en-US" smtClean="0"/>
              <a:t>Yusuke Tanaka, Sony Corporation</a:t>
            </a:r>
            <a:endParaRPr lang="en-US" dirty="0"/>
          </a:p>
        </p:txBody>
      </p:sp>
      <p:sp>
        <p:nvSpPr>
          <p:cNvPr id="6" name="スライド番号プレースホルダー 5"/>
          <p:cNvSpPr>
            <a:spLocks noGrp="1"/>
          </p:cNvSpPr>
          <p:nvPr>
            <p:ph type="sldNum" sz="quarter" idx="12"/>
          </p:nvPr>
        </p:nvSpPr>
        <p:spPr/>
        <p:txBody>
          <a:bodyPr/>
          <a:lstStyle/>
          <a:p>
            <a:r>
              <a:rPr lang="en-US" smtClean="0"/>
              <a:t>Slide </a:t>
            </a:r>
            <a:fld id="{2D2062C0-C847-4A13-8FA5-E3D8EB01C832}" type="slidenum">
              <a:rPr lang="en-US" smtClean="0"/>
              <a:pPr/>
              <a:t>12</a:t>
            </a:fld>
            <a:endParaRPr lang="en-US" dirty="0"/>
          </a:p>
        </p:txBody>
      </p:sp>
      <p:grpSp>
        <p:nvGrpSpPr>
          <p:cNvPr id="68" name="グループ化 67"/>
          <p:cNvGrpSpPr/>
          <p:nvPr/>
        </p:nvGrpSpPr>
        <p:grpSpPr>
          <a:xfrm>
            <a:off x="1858071" y="3124200"/>
            <a:ext cx="5427858" cy="1406098"/>
            <a:chOff x="1858071" y="4419600"/>
            <a:chExt cx="5427858" cy="1406098"/>
          </a:xfrm>
        </p:grpSpPr>
        <p:sp>
          <p:nvSpPr>
            <p:cNvPr id="69" name="テキスト ボックス 68"/>
            <p:cNvSpPr txBox="1"/>
            <p:nvPr/>
          </p:nvSpPr>
          <p:spPr>
            <a:xfrm>
              <a:off x="1931809" y="4983645"/>
              <a:ext cx="365806" cy="261610"/>
            </a:xfrm>
            <a:prstGeom prst="rect">
              <a:avLst/>
            </a:prstGeom>
            <a:noFill/>
          </p:spPr>
          <p:txBody>
            <a:bodyPr wrap="none" rtlCol="0">
              <a:spAutoFit/>
            </a:bodyPr>
            <a:lstStyle/>
            <a:p>
              <a:r>
                <a:rPr kumimoji="1" lang="en-US" altLang="ja-JP" sz="1050" dirty="0" smtClean="0"/>
                <a:t>AP</a:t>
              </a:r>
              <a:endParaRPr kumimoji="1" lang="ja-JP" altLang="en-US" sz="1050" dirty="0"/>
            </a:p>
          </p:txBody>
        </p:sp>
        <p:sp>
          <p:nvSpPr>
            <p:cNvPr id="70" name="テキスト ボックス 69"/>
            <p:cNvSpPr txBox="1"/>
            <p:nvPr/>
          </p:nvSpPr>
          <p:spPr>
            <a:xfrm>
              <a:off x="1858071" y="5159700"/>
              <a:ext cx="439544" cy="253916"/>
            </a:xfrm>
            <a:prstGeom prst="rect">
              <a:avLst/>
            </a:prstGeom>
            <a:noFill/>
          </p:spPr>
          <p:txBody>
            <a:bodyPr wrap="none" rtlCol="0">
              <a:spAutoFit/>
            </a:bodyPr>
            <a:lstStyle/>
            <a:p>
              <a:r>
                <a:rPr kumimoji="1" lang="en-US" altLang="ja-JP" sz="1050" dirty="0" smtClean="0"/>
                <a:t>STA</a:t>
              </a:r>
              <a:endParaRPr kumimoji="1" lang="ja-JP" altLang="en-US" sz="1050" dirty="0"/>
            </a:p>
          </p:txBody>
        </p:sp>
        <p:cxnSp>
          <p:nvCxnSpPr>
            <p:cNvPr id="71" name="直線コネクタ 70"/>
            <p:cNvCxnSpPr/>
            <p:nvPr/>
          </p:nvCxnSpPr>
          <p:spPr bwMode="auto">
            <a:xfrm>
              <a:off x="2297614" y="5103414"/>
              <a:ext cx="1674650" cy="0"/>
            </a:xfrm>
            <a:prstGeom prst="line">
              <a:avLst/>
            </a:prstGeom>
            <a:solidFill>
              <a:schemeClr val="accent1"/>
            </a:solidFill>
            <a:ln w="15875" cap="flat" cmpd="sng" algn="ctr">
              <a:solidFill>
                <a:schemeClr val="tx1"/>
              </a:solidFill>
              <a:prstDash val="solid"/>
              <a:round/>
              <a:headEnd type="none" w="sm" len="sm"/>
              <a:tailEnd type="none" w="sm" len="sm"/>
            </a:ln>
            <a:effectLst/>
          </p:spPr>
        </p:cxnSp>
        <p:cxnSp>
          <p:nvCxnSpPr>
            <p:cNvPr id="72" name="直線コネクタ 71"/>
            <p:cNvCxnSpPr/>
            <p:nvPr/>
          </p:nvCxnSpPr>
          <p:spPr bwMode="auto">
            <a:xfrm>
              <a:off x="2297614" y="5331928"/>
              <a:ext cx="1674650" cy="0"/>
            </a:xfrm>
            <a:prstGeom prst="line">
              <a:avLst/>
            </a:prstGeom>
            <a:solidFill>
              <a:schemeClr val="accent1"/>
            </a:solidFill>
            <a:ln w="15875" cap="flat" cmpd="sng" algn="ctr">
              <a:solidFill>
                <a:schemeClr val="tx1"/>
              </a:solidFill>
              <a:prstDash val="solid"/>
              <a:round/>
              <a:headEnd type="none" w="sm" len="sm"/>
              <a:tailEnd type="none" w="sm" len="sm"/>
            </a:ln>
            <a:effectLst/>
          </p:spPr>
        </p:cxnSp>
        <p:sp>
          <p:nvSpPr>
            <p:cNvPr id="73" name="テキスト ボックス 72"/>
            <p:cNvSpPr txBox="1"/>
            <p:nvPr/>
          </p:nvSpPr>
          <p:spPr>
            <a:xfrm>
              <a:off x="2802291" y="4826044"/>
              <a:ext cx="768160" cy="276999"/>
            </a:xfrm>
            <a:prstGeom prst="rect">
              <a:avLst/>
            </a:prstGeom>
            <a:noFill/>
            <a:ln w="15875">
              <a:solidFill>
                <a:schemeClr val="tx1"/>
              </a:solidFill>
            </a:ln>
          </p:spPr>
          <p:txBody>
            <a:bodyPr wrap="square" rtlCol="0">
              <a:spAutoFit/>
            </a:bodyPr>
            <a:lstStyle/>
            <a:p>
              <a:pPr algn="ctr"/>
              <a:r>
                <a:rPr kumimoji="1" lang="en-US" altLang="ja-JP" dirty="0" smtClean="0"/>
                <a:t>Multicast</a:t>
              </a:r>
              <a:endParaRPr kumimoji="1" lang="ja-JP" altLang="en-US" dirty="0"/>
            </a:p>
          </p:txBody>
        </p:sp>
        <p:cxnSp>
          <p:nvCxnSpPr>
            <p:cNvPr id="74" name="直線矢印コネクタ 73"/>
            <p:cNvCxnSpPr/>
            <p:nvPr/>
          </p:nvCxnSpPr>
          <p:spPr bwMode="auto">
            <a:xfrm>
              <a:off x="3570451" y="5103043"/>
              <a:ext cx="0" cy="208805"/>
            </a:xfrm>
            <a:prstGeom prst="straightConnector1">
              <a:avLst/>
            </a:prstGeom>
            <a:solidFill>
              <a:schemeClr val="accent1"/>
            </a:solidFill>
            <a:ln w="12700" cap="flat" cmpd="sng" algn="ctr">
              <a:solidFill>
                <a:schemeClr val="tx1"/>
              </a:solidFill>
              <a:prstDash val="solid"/>
              <a:round/>
              <a:headEnd type="none" w="sm" len="sm"/>
              <a:tailEnd type="arrow"/>
            </a:ln>
            <a:effectLst/>
          </p:spPr>
        </p:cxnSp>
        <p:sp>
          <p:nvSpPr>
            <p:cNvPr id="75" name="テキスト ボックス 74"/>
            <p:cNvSpPr txBox="1"/>
            <p:nvPr/>
          </p:nvSpPr>
          <p:spPr>
            <a:xfrm>
              <a:off x="4342851" y="4826043"/>
              <a:ext cx="801823" cy="276999"/>
            </a:xfrm>
            <a:prstGeom prst="rect">
              <a:avLst/>
            </a:prstGeom>
            <a:noFill/>
            <a:ln w="15875">
              <a:solidFill>
                <a:schemeClr val="tx1"/>
              </a:solidFill>
            </a:ln>
          </p:spPr>
          <p:txBody>
            <a:bodyPr wrap="square" rtlCol="0">
              <a:spAutoFit/>
            </a:bodyPr>
            <a:lstStyle/>
            <a:p>
              <a:pPr algn="ctr"/>
              <a:r>
                <a:rPr kumimoji="1" lang="en-US" altLang="ja-JP" dirty="0"/>
                <a:t>Broadcast</a:t>
              </a:r>
              <a:endParaRPr kumimoji="1" lang="ja-JP" altLang="en-US" dirty="0"/>
            </a:p>
          </p:txBody>
        </p:sp>
        <p:cxnSp>
          <p:nvCxnSpPr>
            <p:cNvPr id="76" name="直線矢印コネクタ 75"/>
            <p:cNvCxnSpPr/>
            <p:nvPr/>
          </p:nvCxnSpPr>
          <p:spPr bwMode="auto">
            <a:xfrm>
              <a:off x="5143178" y="5103042"/>
              <a:ext cx="0" cy="202601"/>
            </a:xfrm>
            <a:prstGeom prst="straightConnector1">
              <a:avLst/>
            </a:prstGeom>
            <a:solidFill>
              <a:schemeClr val="accent1"/>
            </a:solidFill>
            <a:ln w="12700" cap="flat" cmpd="sng" algn="ctr">
              <a:solidFill>
                <a:schemeClr val="tx1"/>
              </a:solidFill>
              <a:prstDash val="solid"/>
              <a:round/>
              <a:headEnd type="none" w="sm" len="sm"/>
              <a:tailEnd type="arrow"/>
            </a:ln>
            <a:effectLst/>
          </p:spPr>
        </p:cxnSp>
        <p:cxnSp>
          <p:nvCxnSpPr>
            <p:cNvPr id="77" name="直線矢印コネクタ 76"/>
            <p:cNvCxnSpPr/>
            <p:nvPr/>
          </p:nvCxnSpPr>
          <p:spPr bwMode="auto">
            <a:xfrm>
              <a:off x="6685234" y="5103041"/>
              <a:ext cx="0" cy="202602"/>
            </a:xfrm>
            <a:prstGeom prst="straightConnector1">
              <a:avLst/>
            </a:prstGeom>
            <a:solidFill>
              <a:schemeClr val="accent1"/>
            </a:solidFill>
            <a:ln w="12700" cap="flat" cmpd="sng" algn="ctr">
              <a:solidFill>
                <a:schemeClr val="tx1"/>
              </a:solidFill>
              <a:prstDash val="solid"/>
              <a:round/>
              <a:headEnd type="none" w="sm" len="sm"/>
              <a:tailEnd type="arrow"/>
            </a:ln>
            <a:effectLst/>
          </p:spPr>
        </p:cxnSp>
        <p:sp>
          <p:nvSpPr>
            <p:cNvPr id="78" name="テキスト ボックス 77"/>
            <p:cNvSpPr txBox="1"/>
            <p:nvPr/>
          </p:nvSpPr>
          <p:spPr>
            <a:xfrm>
              <a:off x="5917074" y="4826042"/>
              <a:ext cx="768160" cy="276999"/>
            </a:xfrm>
            <a:prstGeom prst="rect">
              <a:avLst/>
            </a:prstGeom>
            <a:noFill/>
            <a:ln w="15875">
              <a:solidFill>
                <a:schemeClr val="tx1"/>
              </a:solidFill>
            </a:ln>
          </p:spPr>
          <p:txBody>
            <a:bodyPr wrap="square" rtlCol="0">
              <a:spAutoFit/>
            </a:bodyPr>
            <a:lstStyle/>
            <a:p>
              <a:pPr algn="ctr"/>
              <a:r>
                <a:rPr kumimoji="1" lang="en-US" altLang="ja-JP" dirty="0" smtClean="0"/>
                <a:t>Multicast</a:t>
              </a:r>
              <a:endParaRPr kumimoji="1" lang="ja-JP" altLang="en-US" dirty="0"/>
            </a:p>
          </p:txBody>
        </p:sp>
        <p:cxnSp>
          <p:nvCxnSpPr>
            <p:cNvPr id="79" name="直線コネクタ 78"/>
            <p:cNvCxnSpPr/>
            <p:nvPr/>
          </p:nvCxnSpPr>
          <p:spPr bwMode="auto">
            <a:xfrm>
              <a:off x="4017983" y="5103414"/>
              <a:ext cx="1451559" cy="0"/>
            </a:xfrm>
            <a:prstGeom prst="line">
              <a:avLst/>
            </a:prstGeom>
            <a:solidFill>
              <a:schemeClr val="accent1"/>
            </a:solidFill>
            <a:ln w="15875" cap="flat" cmpd="sng" algn="ctr">
              <a:solidFill>
                <a:schemeClr val="tx1"/>
              </a:solidFill>
              <a:prstDash val="solid"/>
              <a:round/>
              <a:headEnd type="none" w="sm" len="sm"/>
              <a:tailEnd type="none" w="sm" len="sm"/>
            </a:ln>
            <a:effectLst/>
          </p:spPr>
        </p:cxnSp>
        <p:cxnSp>
          <p:nvCxnSpPr>
            <p:cNvPr id="80" name="直線コネクタ 79"/>
            <p:cNvCxnSpPr/>
            <p:nvPr/>
          </p:nvCxnSpPr>
          <p:spPr bwMode="auto">
            <a:xfrm>
              <a:off x="4017983" y="5331928"/>
              <a:ext cx="1451559" cy="0"/>
            </a:xfrm>
            <a:prstGeom prst="line">
              <a:avLst/>
            </a:prstGeom>
            <a:solidFill>
              <a:schemeClr val="accent1"/>
            </a:solidFill>
            <a:ln w="15875" cap="flat" cmpd="sng" algn="ctr">
              <a:solidFill>
                <a:schemeClr val="tx1"/>
              </a:solidFill>
              <a:prstDash val="solid"/>
              <a:round/>
              <a:headEnd type="none" w="sm" len="sm"/>
              <a:tailEnd type="none" w="sm" len="sm"/>
            </a:ln>
            <a:effectLst/>
          </p:spPr>
        </p:cxnSp>
        <p:cxnSp>
          <p:nvCxnSpPr>
            <p:cNvPr id="81" name="直線コネクタ 80"/>
            <p:cNvCxnSpPr/>
            <p:nvPr/>
          </p:nvCxnSpPr>
          <p:spPr bwMode="auto">
            <a:xfrm>
              <a:off x="5515261" y="5103041"/>
              <a:ext cx="1770668" cy="0"/>
            </a:xfrm>
            <a:prstGeom prst="line">
              <a:avLst/>
            </a:prstGeom>
            <a:solidFill>
              <a:schemeClr val="accent1"/>
            </a:solidFill>
            <a:ln w="15875" cap="flat" cmpd="sng" algn="ctr">
              <a:solidFill>
                <a:schemeClr val="tx1"/>
              </a:solidFill>
              <a:prstDash val="solid"/>
              <a:round/>
              <a:headEnd type="none" w="sm" len="sm"/>
              <a:tailEnd type="none" w="sm" len="sm"/>
            </a:ln>
            <a:effectLst/>
          </p:spPr>
        </p:cxnSp>
        <p:cxnSp>
          <p:nvCxnSpPr>
            <p:cNvPr id="82" name="直線コネクタ 81"/>
            <p:cNvCxnSpPr/>
            <p:nvPr/>
          </p:nvCxnSpPr>
          <p:spPr bwMode="auto">
            <a:xfrm>
              <a:off x="5515261" y="5331928"/>
              <a:ext cx="1770668" cy="0"/>
            </a:xfrm>
            <a:prstGeom prst="line">
              <a:avLst/>
            </a:prstGeom>
            <a:solidFill>
              <a:schemeClr val="accent1"/>
            </a:solidFill>
            <a:ln w="15875" cap="flat" cmpd="sng" algn="ctr">
              <a:solidFill>
                <a:schemeClr val="tx1"/>
              </a:solidFill>
              <a:prstDash val="solid"/>
              <a:round/>
              <a:headEnd type="none" w="sm" len="sm"/>
              <a:tailEnd type="none" w="sm" len="sm"/>
            </a:ln>
            <a:effectLst/>
          </p:spPr>
        </p:cxnSp>
        <p:grpSp>
          <p:nvGrpSpPr>
            <p:cNvPr id="83" name="グループ化 82"/>
            <p:cNvGrpSpPr/>
            <p:nvPr/>
          </p:nvGrpSpPr>
          <p:grpSpPr>
            <a:xfrm>
              <a:off x="3938131" y="5023785"/>
              <a:ext cx="113983" cy="158511"/>
              <a:chOff x="-869964" y="4798742"/>
              <a:chExt cx="113983" cy="158511"/>
            </a:xfrm>
          </p:grpSpPr>
          <p:grpSp>
            <p:nvGrpSpPr>
              <p:cNvPr id="116" name="グループ化 115"/>
              <p:cNvGrpSpPr/>
              <p:nvPr/>
            </p:nvGrpSpPr>
            <p:grpSpPr>
              <a:xfrm rot="2700000">
                <a:off x="-909592" y="4838370"/>
                <a:ext cx="158511" cy="79256"/>
                <a:chOff x="-990600" y="4939099"/>
                <a:chExt cx="561428" cy="280716"/>
              </a:xfrm>
            </p:grpSpPr>
            <p:sp>
              <p:nvSpPr>
                <p:cNvPr id="120" name="円弧 119"/>
                <p:cNvSpPr/>
                <p:nvPr/>
              </p:nvSpPr>
              <p:spPr bwMode="auto">
                <a:xfrm>
                  <a:off x="-990600" y="4939099"/>
                  <a:ext cx="280714" cy="280714"/>
                </a:xfrm>
                <a:prstGeom prst="arc">
                  <a:avLst/>
                </a:prstGeom>
                <a:noFill/>
                <a:ln w="15875"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ja-JP" altLang="en-US" sz="1200" b="0" i="0" u="none" strike="noStrike" cap="none" normalizeH="0" baseline="0" smtClean="0">
                    <a:ln>
                      <a:noFill/>
                    </a:ln>
                    <a:solidFill>
                      <a:schemeClr val="tx1"/>
                    </a:solidFill>
                    <a:effectLst/>
                    <a:latin typeface="Times New Roman" pitchFamily="18" charset="0"/>
                  </a:endParaRPr>
                </a:p>
              </p:txBody>
            </p:sp>
            <p:sp>
              <p:nvSpPr>
                <p:cNvPr id="121" name="円弧 120"/>
                <p:cNvSpPr/>
                <p:nvPr/>
              </p:nvSpPr>
              <p:spPr bwMode="auto">
                <a:xfrm rot="10800000">
                  <a:off x="-709886" y="4939101"/>
                  <a:ext cx="280714" cy="280714"/>
                </a:xfrm>
                <a:prstGeom prst="arc">
                  <a:avLst/>
                </a:prstGeom>
                <a:noFill/>
                <a:ln w="15875"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ja-JP" altLang="en-US" sz="1200" b="0" i="0" u="none" strike="noStrike" cap="none" normalizeH="0" baseline="0" smtClean="0">
                    <a:ln>
                      <a:noFill/>
                    </a:ln>
                    <a:solidFill>
                      <a:schemeClr val="tx1"/>
                    </a:solidFill>
                    <a:effectLst/>
                    <a:latin typeface="Times New Roman" pitchFamily="18" charset="0"/>
                  </a:endParaRPr>
                </a:p>
              </p:txBody>
            </p:sp>
          </p:grpSp>
          <p:grpSp>
            <p:nvGrpSpPr>
              <p:cNvPr id="117" name="グループ化 116"/>
              <p:cNvGrpSpPr/>
              <p:nvPr/>
            </p:nvGrpSpPr>
            <p:grpSpPr>
              <a:xfrm rot="2700000">
                <a:off x="-874865" y="4838370"/>
                <a:ext cx="158511" cy="79256"/>
                <a:chOff x="-990600" y="4939099"/>
                <a:chExt cx="561428" cy="280716"/>
              </a:xfrm>
            </p:grpSpPr>
            <p:sp>
              <p:nvSpPr>
                <p:cNvPr id="118" name="円弧 117"/>
                <p:cNvSpPr/>
                <p:nvPr/>
              </p:nvSpPr>
              <p:spPr bwMode="auto">
                <a:xfrm>
                  <a:off x="-990600" y="4939099"/>
                  <a:ext cx="280714" cy="280714"/>
                </a:xfrm>
                <a:prstGeom prst="arc">
                  <a:avLst/>
                </a:prstGeom>
                <a:noFill/>
                <a:ln w="15875"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ja-JP" altLang="en-US" sz="1200" b="0" i="0" u="none" strike="noStrike" cap="none" normalizeH="0" baseline="0" smtClean="0">
                    <a:ln>
                      <a:noFill/>
                    </a:ln>
                    <a:solidFill>
                      <a:schemeClr val="tx1"/>
                    </a:solidFill>
                    <a:effectLst/>
                    <a:latin typeface="Times New Roman" pitchFamily="18" charset="0"/>
                  </a:endParaRPr>
                </a:p>
              </p:txBody>
            </p:sp>
            <p:sp>
              <p:nvSpPr>
                <p:cNvPr id="119" name="円弧 118"/>
                <p:cNvSpPr/>
                <p:nvPr/>
              </p:nvSpPr>
              <p:spPr bwMode="auto">
                <a:xfrm rot="10800000">
                  <a:off x="-709886" y="4939101"/>
                  <a:ext cx="280714" cy="280714"/>
                </a:xfrm>
                <a:prstGeom prst="arc">
                  <a:avLst/>
                </a:prstGeom>
                <a:noFill/>
                <a:ln w="15875"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ja-JP" altLang="en-US" sz="1200" b="0" i="0" u="none" strike="noStrike" cap="none" normalizeH="0" baseline="0" smtClean="0">
                    <a:ln>
                      <a:noFill/>
                    </a:ln>
                    <a:solidFill>
                      <a:schemeClr val="tx1"/>
                    </a:solidFill>
                    <a:effectLst/>
                    <a:latin typeface="Times New Roman" pitchFamily="18" charset="0"/>
                  </a:endParaRPr>
                </a:p>
              </p:txBody>
            </p:sp>
          </p:grpSp>
        </p:grpSp>
        <p:grpSp>
          <p:nvGrpSpPr>
            <p:cNvPr id="84" name="グループ化 83"/>
            <p:cNvGrpSpPr/>
            <p:nvPr/>
          </p:nvGrpSpPr>
          <p:grpSpPr>
            <a:xfrm>
              <a:off x="3938131" y="5252673"/>
              <a:ext cx="113983" cy="158511"/>
              <a:chOff x="-869964" y="4798742"/>
              <a:chExt cx="113983" cy="158511"/>
            </a:xfrm>
          </p:grpSpPr>
          <p:grpSp>
            <p:nvGrpSpPr>
              <p:cNvPr id="110" name="グループ化 109"/>
              <p:cNvGrpSpPr/>
              <p:nvPr/>
            </p:nvGrpSpPr>
            <p:grpSpPr>
              <a:xfrm rot="2700000">
                <a:off x="-909592" y="4838370"/>
                <a:ext cx="158511" cy="79256"/>
                <a:chOff x="-990600" y="4939099"/>
                <a:chExt cx="561428" cy="280716"/>
              </a:xfrm>
            </p:grpSpPr>
            <p:sp>
              <p:nvSpPr>
                <p:cNvPr id="114" name="円弧 113"/>
                <p:cNvSpPr/>
                <p:nvPr/>
              </p:nvSpPr>
              <p:spPr bwMode="auto">
                <a:xfrm>
                  <a:off x="-990600" y="4939099"/>
                  <a:ext cx="280714" cy="280714"/>
                </a:xfrm>
                <a:prstGeom prst="arc">
                  <a:avLst/>
                </a:prstGeom>
                <a:noFill/>
                <a:ln w="15875"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ja-JP" altLang="en-US" sz="1200" b="0" i="0" u="none" strike="noStrike" cap="none" normalizeH="0" baseline="0" smtClean="0">
                    <a:ln>
                      <a:noFill/>
                    </a:ln>
                    <a:solidFill>
                      <a:schemeClr val="tx1"/>
                    </a:solidFill>
                    <a:effectLst/>
                    <a:latin typeface="Times New Roman" pitchFamily="18" charset="0"/>
                  </a:endParaRPr>
                </a:p>
              </p:txBody>
            </p:sp>
            <p:sp>
              <p:nvSpPr>
                <p:cNvPr id="115" name="円弧 114"/>
                <p:cNvSpPr/>
                <p:nvPr/>
              </p:nvSpPr>
              <p:spPr bwMode="auto">
                <a:xfrm rot="10800000">
                  <a:off x="-709886" y="4939101"/>
                  <a:ext cx="280714" cy="280714"/>
                </a:xfrm>
                <a:prstGeom prst="arc">
                  <a:avLst/>
                </a:prstGeom>
                <a:noFill/>
                <a:ln w="15875"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ja-JP" altLang="en-US" sz="1200" b="0" i="0" u="none" strike="noStrike" cap="none" normalizeH="0" baseline="0" smtClean="0">
                    <a:ln>
                      <a:noFill/>
                    </a:ln>
                    <a:solidFill>
                      <a:schemeClr val="tx1"/>
                    </a:solidFill>
                    <a:effectLst/>
                    <a:latin typeface="Times New Roman" pitchFamily="18" charset="0"/>
                  </a:endParaRPr>
                </a:p>
              </p:txBody>
            </p:sp>
          </p:grpSp>
          <p:grpSp>
            <p:nvGrpSpPr>
              <p:cNvPr id="111" name="グループ化 110"/>
              <p:cNvGrpSpPr/>
              <p:nvPr/>
            </p:nvGrpSpPr>
            <p:grpSpPr>
              <a:xfrm rot="2700000">
                <a:off x="-874865" y="4838370"/>
                <a:ext cx="158511" cy="79256"/>
                <a:chOff x="-990600" y="4939099"/>
                <a:chExt cx="561428" cy="280716"/>
              </a:xfrm>
            </p:grpSpPr>
            <p:sp>
              <p:nvSpPr>
                <p:cNvPr id="112" name="円弧 111"/>
                <p:cNvSpPr/>
                <p:nvPr/>
              </p:nvSpPr>
              <p:spPr bwMode="auto">
                <a:xfrm>
                  <a:off x="-990600" y="4939099"/>
                  <a:ext cx="280714" cy="280714"/>
                </a:xfrm>
                <a:prstGeom prst="arc">
                  <a:avLst/>
                </a:prstGeom>
                <a:noFill/>
                <a:ln w="15875"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ja-JP" altLang="en-US" sz="1200" b="0" i="0" u="none" strike="noStrike" cap="none" normalizeH="0" baseline="0" smtClean="0">
                    <a:ln>
                      <a:noFill/>
                    </a:ln>
                    <a:solidFill>
                      <a:schemeClr val="tx1"/>
                    </a:solidFill>
                    <a:effectLst/>
                    <a:latin typeface="Times New Roman" pitchFamily="18" charset="0"/>
                  </a:endParaRPr>
                </a:p>
              </p:txBody>
            </p:sp>
            <p:sp>
              <p:nvSpPr>
                <p:cNvPr id="113" name="円弧 112"/>
                <p:cNvSpPr/>
                <p:nvPr/>
              </p:nvSpPr>
              <p:spPr bwMode="auto">
                <a:xfrm rot="10800000">
                  <a:off x="-709886" y="4939101"/>
                  <a:ext cx="280714" cy="280714"/>
                </a:xfrm>
                <a:prstGeom prst="arc">
                  <a:avLst/>
                </a:prstGeom>
                <a:noFill/>
                <a:ln w="15875"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ja-JP" altLang="en-US" sz="1200" b="0" i="0" u="none" strike="noStrike" cap="none" normalizeH="0" baseline="0" smtClean="0">
                    <a:ln>
                      <a:noFill/>
                    </a:ln>
                    <a:solidFill>
                      <a:schemeClr val="tx1"/>
                    </a:solidFill>
                    <a:effectLst/>
                    <a:latin typeface="Times New Roman" pitchFamily="18" charset="0"/>
                  </a:endParaRPr>
                </a:p>
              </p:txBody>
            </p:sp>
          </p:grpSp>
        </p:grpSp>
        <p:grpSp>
          <p:nvGrpSpPr>
            <p:cNvPr id="85" name="グループ化 84"/>
            <p:cNvGrpSpPr/>
            <p:nvPr/>
          </p:nvGrpSpPr>
          <p:grpSpPr>
            <a:xfrm>
              <a:off x="5435410" y="5023785"/>
              <a:ext cx="113983" cy="158511"/>
              <a:chOff x="-869964" y="4798742"/>
              <a:chExt cx="113983" cy="158511"/>
            </a:xfrm>
          </p:grpSpPr>
          <p:grpSp>
            <p:nvGrpSpPr>
              <p:cNvPr id="104" name="グループ化 103"/>
              <p:cNvGrpSpPr/>
              <p:nvPr/>
            </p:nvGrpSpPr>
            <p:grpSpPr>
              <a:xfrm rot="2700000">
                <a:off x="-909592" y="4838370"/>
                <a:ext cx="158511" cy="79256"/>
                <a:chOff x="-990600" y="4939099"/>
                <a:chExt cx="561428" cy="280716"/>
              </a:xfrm>
            </p:grpSpPr>
            <p:sp>
              <p:nvSpPr>
                <p:cNvPr id="108" name="円弧 107"/>
                <p:cNvSpPr/>
                <p:nvPr/>
              </p:nvSpPr>
              <p:spPr bwMode="auto">
                <a:xfrm>
                  <a:off x="-990600" y="4939099"/>
                  <a:ext cx="280714" cy="280714"/>
                </a:xfrm>
                <a:prstGeom prst="arc">
                  <a:avLst/>
                </a:prstGeom>
                <a:noFill/>
                <a:ln w="15875"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ja-JP" altLang="en-US" sz="1200" b="0" i="0" u="none" strike="noStrike" cap="none" normalizeH="0" baseline="0" smtClean="0">
                    <a:ln>
                      <a:noFill/>
                    </a:ln>
                    <a:solidFill>
                      <a:schemeClr val="tx1"/>
                    </a:solidFill>
                    <a:effectLst/>
                    <a:latin typeface="Times New Roman" pitchFamily="18" charset="0"/>
                  </a:endParaRPr>
                </a:p>
              </p:txBody>
            </p:sp>
            <p:sp>
              <p:nvSpPr>
                <p:cNvPr id="109" name="円弧 108"/>
                <p:cNvSpPr/>
                <p:nvPr/>
              </p:nvSpPr>
              <p:spPr bwMode="auto">
                <a:xfrm rot="10800000">
                  <a:off x="-709886" y="4939101"/>
                  <a:ext cx="280714" cy="280714"/>
                </a:xfrm>
                <a:prstGeom prst="arc">
                  <a:avLst/>
                </a:prstGeom>
                <a:noFill/>
                <a:ln w="15875"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ja-JP" altLang="en-US" sz="1200" b="0" i="0" u="none" strike="noStrike" cap="none" normalizeH="0" baseline="0" smtClean="0">
                    <a:ln>
                      <a:noFill/>
                    </a:ln>
                    <a:solidFill>
                      <a:schemeClr val="tx1"/>
                    </a:solidFill>
                    <a:effectLst/>
                    <a:latin typeface="Times New Roman" pitchFamily="18" charset="0"/>
                  </a:endParaRPr>
                </a:p>
              </p:txBody>
            </p:sp>
          </p:grpSp>
          <p:grpSp>
            <p:nvGrpSpPr>
              <p:cNvPr id="105" name="グループ化 104"/>
              <p:cNvGrpSpPr/>
              <p:nvPr/>
            </p:nvGrpSpPr>
            <p:grpSpPr>
              <a:xfrm rot="2700000">
                <a:off x="-874865" y="4838370"/>
                <a:ext cx="158511" cy="79256"/>
                <a:chOff x="-990600" y="4939099"/>
                <a:chExt cx="561428" cy="280716"/>
              </a:xfrm>
            </p:grpSpPr>
            <p:sp>
              <p:nvSpPr>
                <p:cNvPr id="106" name="円弧 105"/>
                <p:cNvSpPr/>
                <p:nvPr/>
              </p:nvSpPr>
              <p:spPr bwMode="auto">
                <a:xfrm>
                  <a:off x="-990600" y="4939099"/>
                  <a:ext cx="280714" cy="280714"/>
                </a:xfrm>
                <a:prstGeom prst="arc">
                  <a:avLst/>
                </a:prstGeom>
                <a:noFill/>
                <a:ln w="15875"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ja-JP" altLang="en-US" sz="1200" b="0" i="0" u="none" strike="noStrike" cap="none" normalizeH="0" baseline="0" smtClean="0">
                    <a:ln>
                      <a:noFill/>
                    </a:ln>
                    <a:solidFill>
                      <a:schemeClr val="tx1"/>
                    </a:solidFill>
                    <a:effectLst/>
                    <a:latin typeface="Times New Roman" pitchFamily="18" charset="0"/>
                  </a:endParaRPr>
                </a:p>
              </p:txBody>
            </p:sp>
            <p:sp>
              <p:nvSpPr>
                <p:cNvPr id="107" name="円弧 106"/>
                <p:cNvSpPr/>
                <p:nvPr/>
              </p:nvSpPr>
              <p:spPr bwMode="auto">
                <a:xfrm rot="10800000">
                  <a:off x="-709886" y="4939101"/>
                  <a:ext cx="280714" cy="280714"/>
                </a:xfrm>
                <a:prstGeom prst="arc">
                  <a:avLst/>
                </a:prstGeom>
                <a:noFill/>
                <a:ln w="15875"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ja-JP" altLang="en-US" sz="1200" b="0" i="0" u="none" strike="noStrike" cap="none" normalizeH="0" baseline="0" smtClean="0">
                    <a:ln>
                      <a:noFill/>
                    </a:ln>
                    <a:solidFill>
                      <a:schemeClr val="tx1"/>
                    </a:solidFill>
                    <a:effectLst/>
                    <a:latin typeface="Times New Roman" pitchFamily="18" charset="0"/>
                  </a:endParaRPr>
                </a:p>
              </p:txBody>
            </p:sp>
          </p:grpSp>
        </p:grpSp>
        <p:grpSp>
          <p:nvGrpSpPr>
            <p:cNvPr id="86" name="グループ化 85"/>
            <p:cNvGrpSpPr/>
            <p:nvPr/>
          </p:nvGrpSpPr>
          <p:grpSpPr>
            <a:xfrm>
              <a:off x="5435410" y="5252673"/>
              <a:ext cx="113983" cy="158511"/>
              <a:chOff x="-869964" y="4798742"/>
              <a:chExt cx="113983" cy="158511"/>
            </a:xfrm>
          </p:grpSpPr>
          <p:grpSp>
            <p:nvGrpSpPr>
              <p:cNvPr id="98" name="グループ化 97"/>
              <p:cNvGrpSpPr/>
              <p:nvPr/>
            </p:nvGrpSpPr>
            <p:grpSpPr>
              <a:xfrm rot="2700000">
                <a:off x="-909592" y="4838370"/>
                <a:ext cx="158511" cy="79256"/>
                <a:chOff x="-990600" y="4939099"/>
                <a:chExt cx="561428" cy="280716"/>
              </a:xfrm>
            </p:grpSpPr>
            <p:sp>
              <p:nvSpPr>
                <p:cNvPr id="102" name="円弧 101"/>
                <p:cNvSpPr/>
                <p:nvPr/>
              </p:nvSpPr>
              <p:spPr bwMode="auto">
                <a:xfrm>
                  <a:off x="-990600" y="4939099"/>
                  <a:ext cx="280714" cy="280714"/>
                </a:xfrm>
                <a:prstGeom prst="arc">
                  <a:avLst/>
                </a:prstGeom>
                <a:noFill/>
                <a:ln w="15875"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ja-JP" altLang="en-US" sz="1200" b="0" i="0" u="none" strike="noStrike" cap="none" normalizeH="0" baseline="0" smtClean="0">
                    <a:ln>
                      <a:noFill/>
                    </a:ln>
                    <a:solidFill>
                      <a:schemeClr val="tx1"/>
                    </a:solidFill>
                    <a:effectLst/>
                    <a:latin typeface="Times New Roman" pitchFamily="18" charset="0"/>
                  </a:endParaRPr>
                </a:p>
              </p:txBody>
            </p:sp>
            <p:sp>
              <p:nvSpPr>
                <p:cNvPr id="103" name="円弧 102"/>
                <p:cNvSpPr/>
                <p:nvPr/>
              </p:nvSpPr>
              <p:spPr bwMode="auto">
                <a:xfrm rot="10800000">
                  <a:off x="-709886" y="4939101"/>
                  <a:ext cx="280714" cy="280714"/>
                </a:xfrm>
                <a:prstGeom prst="arc">
                  <a:avLst/>
                </a:prstGeom>
                <a:noFill/>
                <a:ln w="15875"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ja-JP" altLang="en-US" sz="1200" b="0" i="0" u="none" strike="noStrike" cap="none" normalizeH="0" baseline="0" smtClean="0">
                    <a:ln>
                      <a:noFill/>
                    </a:ln>
                    <a:solidFill>
                      <a:schemeClr val="tx1"/>
                    </a:solidFill>
                    <a:effectLst/>
                    <a:latin typeface="Times New Roman" pitchFamily="18" charset="0"/>
                  </a:endParaRPr>
                </a:p>
              </p:txBody>
            </p:sp>
          </p:grpSp>
          <p:grpSp>
            <p:nvGrpSpPr>
              <p:cNvPr id="99" name="グループ化 98"/>
              <p:cNvGrpSpPr/>
              <p:nvPr/>
            </p:nvGrpSpPr>
            <p:grpSpPr>
              <a:xfrm rot="2700000">
                <a:off x="-874865" y="4838370"/>
                <a:ext cx="158511" cy="79256"/>
                <a:chOff x="-990600" y="4939099"/>
                <a:chExt cx="561428" cy="280716"/>
              </a:xfrm>
            </p:grpSpPr>
            <p:sp>
              <p:nvSpPr>
                <p:cNvPr id="100" name="円弧 99"/>
                <p:cNvSpPr/>
                <p:nvPr/>
              </p:nvSpPr>
              <p:spPr bwMode="auto">
                <a:xfrm>
                  <a:off x="-990600" y="4939099"/>
                  <a:ext cx="280714" cy="280714"/>
                </a:xfrm>
                <a:prstGeom prst="arc">
                  <a:avLst/>
                </a:prstGeom>
                <a:noFill/>
                <a:ln w="15875"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ja-JP" altLang="en-US" sz="1200" b="0" i="0" u="none" strike="noStrike" cap="none" normalizeH="0" baseline="0" smtClean="0">
                    <a:ln>
                      <a:noFill/>
                    </a:ln>
                    <a:solidFill>
                      <a:schemeClr val="tx1"/>
                    </a:solidFill>
                    <a:effectLst/>
                    <a:latin typeface="Times New Roman" pitchFamily="18" charset="0"/>
                  </a:endParaRPr>
                </a:p>
              </p:txBody>
            </p:sp>
            <p:sp>
              <p:nvSpPr>
                <p:cNvPr id="101" name="円弧 100"/>
                <p:cNvSpPr/>
                <p:nvPr/>
              </p:nvSpPr>
              <p:spPr bwMode="auto">
                <a:xfrm rot="10800000">
                  <a:off x="-709886" y="4939101"/>
                  <a:ext cx="280714" cy="280714"/>
                </a:xfrm>
                <a:prstGeom prst="arc">
                  <a:avLst/>
                </a:prstGeom>
                <a:noFill/>
                <a:ln w="15875"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ja-JP" altLang="en-US" sz="1200" b="0" i="0" u="none" strike="noStrike" cap="none" normalizeH="0" baseline="0" smtClean="0">
                    <a:ln>
                      <a:noFill/>
                    </a:ln>
                    <a:solidFill>
                      <a:schemeClr val="tx1"/>
                    </a:solidFill>
                    <a:effectLst/>
                    <a:latin typeface="Times New Roman" pitchFamily="18" charset="0"/>
                  </a:endParaRPr>
                </a:p>
              </p:txBody>
            </p:sp>
          </p:grpSp>
        </p:grpSp>
        <p:sp>
          <p:nvSpPr>
            <p:cNvPr id="87" name="テキスト ボックス 86"/>
            <p:cNvSpPr txBox="1"/>
            <p:nvPr/>
          </p:nvSpPr>
          <p:spPr>
            <a:xfrm>
              <a:off x="2475143" y="4419600"/>
              <a:ext cx="1358064" cy="415498"/>
            </a:xfrm>
            <a:prstGeom prst="rect">
              <a:avLst/>
            </a:prstGeom>
            <a:noFill/>
          </p:spPr>
          <p:txBody>
            <a:bodyPr wrap="none" rtlCol="0">
              <a:spAutoFit/>
            </a:bodyPr>
            <a:lstStyle/>
            <a:p>
              <a:pPr algn="ctr"/>
              <a:r>
                <a:rPr kumimoji="1" lang="en-US" altLang="ja-JP" sz="1050" dirty="0" smtClean="0"/>
                <a:t>SN=1</a:t>
              </a:r>
            </a:p>
            <a:p>
              <a:pPr algn="ctr"/>
              <a:r>
                <a:rPr kumimoji="1" lang="en-US" altLang="ja-JP" sz="1050" dirty="0" smtClean="0"/>
                <a:t>for Multicast Address</a:t>
              </a:r>
              <a:endParaRPr kumimoji="1" lang="ja-JP" altLang="en-US" sz="1050" dirty="0"/>
            </a:p>
          </p:txBody>
        </p:sp>
        <p:sp>
          <p:nvSpPr>
            <p:cNvPr id="88" name="テキスト ボックス 87"/>
            <p:cNvSpPr txBox="1"/>
            <p:nvPr/>
          </p:nvSpPr>
          <p:spPr>
            <a:xfrm>
              <a:off x="4083966" y="4419600"/>
              <a:ext cx="1388522" cy="415498"/>
            </a:xfrm>
            <a:prstGeom prst="rect">
              <a:avLst/>
            </a:prstGeom>
            <a:noFill/>
          </p:spPr>
          <p:txBody>
            <a:bodyPr wrap="none" rtlCol="0">
              <a:spAutoFit/>
            </a:bodyPr>
            <a:lstStyle/>
            <a:p>
              <a:pPr algn="ctr"/>
              <a:r>
                <a:rPr kumimoji="1" lang="en-US" altLang="ja-JP" sz="1050" dirty="0" smtClean="0"/>
                <a:t>SN=1</a:t>
              </a:r>
              <a:endParaRPr kumimoji="1" lang="en-US" altLang="ja-JP" sz="1050" b="1" dirty="0" smtClean="0"/>
            </a:p>
            <a:p>
              <a:pPr algn="ctr"/>
              <a:r>
                <a:rPr kumimoji="1" lang="en-US" altLang="ja-JP" sz="1050" dirty="0"/>
                <a:t>for </a:t>
              </a:r>
              <a:r>
                <a:rPr kumimoji="1" lang="en-US" altLang="ja-JP" sz="1050" dirty="0" smtClean="0"/>
                <a:t>Broadcast Address</a:t>
              </a:r>
              <a:endParaRPr kumimoji="1" lang="ja-JP" altLang="en-US" sz="1050" dirty="0"/>
            </a:p>
          </p:txBody>
        </p:sp>
        <p:sp>
          <p:nvSpPr>
            <p:cNvPr id="89" name="テキスト ボックス 88"/>
            <p:cNvSpPr txBox="1"/>
            <p:nvPr/>
          </p:nvSpPr>
          <p:spPr>
            <a:xfrm>
              <a:off x="5641358" y="4419600"/>
              <a:ext cx="1358064" cy="415498"/>
            </a:xfrm>
            <a:prstGeom prst="rect">
              <a:avLst/>
            </a:prstGeom>
            <a:noFill/>
          </p:spPr>
          <p:txBody>
            <a:bodyPr wrap="none" rtlCol="0">
              <a:spAutoFit/>
            </a:bodyPr>
            <a:lstStyle/>
            <a:p>
              <a:pPr algn="ctr"/>
              <a:r>
                <a:rPr kumimoji="1" lang="en-US" altLang="ja-JP" sz="1050" dirty="0" smtClean="0"/>
                <a:t>SN=2</a:t>
              </a:r>
            </a:p>
            <a:p>
              <a:pPr algn="ctr"/>
              <a:r>
                <a:rPr kumimoji="1" lang="en-US" altLang="ja-JP" sz="1050" dirty="0"/>
                <a:t>for Multicast </a:t>
              </a:r>
              <a:r>
                <a:rPr kumimoji="1" lang="en-US" altLang="ja-JP" sz="1050" dirty="0" smtClean="0"/>
                <a:t>Address</a:t>
              </a:r>
              <a:endParaRPr kumimoji="1" lang="ja-JP" altLang="en-US" sz="1050" dirty="0"/>
            </a:p>
          </p:txBody>
        </p:sp>
        <p:sp>
          <p:nvSpPr>
            <p:cNvPr id="90" name="テキスト ボックス 89"/>
            <p:cNvSpPr txBox="1"/>
            <p:nvPr/>
          </p:nvSpPr>
          <p:spPr>
            <a:xfrm>
              <a:off x="2475143" y="5410200"/>
              <a:ext cx="1358064" cy="415498"/>
            </a:xfrm>
            <a:prstGeom prst="rect">
              <a:avLst/>
            </a:prstGeom>
            <a:noFill/>
          </p:spPr>
          <p:txBody>
            <a:bodyPr wrap="none" rtlCol="0">
              <a:spAutoFit/>
            </a:bodyPr>
            <a:lstStyle/>
            <a:p>
              <a:pPr algn="ctr"/>
              <a:r>
                <a:rPr kumimoji="1" lang="en-US" altLang="ja-JP" sz="1050" dirty="0"/>
                <a:t>SN=1</a:t>
              </a:r>
            </a:p>
            <a:p>
              <a:pPr algn="ctr"/>
              <a:r>
                <a:rPr kumimoji="1" lang="en-US" altLang="ja-JP" sz="1050" dirty="0"/>
                <a:t>for Multicast Address</a:t>
              </a:r>
              <a:endParaRPr kumimoji="1" lang="ja-JP" altLang="en-US" sz="1050" dirty="0"/>
            </a:p>
          </p:txBody>
        </p:sp>
        <p:sp>
          <p:nvSpPr>
            <p:cNvPr id="91" name="テキスト ボックス 90"/>
            <p:cNvSpPr txBox="1"/>
            <p:nvPr/>
          </p:nvSpPr>
          <p:spPr>
            <a:xfrm>
              <a:off x="4083966" y="5410200"/>
              <a:ext cx="1388522" cy="415498"/>
            </a:xfrm>
            <a:prstGeom prst="rect">
              <a:avLst/>
            </a:prstGeom>
            <a:noFill/>
          </p:spPr>
          <p:txBody>
            <a:bodyPr wrap="none" rtlCol="0">
              <a:spAutoFit/>
            </a:bodyPr>
            <a:lstStyle/>
            <a:p>
              <a:pPr algn="ctr"/>
              <a:r>
                <a:rPr kumimoji="1" lang="en-US" altLang="ja-JP" sz="1050" dirty="0"/>
                <a:t>SN=1</a:t>
              </a:r>
              <a:endParaRPr kumimoji="1" lang="en-US" altLang="ja-JP" sz="1050" b="1" dirty="0"/>
            </a:p>
            <a:p>
              <a:pPr algn="ctr"/>
              <a:r>
                <a:rPr kumimoji="1" lang="en-US" altLang="ja-JP" sz="1050" dirty="0"/>
                <a:t>for Broadcast Address</a:t>
              </a:r>
              <a:endParaRPr kumimoji="1" lang="ja-JP" altLang="en-US" sz="1050" dirty="0"/>
            </a:p>
          </p:txBody>
        </p:sp>
        <p:sp>
          <p:nvSpPr>
            <p:cNvPr id="92" name="テキスト ボックス 91"/>
            <p:cNvSpPr txBox="1"/>
            <p:nvPr/>
          </p:nvSpPr>
          <p:spPr>
            <a:xfrm>
              <a:off x="5641358" y="5410200"/>
              <a:ext cx="1358064" cy="415498"/>
            </a:xfrm>
            <a:prstGeom prst="rect">
              <a:avLst/>
            </a:prstGeom>
            <a:noFill/>
          </p:spPr>
          <p:txBody>
            <a:bodyPr wrap="none" rtlCol="0">
              <a:spAutoFit/>
            </a:bodyPr>
            <a:lstStyle/>
            <a:p>
              <a:pPr algn="ctr"/>
              <a:r>
                <a:rPr kumimoji="1" lang="en-US" altLang="ja-JP" sz="1050" dirty="0"/>
                <a:t>SN=2</a:t>
              </a:r>
            </a:p>
            <a:p>
              <a:pPr algn="ctr"/>
              <a:r>
                <a:rPr kumimoji="1" lang="en-US" altLang="ja-JP" sz="1050" dirty="0"/>
                <a:t>for Multicast Address</a:t>
              </a:r>
              <a:endParaRPr kumimoji="1" lang="ja-JP" altLang="en-US" sz="1050" dirty="0"/>
            </a:p>
          </p:txBody>
        </p:sp>
        <p:sp>
          <p:nvSpPr>
            <p:cNvPr id="93" name="テキスト ボックス 92"/>
            <p:cNvSpPr txBox="1"/>
            <p:nvPr/>
          </p:nvSpPr>
          <p:spPr>
            <a:xfrm>
              <a:off x="3264918" y="5311848"/>
              <a:ext cx="619080" cy="253916"/>
            </a:xfrm>
            <a:prstGeom prst="rect">
              <a:avLst/>
            </a:prstGeom>
            <a:noFill/>
          </p:spPr>
          <p:txBody>
            <a:bodyPr wrap="none" rtlCol="0">
              <a:spAutoFit/>
            </a:bodyPr>
            <a:lstStyle/>
            <a:p>
              <a:r>
                <a:rPr kumimoji="1" lang="en-US" altLang="ja-JP" sz="1050" b="1" dirty="0" smtClean="0">
                  <a:solidFill>
                    <a:srgbClr val="0070C0"/>
                  </a:solidFill>
                </a:rPr>
                <a:t>Success</a:t>
              </a:r>
              <a:endParaRPr kumimoji="1" lang="ja-JP" altLang="en-US" sz="1050" b="1" dirty="0">
                <a:solidFill>
                  <a:srgbClr val="0070C0"/>
                </a:solidFill>
              </a:endParaRPr>
            </a:p>
          </p:txBody>
        </p:sp>
        <p:sp>
          <p:nvSpPr>
            <p:cNvPr id="94" name="テキスト ボックス 93"/>
            <p:cNvSpPr txBox="1"/>
            <p:nvPr/>
          </p:nvSpPr>
          <p:spPr>
            <a:xfrm>
              <a:off x="4946650" y="5311848"/>
              <a:ext cx="407484" cy="253916"/>
            </a:xfrm>
            <a:prstGeom prst="rect">
              <a:avLst/>
            </a:prstGeom>
            <a:noFill/>
          </p:spPr>
          <p:txBody>
            <a:bodyPr wrap="none" rtlCol="0">
              <a:spAutoFit/>
            </a:bodyPr>
            <a:lstStyle/>
            <a:p>
              <a:r>
                <a:rPr kumimoji="1" lang="en-US" altLang="ja-JP" sz="1050" b="1" dirty="0" smtClean="0">
                  <a:solidFill>
                    <a:srgbClr val="FF0000"/>
                  </a:solidFill>
                </a:rPr>
                <a:t>Fail</a:t>
              </a:r>
              <a:endParaRPr kumimoji="1" lang="ja-JP" altLang="en-US" sz="1050" b="1" dirty="0">
                <a:solidFill>
                  <a:srgbClr val="FF0000"/>
                </a:solidFill>
              </a:endParaRPr>
            </a:p>
          </p:txBody>
        </p:sp>
        <p:sp>
          <p:nvSpPr>
            <p:cNvPr id="95" name="テキスト ボックス 94"/>
            <p:cNvSpPr txBox="1"/>
            <p:nvPr/>
          </p:nvSpPr>
          <p:spPr>
            <a:xfrm>
              <a:off x="6379701" y="5305643"/>
              <a:ext cx="619080" cy="253916"/>
            </a:xfrm>
            <a:prstGeom prst="rect">
              <a:avLst/>
            </a:prstGeom>
            <a:noFill/>
          </p:spPr>
          <p:txBody>
            <a:bodyPr wrap="none" rtlCol="0">
              <a:spAutoFit/>
            </a:bodyPr>
            <a:lstStyle/>
            <a:p>
              <a:r>
                <a:rPr kumimoji="1" lang="en-US" altLang="ja-JP" sz="1050" b="1" dirty="0" smtClean="0">
                  <a:solidFill>
                    <a:srgbClr val="0070C0"/>
                  </a:solidFill>
                </a:rPr>
                <a:t>Success</a:t>
              </a:r>
              <a:endParaRPr kumimoji="1" lang="ja-JP" altLang="en-US" sz="1050" b="1" dirty="0">
                <a:solidFill>
                  <a:srgbClr val="0070C0"/>
                </a:solidFill>
              </a:endParaRPr>
            </a:p>
          </p:txBody>
        </p:sp>
        <p:sp>
          <p:nvSpPr>
            <p:cNvPr id="96" name="乗算記号 95"/>
            <p:cNvSpPr/>
            <p:nvPr/>
          </p:nvSpPr>
          <p:spPr bwMode="auto">
            <a:xfrm>
              <a:off x="5018652" y="5084950"/>
              <a:ext cx="249050" cy="249050"/>
            </a:xfrm>
            <a:prstGeom prst="mathMultiply">
              <a:avLst>
                <a:gd name="adj1" fmla="val 6851"/>
              </a:avLst>
            </a:prstGeom>
            <a:solidFill>
              <a:schemeClr val="bg1"/>
            </a:solidFill>
            <a:ln w="15875" cap="flat" cmpd="sng" algn="ctr">
              <a:solidFill>
                <a:srgbClr val="FF0000"/>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ja-JP" altLang="en-US" sz="1200" b="0" i="0" u="none" strike="noStrike" cap="none" normalizeH="0" baseline="0" smtClean="0">
                <a:ln>
                  <a:noFill/>
                </a:ln>
                <a:solidFill>
                  <a:schemeClr val="tx1"/>
                </a:solidFill>
                <a:effectLst/>
                <a:latin typeface="Times New Roman" pitchFamily="18" charset="0"/>
              </a:endParaRPr>
            </a:p>
          </p:txBody>
        </p:sp>
        <p:sp>
          <p:nvSpPr>
            <p:cNvPr id="97" name="乗算記号 96"/>
            <p:cNvSpPr/>
            <p:nvPr/>
          </p:nvSpPr>
          <p:spPr bwMode="auto">
            <a:xfrm>
              <a:off x="5237350" y="5418107"/>
              <a:ext cx="249050" cy="249050"/>
            </a:xfrm>
            <a:prstGeom prst="mathMultiply">
              <a:avLst>
                <a:gd name="adj1" fmla="val 6851"/>
              </a:avLst>
            </a:prstGeom>
            <a:solidFill>
              <a:schemeClr val="bg1"/>
            </a:solidFill>
            <a:ln w="15875" cap="flat" cmpd="sng" algn="ctr">
              <a:solidFill>
                <a:srgbClr val="FF0000"/>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ja-JP" altLang="en-US" sz="1200" b="0" i="0" u="none" strike="noStrike" cap="none" normalizeH="0" baseline="0" smtClean="0">
                <a:ln>
                  <a:noFill/>
                </a:ln>
                <a:solidFill>
                  <a:schemeClr val="tx1"/>
                </a:solidFill>
                <a:effectLst/>
                <a:latin typeface="Times New Roman" pitchFamily="18" charset="0"/>
              </a:endParaRPr>
            </a:p>
          </p:txBody>
        </p:sp>
      </p:grpSp>
      <p:grpSp>
        <p:nvGrpSpPr>
          <p:cNvPr id="8" name="グループ化 7"/>
          <p:cNvGrpSpPr/>
          <p:nvPr/>
        </p:nvGrpSpPr>
        <p:grpSpPr>
          <a:xfrm>
            <a:off x="762000" y="5090325"/>
            <a:ext cx="8292315" cy="1192573"/>
            <a:chOff x="762000" y="5090325"/>
            <a:chExt cx="8292315" cy="1192573"/>
          </a:xfrm>
        </p:grpSpPr>
        <p:sp>
          <p:nvSpPr>
            <p:cNvPr id="177" name="テキスト ボックス 176"/>
            <p:cNvSpPr txBox="1"/>
            <p:nvPr/>
          </p:nvSpPr>
          <p:spPr>
            <a:xfrm>
              <a:off x="835738" y="5501970"/>
              <a:ext cx="365806" cy="261610"/>
            </a:xfrm>
            <a:prstGeom prst="rect">
              <a:avLst/>
            </a:prstGeom>
            <a:noFill/>
          </p:spPr>
          <p:txBody>
            <a:bodyPr wrap="none" rtlCol="0">
              <a:spAutoFit/>
            </a:bodyPr>
            <a:lstStyle/>
            <a:p>
              <a:r>
                <a:rPr kumimoji="1" lang="en-US" altLang="ja-JP" sz="1050" dirty="0" smtClean="0"/>
                <a:t>AP</a:t>
              </a:r>
              <a:endParaRPr kumimoji="1" lang="ja-JP" altLang="en-US" sz="1050" dirty="0"/>
            </a:p>
          </p:txBody>
        </p:sp>
        <p:sp>
          <p:nvSpPr>
            <p:cNvPr id="178" name="テキスト ボックス 177"/>
            <p:cNvSpPr txBox="1"/>
            <p:nvPr/>
          </p:nvSpPr>
          <p:spPr>
            <a:xfrm>
              <a:off x="762000" y="5678025"/>
              <a:ext cx="439544" cy="253916"/>
            </a:xfrm>
            <a:prstGeom prst="rect">
              <a:avLst/>
            </a:prstGeom>
            <a:noFill/>
          </p:spPr>
          <p:txBody>
            <a:bodyPr wrap="none" rtlCol="0">
              <a:spAutoFit/>
            </a:bodyPr>
            <a:lstStyle/>
            <a:p>
              <a:r>
                <a:rPr kumimoji="1" lang="en-US" altLang="ja-JP" sz="1050" dirty="0" smtClean="0"/>
                <a:t>STA</a:t>
              </a:r>
              <a:endParaRPr kumimoji="1" lang="ja-JP" altLang="en-US" sz="1050" dirty="0"/>
            </a:p>
          </p:txBody>
        </p:sp>
        <p:cxnSp>
          <p:nvCxnSpPr>
            <p:cNvPr id="179" name="直線コネクタ 178"/>
            <p:cNvCxnSpPr/>
            <p:nvPr/>
          </p:nvCxnSpPr>
          <p:spPr bwMode="auto">
            <a:xfrm>
              <a:off x="1201543" y="5621739"/>
              <a:ext cx="1674650" cy="0"/>
            </a:xfrm>
            <a:prstGeom prst="line">
              <a:avLst/>
            </a:prstGeom>
            <a:solidFill>
              <a:schemeClr val="accent1"/>
            </a:solidFill>
            <a:ln w="15875" cap="flat" cmpd="sng" algn="ctr">
              <a:solidFill>
                <a:schemeClr val="tx1"/>
              </a:solidFill>
              <a:prstDash val="solid"/>
              <a:round/>
              <a:headEnd type="none" w="sm" len="sm"/>
              <a:tailEnd type="none" w="sm" len="sm"/>
            </a:ln>
            <a:effectLst/>
          </p:spPr>
        </p:cxnSp>
        <p:cxnSp>
          <p:nvCxnSpPr>
            <p:cNvPr id="180" name="直線コネクタ 179"/>
            <p:cNvCxnSpPr/>
            <p:nvPr/>
          </p:nvCxnSpPr>
          <p:spPr bwMode="auto">
            <a:xfrm>
              <a:off x="1201543" y="5850253"/>
              <a:ext cx="1674650" cy="0"/>
            </a:xfrm>
            <a:prstGeom prst="line">
              <a:avLst/>
            </a:prstGeom>
            <a:solidFill>
              <a:schemeClr val="accent1"/>
            </a:solidFill>
            <a:ln w="15875" cap="flat" cmpd="sng" algn="ctr">
              <a:solidFill>
                <a:schemeClr val="tx1"/>
              </a:solidFill>
              <a:prstDash val="solid"/>
              <a:round/>
              <a:headEnd type="none" w="sm" len="sm"/>
              <a:tailEnd type="none" w="sm" len="sm"/>
            </a:ln>
            <a:effectLst/>
          </p:spPr>
        </p:cxnSp>
        <p:sp>
          <p:nvSpPr>
            <p:cNvPr id="181" name="テキスト ボックス 180"/>
            <p:cNvSpPr txBox="1"/>
            <p:nvPr/>
          </p:nvSpPr>
          <p:spPr>
            <a:xfrm>
              <a:off x="1706220" y="5344369"/>
              <a:ext cx="768160" cy="276999"/>
            </a:xfrm>
            <a:prstGeom prst="rect">
              <a:avLst/>
            </a:prstGeom>
            <a:noFill/>
            <a:ln w="15875">
              <a:solidFill>
                <a:schemeClr val="tx1"/>
              </a:solidFill>
            </a:ln>
          </p:spPr>
          <p:txBody>
            <a:bodyPr wrap="square" rtlCol="0">
              <a:spAutoFit/>
            </a:bodyPr>
            <a:lstStyle/>
            <a:p>
              <a:pPr algn="ctr"/>
              <a:r>
                <a:rPr kumimoji="1" lang="en-US" altLang="ja-JP" dirty="0" smtClean="0"/>
                <a:t>Multicast</a:t>
              </a:r>
              <a:endParaRPr kumimoji="1" lang="ja-JP" altLang="en-US" dirty="0"/>
            </a:p>
          </p:txBody>
        </p:sp>
        <p:cxnSp>
          <p:nvCxnSpPr>
            <p:cNvPr id="182" name="直線矢印コネクタ 181"/>
            <p:cNvCxnSpPr/>
            <p:nvPr/>
          </p:nvCxnSpPr>
          <p:spPr bwMode="auto">
            <a:xfrm>
              <a:off x="2474380" y="5621368"/>
              <a:ext cx="0" cy="208805"/>
            </a:xfrm>
            <a:prstGeom prst="straightConnector1">
              <a:avLst/>
            </a:prstGeom>
            <a:solidFill>
              <a:schemeClr val="accent1"/>
            </a:solidFill>
            <a:ln w="12700" cap="flat" cmpd="sng" algn="ctr">
              <a:solidFill>
                <a:schemeClr val="tx1"/>
              </a:solidFill>
              <a:prstDash val="solid"/>
              <a:round/>
              <a:headEnd type="none" w="sm" len="sm"/>
              <a:tailEnd type="arrow"/>
            </a:ln>
            <a:effectLst/>
          </p:spPr>
        </p:cxnSp>
        <p:sp>
          <p:nvSpPr>
            <p:cNvPr id="183" name="テキスト ボックス 182"/>
            <p:cNvSpPr txBox="1"/>
            <p:nvPr/>
          </p:nvSpPr>
          <p:spPr>
            <a:xfrm>
              <a:off x="3246780" y="5344368"/>
              <a:ext cx="801823" cy="276999"/>
            </a:xfrm>
            <a:prstGeom prst="rect">
              <a:avLst/>
            </a:prstGeom>
            <a:noFill/>
            <a:ln w="15875">
              <a:solidFill>
                <a:schemeClr val="tx1"/>
              </a:solidFill>
            </a:ln>
          </p:spPr>
          <p:txBody>
            <a:bodyPr wrap="square" rtlCol="0">
              <a:spAutoFit/>
            </a:bodyPr>
            <a:lstStyle/>
            <a:p>
              <a:pPr algn="ctr"/>
              <a:r>
                <a:rPr kumimoji="1" lang="en-US" altLang="ja-JP" dirty="0"/>
                <a:t>Broadcast</a:t>
              </a:r>
              <a:endParaRPr kumimoji="1" lang="ja-JP" altLang="en-US" dirty="0"/>
            </a:p>
          </p:txBody>
        </p:sp>
        <p:cxnSp>
          <p:nvCxnSpPr>
            <p:cNvPr id="184" name="直線矢印コネクタ 183"/>
            <p:cNvCxnSpPr/>
            <p:nvPr/>
          </p:nvCxnSpPr>
          <p:spPr bwMode="auto">
            <a:xfrm>
              <a:off x="4050606" y="5621367"/>
              <a:ext cx="0" cy="202601"/>
            </a:xfrm>
            <a:prstGeom prst="straightConnector1">
              <a:avLst/>
            </a:prstGeom>
            <a:solidFill>
              <a:schemeClr val="accent1"/>
            </a:solidFill>
            <a:ln w="12700" cap="flat" cmpd="sng" algn="ctr">
              <a:solidFill>
                <a:schemeClr val="tx1"/>
              </a:solidFill>
              <a:prstDash val="solid"/>
              <a:round/>
              <a:headEnd type="none" w="sm" len="sm"/>
              <a:tailEnd type="arrow"/>
            </a:ln>
            <a:effectLst/>
          </p:spPr>
        </p:cxnSp>
        <p:cxnSp>
          <p:nvCxnSpPr>
            <p:cNvPr id="185" name="直線矢印コネクタ 184"/>
            <p:cNvCxnSpPr/>
            <p:nvPr/>
          </p:nvCxnSpPr>
          <p:spPr bwMode="auto">
            <a:xfrm>
              <a:off x="5589163" y="5621366"/>
              <a:ext cx="0" cy="202602"/>
            </a:xfrm>
            <a:prstGeom prst="straightConnector1">
              <a:avLst/>
            </a:prstGeom>
            <a:solidFill>
              <a:schemeClr val="accent1"/>
            </a:solidFill>
            <a:ln w="12700" cap="flat" cmpd="sng" algn="ctr">
              <a:solidFill>
                <a:schemeClr val="tx1"/>
              </a:solidFill>
              <a:prstDash val="solid"/>
              <a:round/>
              <a:headEnd type="none" w="sm" len="sm"/>
              <a:tailEnd type="arrow"/>
            </a:ln>
            <a:effectLst/>
          </p:spPr>
        </p:cxnSp>
        <p:sp>
          <p:nvSpPr>
            <p:cNvPr id="186" name="テキスト ボックス 185"/>
            <p:cNvSpPr txBox="1"/>
            <p:nvPr/>
          </p:nvSpPr>
          <p:spPr>
            <a:xfrm>
              <a:off x="4821003" y="5344367"/>
              <a:ext cx="768160" cy="276999"/>
            </a:xfrm>
            <a:prstGeom prst="rect">
              <a:avLst/>
            </a:prstGeom>
            <a:noFill/>
            <a:ln w="15875">
              <a:solidFill>
                <a:schemeClr val="tx1"/>
              </a:solidFill>
            </a:ln>
          </p:spPr>
          <p:txBody>
            <a:bodyPr wrap="square" rtlCol="0">
              <a:spAutoFit/>
            </a:bodyPr>
            <a:lstStyle/>
            <a:p>
              <a:pPr algn="ctr"/>
              <a:r>
                <a:rPr kumimoji="1" lang="en-US" altLang="ja-JP" dirty="0" smtClean="0"/>
                <a:t>Multicast</a:t>
              </a:r>
              <a:endParaRPr kumimoji="1" lang="ja-JP" altLang="en-US" dirty="0"/>
            </a:p>
          </p:txBody>
        </p:sp>
        <p:cxnSp>
          <p:nvCxnSpPr>
            <p:cNvPr id="187" name="直線コネクタ 186"/>
            <p:cNvCxnSpPr/>
            <p:nvPr/>
          </p:nvCxnSpPr>
          <p:spPr bwMode="auto">
            <a:xfrm>
              <a:off x="2921912" y="5621739"/>
              <a:ext cx="1451559" cy="0"/>
            </a:xfrm>
            <a:prstGeom prst="line">
              <a:avLst/>
            </a:prstGeom>
            <a:solidFill>
              <a:schemeClr val="accent1"/>
            </a:solidFill>
            <a:ln w="15875" cap="flat" cmpd="sng" algn="ctr">
              <a:solidFill>
                <a:schemeClr val="tx1"/>
              </a:solidFill>
              <a:prstDash val="solid"/>
              <a:round/>
              <a:headEnd type="none" w="sm" len="sm"/>
              <a:tailEnd type="none" w="sm" len="sm"/>
            </a:ln>
            <a:effectLst/>
          </p:spPr>
        </p:cxnSp>
        <p:cxnSp>
          <p:nvCxnSpPr>
            <p:cNvPr id="188" name="直線コネクタ 187"/>
            <p:cNvCxnSpPr/>
            <p:nvPr/>
          </p:nvCxnSpPr>
          <p:spPr bwMode="auto">
            <a:xfrm>
              <a:off x="2921912" y="5850253"/>
              <a:ext cx="1451559" cy="0"/>
            </a:xfrm>
            <a:prstGeom prst="line">
              <a:avLst/>
            </a:prstGeom>
            <a:solidFill>
              <a:schemeClr val="accent1"/>
            </a:solidFill>
            <a:ln w="15875" cap="flat" cmpd="sng" algn="ctr">
              <a:solidFill>
                <a:schemeClr val="tx1"/>
              </a:solidFill>
              <a:prstDash val="solid"/>
              <a:round/>
              <a:headEnd type="none" w="sm" len="sm"/>
              <a:tailEnd type="none" w="sm" len="sm"/>
            </a:ln>
            <a:effectLst/>
          </p:spPr>
        </p:cxnSp>
        <p:cxnSp>
          <p:nvCxnSpPr>
            <p:cNvPr id="189" name="直線コネクタ 188"/>
            <p:cNvCxnSpPr/>
            <p:nvPr/>
          </p:nvCxnSpPr>
          <p:spPr bwMode="auto">
            <a:xfrm>
              <a:off x="4419190" y="5621366"/>
              <a:ext cx="1770668" cy="0"/>
            </a:xfrm>
            <a:prstGeom prst="line">
              <a:avLst/>
            </a:prstGeom>
            <a:solidFill>
              <a:schemeClr val="accent1"/>
            </a:solidFill>
            <a:ln w="15875" cap="flat" cmpd="sng" algn="ctr">
              <a:solidFill>
                <a:schemeClr val="tx1"/>
              </a:solidFill>
              <a:prstDash val="solid"/>
              <a:round/>
              <a:headEnd type="none" w="sm" len="sm"/>
              <a:tailEnd type="none" w="sm" len="sm"/>
            </a:ln>
            <a:effectLst/>
          </p:spPr>
        </p:cxnSp>
        <p:cxnSp>
          <p:nvCxnSpPr>
            <p:cNvPr id="190" name="直線コネクタ 189"/>
            <p:cNvCxnSpPr/>
            <p:nvPr/>
          </p:nvCxnSpPr>
          <p:spPr bwMode="auto">
            <a:xfrm>
              <a:off x="4419190" y="5850253"/>
              <a:ext cx="1770668" cy="0"/>
            </a:xfrm>
            <a:prstGeom prst="line">
              <a:avLst/>
            </a:prstGeom>
            <a:solidFill>
              <a:schemeClr val="accent1"/>
            </a:solidFill>
            <a:ln w="15875" cap="flat" cmpd="sng" algn="ctr">
              <a:solidFill>
                <a:schemeClr val="tx1"/>
              </a:solidFill>
              <a:prstDash val="solid"/>
              <a:round/>
              <a:headEnd type="none" w="sm" len="sm"/>
              <a:tailEnd type="none" w="sm" len="sm"/>
            </a:ln>
            <a:effectLst/>
          </p:spPr>
        </p:cxnSp>
        <p:grpSp>
          <p:nvGrpSpPr>
            <p:cNvPr id="191" name="グループ化 190"/>
            <p:cNvGrpSpPr/>
            <p:nvPr/>
          </p:nvGrpSpPr>
          <p:grpSpPr>
            <a:xfrm>
              <a:off x="2842060" y="5542110"/>
              <a:ext cx="113983" cy="158511"/>
              <a:chOff x="-869964" y="4798742"/>
              <a:chExt cx="113983" cy="158511"/>
            </a:xfrm>
          </p:grpSpPr>
          <p:grpSp>
            <p:nvGrpSpPr>
              <p:cNvPr id="224" name="グループ化 223"/>
              <p:cNvGrpSpPr/>
              <p:nvPr/>
            </p:nvGrpSpPr>
            <p:grpSpPr>
              <a:xfrm rot="2700000">
                <a:off x="-909592" y="4838370"/>
                <a:ext cx="158511" cy="79256"/>
                <a:chOff x="-990600" y="4939099"/>
                <a:chExt cx="561428" cy="280716"/>
              </a:xfrm>
            </p:grpSpPr>
            <p:sp>
              <p:nvSpPr>
                <p:cNvPr id="228" name="円弧 227"/>
                <p:cNvSpPr/>
                <p:nvPr/>
              </p:nvSpPr>
              <p:spPr bwMode="auto">
                <a:xfrm>
                  <a:off x="-990600" y="4939099"/>
                  <a:ext cx="280714" cy="280714"/>
                </a:xfrm>
                <a:prstGeom prst="arc">
                  <a:avLst/>
                </a:prstGeom>
                <a:noFill/>
                <a:ln w="15875"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ja-JP" altLang="en-US" sz="1200" b="0" i="0" u="none" strike="noStrike" cap="none" normalizeH="0" baseline="0" smtClean="0">
                    <a:ln>
                      <a:noFill/>
                    </a:ln>
                    <a:solidFill>
                      <a:schemeClr val="tx1"/>
                    </a:solidFill>
                    <a:effectLst/>
                    <a:latin typeface="Times New Roman" pitchFamily="18" charset="0"/>
                  </a:endParaRPr>
                </a:p>
              </p:txBody>
            </p:sp>
            <p:sp>
              <p:nvSpPr>
                <p:cNvPr id="229" name="円弧 228"/>
                <p:cNvSpPr/>
                <p:nvPr/>
              </p:nvSpPr>
              <p:spPr bwMode="auto">
                <a:xfrm rot="10800000">
                  <a:off x="-709886" y="4939101"/>
                  <a:ext cx="280714" cy="280714"/>
                </a:xfrm>
                <a:prstGeom prst="arc">
                  <a:avLst/>
                </a:prstGeom>
                <a:noFill/>
                <a:ln w="15875"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ja-JP" altLang="en-US" sz="1200" b="0" i="0" u="none" strike="noStrike" cap="none" normalizeH="0" baseline="0" smtClean="0">
                    <a:ln>
                      <a:noFill/>
                    </a:ln>
                    <a:solidFill>
                      <a:schemeClr val="tx1"/>
                    </a:solidFill>
                    <a:effectLst/>
                    <a:latin typeface="Times New Roman" pitchFamily="18" charset="0"/>
                  </a:endParaRPr>
                </a:p>
              </p:txBody>
            </p:sp>
          </p:grpSp>
          <p:grpSp>
            <p:nvGrpSpPr>
              <p:cNvPr id="225" name="グループ化 224"/>
              <p:cNvGrpSpPr/>
              <p:nvPr/>
            </p:nvGrpSpPr>
            <p:grpSpPr>
              <a:xfrm rot="2700000">
                <a:off x="-874865" y="4838370"/>
                <a:ext cx="158511" cy="79256"/>
                <a:chOff x="-990600" y="4939099"/>
                <a:chExt cx="561428" cy="280716"/>
              </a:xfrm>
            </p:grpSpPr>
            <p:sp>
              <p:nvSpPr>
                <p:cNvPr id="226" name="円弧 225"/>
                <p:cNvSpPr/>
                <p:nvPr/>
              </p:nvSpPr>
              <p:spPr bwMode="auto">
                <a:xfrm>
                  <a:off x="-990600" y="4939099"/>
                  <a:ext cx="280714" cy="280714"/>
                </a:xfrm>
                <a:prstGeom prst="arc">
                  <a:avLst/>
                </a:prstGeom>
                <a:noFill/>
                <a:ln w="15875"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ja-JP" altLang="en-US" sz="1200" b="0" i="0" u="none" strike="noStrike" cap="none" normalizeH="0" baseline="0" smtClean="0">
                    <a:ln>
                      <a:noFill/>
                    </a:ln>
                    <a:solidFill>
                      <a:schemeClr val="tx1"/>
                    </a:solidFill>
                    <a:effectLst/>
                    <a:latin typeface="Times New Roman" pitchFamily="18" charset="0"/>
                  </a:endParaRPr>
                </a:p>
              </p:txBody>
            </p:sp>
            <p:sp>
              <p:nvSpPr>
                <p:cNvPr id="227" name="円弧 226"/>
                <p:cNvSpPr/>
                <p:nvPr/>
              </p:nvSpPr>
              <p:spPr bwMode="auto">
                <a:xfrm rot="10800000">
                  <a:off x="-709886" y="4939101"/>
                  <a:ext cx="280714" cy="280714"/>
                </a:xfrm>
                <a:prstGeom prst="arc">
                  <a:avLst/>
                </a:prstGeom>
                <a:noFill/>
                <a:ln w="15875"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ja-JP" altLang="en-US" sz="1200" b="0" i="0" u="none" strike="noStrike" cap="none" normalizeH="0" baseline="0" smtClean="0">
                    <a:ln>
                      <a:noFill/>
                    </a:ln>
                    <a:solidFill>
                      <a:schemeClr val="tx1"/>
                    </a:solidFill>
                    <a:effectLst/>
                    <a:latin typeface="Times New Roman" pitchFamily="18" charset="0"/>
                  </a:endParaRPr>
                </a:p>
              </p:txBody>
            </p:sp>
          </p:grpSp>
        </p:grpSp>
        <p:grpSp>
          <p:nvGrpSpPr>
            <p:cNvPr id="192" name="グループ化 191"/>
            <p:cNvGrpSpPr/>
            <p:nvPr/>
          </p:nvGrpSpPr>
          <p:grpSpPr>
            <a:xfrm>
              <a:off x="2842060" y="5770998"/>
              <a:ext cx="113983" cy="158511"/>
              <a:chOff x="-869964" y="4798742"/>
              <a:chExt cx="113983" cy="158511"/>
            </a:xfrm>
          </p:grpSpPr>
          <p:grpSp>
            <p:nvGrpSpPr>
              <p:cNvPr id="218" name="グループ化 217"/>
              <p:cNvGrpSpPr/>
              <p:nvPr/>
            </p:nvGrpSpPr>
            <p:grpSpPr>
              <a:xfrm rot="2700000">
                <a:off x="-909592" y="4838370"/>
                <a:ext cx="158511" cy="79256"/>
                <a:chOff x="-990600" y="4939099"/>
                <a:chExt cx="561428" cy="280716"/>
              </a:xfrm>
            </p:grpSpPr>
            <p:sp>
              <p:nvSpPr>
                <p:cNvPr id="222" name="円弧 221"/>
                <p:cNvSpPr/>
                <p:nvPr/>
              </p:nvSpPr>
              <p:spPr bwMode="auto">
                <a:xfrm>
                  <a:off x="-990600" y="4939099"/>
                  <a:ext cx="280714" cy="280714"/>
                </a:xfrm>
                <a:prstGeom prst="arc">
                  <a:avLst/>
                </a:prstGeom>
                <a:noFill/>
                <a:ln w="15875"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ja-JP" altLang="en-US" sz="1200" b="0" i="0" u="none" strike="noStrike" cap="none" normalizeH="0" baseline="0" smtClean="0">
                    <a:ln>
                      <a:noFill/>
                    </a:ln>
                    <a:solidFill>
                      <a:schemeClr val="tx1"/>
                    </a:solidFill>
                    <a:effectLst/>
                    <a:latin typeface="Times New Roman" pitchFamily="18" charset="0"/>
                  </a:endParaRPr>
                </a:p>
              </p:txBody>
            </p:sp>
            <p:sp>
              <p:nvSpPr>
                <p:cNvPr id="223" name="円弧 222"/>
                <p:cNvSpPr/>
                <p:nvPr/>
              </p:nvSpPr>
              <p:spPr bwMode="auto">
                <a:xfrm rot="10800000">
                  <a:off x="-709886" y="4939101"/>
                  <a:ext cx="280714" cy="280714"/>
                </a:xfrm>
                <a:prstGeom prst="arc">
                  <a:avLst/>
                </a:prstGeom>
                <a:noFill/>
                <a:ln w="15875"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ja-JP" altLang="en-US" sz="1200" b="0" i="0" u="none" strike="noStrike" cap="none" normalizeH="0" baseline="0" smtClean="0">
                    <a:ln>
                      <a:noFill/>
                    </a:ln>
                    <a:solidFill>
                      <a:schemeClr val="tx1"/>
                    </a:solidFill>
                    <a:effectLst/>
                    <a:latin typeface="Times New Roman" pitchFamily="18" charset="0"/>
                  </a:endParaRPr>
                </a:p>
              </p:txBody>
            </p:sp>
          </p:grpSp>
          <p:grpSp>
            <p:nvGrpSpPr>
              <p:cNvPr id="219" name="グループ化 218"/>
              <p:cNvGrpSpPr/>
              <p:nvPr/>
            </p:nvGrpSpPr>
            <p:grpSpPr>
              <a:xfrm rot="2700000">
                <a:off x="-874865" y="4838370"/>
                <a:ext cx="158511" cy="79256"/>
                <a:chOff x="-990600" y="4939099"/>
                <a:chExt cx="561428" cy="280716"/>
              </a:xfrm>
            </p:grpSpPr>
            <p:sp>
              <p:nvSpPr>
                <p:cNvPr id="220" name="円弧 219"/>
                <p:cNvSpPr/>
                <p:nvPr/>
              </p:nvSpPr>
              <p:spPr bwMode="auto">
                <a:xfrm>
                  <a:off x="-990600" y="4939099"/>
                  <a:ext cx="280714" cy="280714"/>
                </a:xfrm>
                <a:prstGeom prst="arc">
                  <a:avLst/>
                </a:prstGeom>
                <a:noFill/>
                <a:ln w="15875"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ja-JP" altLang="en-US" sz="1200" b="0" i="0" u="none" strike="noStrike" cap="none" normalizeH="0" baseline="0" smtClean="0">
                    <a:ln>
                      <a:noFill/>
                    </a:ln>
                    <a:solidFill>
                      <a:schemeClr val="tx1"/>
                    </a:solidFill>
                    <a:effectLst/>
                    <a:latin typeface="Times New Roman" pitchFamily="18" charset="0"/>
                  </a:endParaRPr>
                </a:p>
              </p:txBody>
            </p:sp>
            <p:sp>
              <p:nvSpPr>
                <p:cNvPr id="221" name="円弧 220"/>
                <p:cNvSpPr/>
                <p:nvPr/>
              </p:nvSpPr>
              <p:spPr bwMode="auto">
                <a:xfrm rot="10800000">
                  <a:off x="-709886" y="4939101"/>
                  <a:ext cx="280714" cy="280714"/>
                </a:xfrm>
                <a:prstGeom prst="arc">
                  <a:avLst/>
                </a:prstGeom>
                <a:noFill/>
                <a:ln w="15875"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ja-JP" altLang="en-US" sz="1200" b="0" i="0" u="none" strike="noStrike" cap="none" normalizeH="0" baseline="0" smtClean="0">
                    <a:ln>
                      <a:noFill/>
                    </a:ln>
                    <a:solidFill>
                      <a:schemeClr val="tx1"/>
                    </a:solidFill>
                    <a:effectLst/>
                    <a:latin typeface="Times New Roman" pitchFamily="18" charset="0"/>
                  </a:endParaRPr>
                </a:p>
              </p:txBody>
            </p:sp>
          </p:grpSp>
        </p:grpSp>
        <p:grpSp>
          <p:nvGrpSpPr>
            <p:cNvPr id="193" name="グループ化 192"/>
            <p:cNvGrpSpPr/>
            <p:nvPr/>
          </p:nvGrpSpPr>
          <p:grpSpPr>
            <a:xfrm>
              <a:off x="4339339" y="5542110"/>
              <a:ext cx="113983" cy="158511"/>
              <a:chOff x="-869964" y="4798742"/>
              <a:chExt cx="113983" cy="158511"/>
            </a:xfrm>
          </p:grpSpPr>
          <p:grpSp>
            <p:nvGrpSpPr>
              <p:cNvPr id="212" name="グループ化 211"/>
              <p:cNvGrpSpPr/>
              <p:nvPr/>
            </p:nvGrpSpPr>
            <p:grpSpPr>
              <a:xfrm rot="2700000">
                <a:off x="-909592" y="4838370"/>
                <a:ext cx="158511" cy="79256"/>
                <a:chOff x="-990600" y="4939099"/>
                <a:chExt cx="561428" cy="280716"/>
              </a:xfrm>
            </p:grpSpPr>
            <p:sp>
              <p:nvSpPr>
                <p:cNvPr id="216" name="円弧 215"/>
                <p:cNvSpPr/>
                <p:nvPr/>
              </p:nvSpPr>
              <p:spPr bwMode="auto">
                <a:xfrm>
                  <a:off x="-990600" y="4939099"/>
                  <a:ext cx="280714" cy="280714"/>
                </a:xfrm>
                <a:prstGeom prst="arc">
                  <a:avLst/>
                </a:prstGeom>
                <a:noFill/>
                <a:ln w="15875"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ja-JP" altLang="en-US" sz="1200" b="0" i="0" u="none" strike="noStrike" cap="none" normalizeH="0" baseline="0" smtClean="0">
                    <a:ln>
                      <a:noFill/>
                    </a:ln>
                    <a:solidFill>
                      <a:schemeClr val="tx1"/>
                    </a:solidFill>
                    <a:effectLst/>
                    <a:latin typeface="Times New Roman" pitchFamily="18" charset="0"/>
                  </a:endParaRPr>
                </a:p>
              </p:txBody>
            </p:sp>
            <p:sp>
              <p:nvSpPr>
                <p:cNvPr id="217" name="円弧 216"/>
                <p:cNvSpPr/>
                <p:nvPr/>
              </p:nvSpPr>
              <p:spPr bwMode="auto">
                <a:xfrm rot="10800000">
                  <a:off x="-709886" y="4939101"/>
                  <a:ext cx="280714" cy="280714"/>
                </a:xfrm>
                <a:prstGeom prst="arc">
                  <a:avLst/>
                </a:prstGeom>
                <a:noFill/>
                <a:ln w="15875"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ja-JP" altLang="en-US" sz="1200" b="0" i="0" u="none" strike="noStrike" cap="none" normalizeH="0" baseline="0" smtClean="0">
                    <a:ln>
                      <a:noFill/>
                    </a:ln>
                    <a:solidFill>
                      <a:schemeClr val="tx1"/>
                    </a:solidFill>
                    <a:effectLst/>
                    <a:latin typeface="Times New Roman" pitchFamily="18" charset="0"/>
                  </a:endParaRPr>
                </a:p>
              </p:txBody>
            </p:sp>
          </p:grpSp>
          <p:grpSp>
            <p:nvGrpSpPr>
              <p:cNvPr id="213" name="グループ化 212"/>
              <p:cNvGrpSpPr/>
              <p:nvPr/>
            </p:nvGrpSpPr>
            <p:grpSpPr>
              <a:xfrm rot="2700000">
                <a:off x="-874865" y="4838370"/>
                <a:ext cx="158511" cy="79256"/>
                <a:chOff x="-990600" y="4939099"/>
                <a:chExt cx="561428" cy="280716"/>
              </a:xfrm>
            </p:grpSpPr>
            <p:sp>
              <p:nvSpPr>
                <p:cNvPr id="214" name="円弧 213"/>
                <p:cNvSpPr/>
                <p:nvPr/>
              </p:nvSpPr>
              <p:spPr bwMode="auto">
                <a:xfrm>
                  <a:off x="-990600" y="4939099"/>
                  <a:ext cx="280714" cy="280714"/>
                </a:xfrm>
                <a:prstGeom prst="arc">
                  <a:avLst/>
                </a:prstGeom>
                <a:noFill/>
                <a:ln w="15875"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ja-JP" altLang="en-US" sz="1200" b="0" i="0" u="none" strike="noStrike" cap="none" normalizeH="0" baseline="0" smtClean="0">
                    <a:ln>
                      <a:noFill/>
                    </a:ln>
                    <a:solidFill>
                      <a:schemeClr val="tx1"/>
                    </a:solidFill>
                    <a:effectLst/>
                    <a:latin typeface="Times New Roman" pitchFamily="18" charset="0"/>
                  </a:endParaRPr>
                </a:p>
              </p:txBody>
            </p:sp>
            <p:sp>
              <p:nvSpPr>
                <p:cNvPr id="215" name="円弧 214"/>
                <p:cNvSpPr/>
                <p:nvPr/>
              </p:nvSpPr>
              <p:spPr bwMode="auto">
                <a:xfrm rot="10800000">
                  <a:off x="-709886" y="4939101"/>
                  <a:ext cx="280714" cy="280714"/>
                </a:xfrm>
                <a:prstGeom prst="arc">
                  <a:avLst/>
                </a:prstGeom>
                <a:noFill/>
                <a:ln w="15875"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ja-JP" altLang="en-US" sz="1200" b="0" i="0" u="none" strike="noStrike" cap="none" normalizeH="0" baseline="0" smtClean="0">
                    <a:ln>
                      <a:noFill/>
                    </a:ln>
                    <a:solidFill>
                      <a:schemeClr val="tx1"/>
                    </a:solidFill>
                    <a:effectLst/>
                    <a:latin typeface="Times New Roman" pitchFamily="18" charset="0"/>
                  </a:endParaRPr>
                </a:p>
              </p:txBody>
            </p:sp>
          </p:grpSp>
        </p:grpSp>
        <p:grpSp>
          <p:nvGrpSpPr>
            <p:cNvPr id="194" name="グループ化 193"/>
            <p:cNvGrpSpPr/>
            <p:nvPr/>
          </p:nvGrpSpPr>
          <p:grpSpPr>
            <a:xfrm>
              <a:off x="4339339" y="5770998"/>
              <a:ext cx="113983" cy="158511"/>
              <a:chOff x="-869964" y="4798742"/>
              <a:chExt cx="113983" cy="158511"/>
            </a:xfrm>
          </p:grpSpPr>
          <p:grpSp>
            <p:nvGrpSpPr>
              <p:cNvPr id="206" name="グループ化 205"/>
              <p:cNvGrpSpPr/>
              <p:nvPr/>
            </p:nvGrpSpPr>
            <p:grpSpPr>
              <a:xfrm rot="2700000">
                <a:off x="-909592" y="4838370"/>
                <a:ext cx="158511" cy="79256"/>
                <a:chOff x="-990600" y="4939099"/>
                <a:chExt cx="561428" cy="280716"/>
              </a:xfrm>
            </p:grpSpPr>
            <p:sp>
              <p:nvSpPr>
                <p:cNvPr id="210" name="円弧 209"/>
                <p:cNvSpPr/>
                <p:nvPr/>
              </p:nvSpPr>
              <p:spPr bwMode="auto">
                <a:xfrm>
                  <a:off x="-990600" y="4939099"/>
                  <a:ext cx="280714" cy="280714"/>
                </a:xfrm>
                <a:prstGeom prst="arc">
                  <a:avLst/>
                </a:prstGeom>
                <a:noFill/>
                <a:ln w="15875"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ja-JP" altLang="en-US" sz="1200" b="0" i="0" u="none" strike="noStrike" cap="none" normalizeH="0" baseline="0" smtClean="0">
                    <a:ln>
                      <a:noFill/>
                    </a:ln>
                    <a:solidFill>
                      <a:schemeClr val="tx1"/>
                    </a:solidFill>
                    <a:effectLst/>
                    <a:latin typeface="Times New Roman" pitchFamily="18" charset="0"/>
                  </a:endParaRPr>
                </a:p>
              </p:txBody>
            </p:sp>
            <p:sp>
              <p:nvSpPr>
                <p:cNvPr id="211" name="円弧 210"/>
                <p:cNvSpPr/>
                <p:nvPr/>
              </p:nvSpPr>
              <p:spPr bwMode="auto">
                <a:xfrm rot="10800000">
                  <a:off x="-709886" y="4939101"/>
                  <a:ext cx="280714" cy="280714"/>
                </a:xfrm>
                <a:prstGeom prst="arc">
                  <a:avLst/>
                </a:prstGeom>
                <a:noFill/>
                <a:ln w="15875"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ja-JP" altLang="en-US" sz="1200" b="0" i="0" u="none" strike="noStrike" cap="none" normalizeH="0" baseline="0" smtClean="0">
                    <a:ln>
                      <a:noFill/>
                    </a:ln>
                    <a:solidFill>
                      <a:schemeClr val="tx1"/>
                    </a:solidFill>
                    <a:effectLst/>
                    <a:latin typeface="Times New Roman" pitchFamily="18" charset="0"/>
                  </a:endParaRPr>
                </a:p>
              </p:txBody>
            </p:sp>
          </p:grpSp>
          <p:grpSp>
            <p:nvGrpSpPr>
              <p:cNvPr id="207" name="グループ化 206"/>
              <p:cNvGrpSpPr/>
              <p:nvPr/>
            </p:nvGrpSpPr>
            <p:grpSpPr>
              <a:xfrm rot="2700000">
                <a:off x="-874865" y="4838370"/>
                <a:ext cx="158511" cy="79256"/>
                <a:chOff x="-990600" y="4939099"/>
                <a:chExt cx="561428" cy="280716"/>
              </a:xfrm>
            </p:grpSpPr>
            <p:sp>
              <p:nvSpPr>
                <p:cNvPr id="208" name="円弧 207"/>
                <p:cNvSpPr/>
                <p:nvPr/>
              </p:nvSpPr>
              <p:spPr bwMode="auto">
                <a:xfrm>
                  <a:off x="-990600" y="4939099"/>
                  <a:ext cx="280714" cy="280714"/>
                </a:xfrm>
                <a:prstGeom prst="arc">
                  <a:avLst/>
                </a:prstGeom>
                <a:noFill/>
                <a:ln w="15875"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ja-JP" altLang="en-US" sz="1200" b="0" i="0" u="none" strike="noStrike" cap="none" normalizeH="0" baseline="0" smtClean="0">
                    <a:ln>
                      <a:noFill/>
                    </a:ln>
                    <a:solidFill>
                      <a:schemeClr val="tx1"/>
                    </a:solidFill>
                    <a:effectLst/>
                    <a:latin typeface="Times New Roman" pitchFamily="18" charset="0"/>
                  </a:endParaRPr>
                </a:p>
              </p:txBody>
            </p:sp>
            <p:sp>
              <p:nvSpPr>
                <p:cNvPr id="209" name="円弧 208"/>
                <p:cNvSpPr/>
                <p:nvPr/>
              </p:nvSpPr>
              <p:spPr bwMode="auto">
                <a:xfrm rot="10800000">
                  <a:off x="-709886" y="4939101"/>
                  <a:ext cx="280714" cy="280714"/>
                </a:xfrm>
                <a:prstGeom prst="arc">
                  <a:avLst/>
                </a:prstGeom>
                <a:noFill/>
                <a:ln w="15875"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ja-JP" altLang="en-US" sz="1200" b="0" i="0" u="none" strike="noStrike" cap="none" normalizeH="0" baseline="0" smtClean="0">
                    <a:ln>
                      <a:noFill/>
                    </a:ln>
                    <a:solidFill>
                      <a:schemeClr val="tx1"/>
                    </a:solidFill>
                    <a:effectLst/>
                    <a:latin typeface="Times New Roman" pitchFamily="18" charset="0"/>
                  </a:endParaRPr>
                </a:p>
              </p:txBody>
            </p:sp>
          </p:grpSp>
        </p:grpSp>
        <p:sp>
          <p:nvSpPr>
            <p:cNvPr id="195" name="テキスト ボックス 194"/>
            <p:cNvSpPr txBox="1"/>
            <p:nvPr/>
          </p:nvSpPr>
          <p:spPr>
            <a:xfrm>
              <a:off x="1788639" y="5090325"/>
              <a:ext cx="500457" cy="253916"/>
            </a:xfrm>
            <a:prstGeom prst="rect">
              <a:avLst/>
            </a:prstGeom>
            <a:noFill/>
          </p:spPr>
          <p:txBody>
            <a:bodyPr wrap="none" rtlCol="0">
              <a:spAutoFit/>
            </a:bodyPr>
            <a:lstStyle/>
            <a:p>
              <a:pPr algn="ctr"/>
              <a:r>
                <a:rPr kumimoji="1" lang="en-US" altLang="ja-JP" sz="1050" dirty="0"/>
                <a:t>SN=1</a:t>
              </a:r>
              <a:endParaRPr kumimoji="1" lang="ja-JP" altLang="en-US" sz="1050" dirty="0"/>
            </a:p>
          </p:txBody>
        </p:sp>
        <p:sp>
          <p:nvSpPr>
            <p:cNvPr id="196" name="テキスト ボックス 195"/>
            <p:cNvSpPr txBox="1"/>
            <p:nvPr/>
          </p:nvSpPr>
          <p:spPr>
            <a:xfrm>
              <a:off x="3397461" y="5090325"/>
              <a:ext cx="500458" cy="253916"/>
            </a:xfrm>
            <a:prstGeom prst="rect">
              <a:avLst/>
            </a:prstGeom>
            <a:noFill/>
          </p:spPr>
          <p:txBody>
            <a:bodyPr wrap="none" rtlCol="0">
              <a:spAutoFit/>
            </a:bodyPr>
            <a:lstStyle/>
            <a:p>
              <a:pPr algn="ctr"/>
              <a:r>
                <a:rPr kumimoji="1" lang="en-US" altLang="ja-JP" sz="1050" dirty="0" smtClean="0"/>
                <a:t>SN=2</a:t>
              </a:r>
              <a:endParaRPr kumimoji="1" lang="ja-JP" altLang="en-US" sz="1050" dirty="0"/>
            </a:p>
          </p:txBody>
        </p:sp>
        <p:sp>
          <p:nvSpPr>
            <p:cNvPr id="197" name="テキスト ボックス 196"/>
            <p:cNvSpPr txBox="1"/>
            <p:nvPr/>
          </p:nvSpPr>
          <p:spPr>
            <a:xfrm>
              <a:off x="4954853" y="5090325"/>
              <a:ext cx="500458" cy="253916"/>
            </a:xfrm>
            <a:prstGeom prst="rect">
              <a:avLst/>
            </a:prstGeom>
            <a:noFill/>
          </p:spPr>
          <p:txBody>
            <a:bodyPr wrap="none" rtlCol="0">
              <a:spAutoFit/>
            </a:bodyPr>
            <a:lstStyle/>
            <a:p>
              <a:pPr algn="ctr"/>
              <a:r>
                <a:rPr kumimoji="1" lang="en-US" altLang="ja-JP" sz="1050" dirty="0" smtClean="0"/>
                <a:t>SN=3</a:t>
              </a:r>
              <a:endParaRPr kumimoji="1" lang="ja-JP" altLang="en-US" sz="1050" dirty="0"/>
            </a:p>
          </p:txBody>
        </p:sp>
        <p:sp>
          <p:nvSpPr>
            <p:cNvPr id="198" name="テキスト ボックス 197"/>
            <p:cNvSpPr txBox="1"/>
            <p:nvPr/>
          </p:nvSpPr>
          <p:spPr>
            <a:xfrm>
              <a:off x="1788639" y="5947762"/>
              <a:ext cx="500457" cy="253916"/>
            </a:xfrm>
            <a:prstGeom prst="rect">
              <a:avLst/>
            </a:prstGeom>
            <a:noFill/>
          </p:spPr>
          <p:txBody>
            <a:bodyPr wrap="none" rtlCol="0">
              <a:spAutoFit/>
            </a:bodyPr>
            <a:lstStyle/>
            <a:p>
              <a:pPr algn="ctr"/>
              <a:r>
                <a:rPr kumimoji="1" lang="en-US" altLang="ja-JP" sz="1050" dirty="0"/>
                <a:t>SN=1</a:t>
              </a:r>
              <a:endParaRPr kumimoji="1" lang="ja-JP" altLang="en-US" sz="1050" dirty="0"/>
            </a:p>
          </p:txBody>
        </p:sp>
        <p:sp>
          <p:nvSpPr>
            <p:cNvPr id="199" name="テキスト ボックス 198"/>
            <p:cNvSpPr txBox="1"/>
            <p:nvPr/>
          </p:nvSpPr>
          <p:spPr>
            <a:xfrm>
              <a:off x="3397462" y="5947762"/>
              <a:ext cx="500457" cy="253916"/>
            </a:xfrm>
            <a:prstGeom prst="rect">
              <a:avLst/>
            </a:prstGeom>
            <a:noFill/>
          </p:spPr>
          <p:txBody>
            <a:bodyPr wrap="none" rtlCol="0">
              <a:spAutoFit/>
            </a:bodyPr>
            <a:lstStyle/>
            <a:p>
              <a:pPr algn="ctr"/>
              <a:r>
                <a:rPr kumimoji="1" lang="en-US" altLang="ja-JP" sz="1050" dirty="0"/>
                <a:t>SN=2</a:t>
              </a:r>
              <a:endParaRPr kumimoji="1" lang="ja-JP" altLang="en-US" sz="1050" dirty="0"/>
            </a:p>
          </p:txBody>
        </p:sp>
        <p:sp>
          <p:nvSpPr>
            <p:cNvPr id="200" name="テキスト ボックス 199"/>
            <p:cNvSpPr txBox="1"/>
            <p:nvPr/>
          </p:nvSpPr>
          <p:spPr>
            <a:xfrm>
              <a:off x="4954854" y="5947762"/>
              <a:ext cx="500457" cy="253916"/>
            </a:xfrm>
            <a:prstGeom prst="rect">
              <a:avLst/>
            </a:prstGeom>
            <a:noFill/>
          </p:spPr>
          <p:txBody>
            <a:bodyPr wrap="none" rtlCol="0">
              <a:spAutoFit/>
            </a:bodyPr>
            <a:lstStyle/>
            <a:p>
              <a:pPr algn="ctr"/>
              <a:r>
                <a:rPr kumimoji="1" lang="en-US" altLang="ja-JP" sz="1050" dirty="0"/>
                <a:t>SN=3</a:t>
              </a:r>
              <a:endParaRPr kumimoji="1" lang="ja-JP" altLang="en-US" sz="1050" dirty="0"/>
            </a:p>
          </p:txBody>
        </p:sp>
        <p:sp>
          <p:nvSpPr>
            <p:cNvPr id="201" name="テキスト ボックス 200"/>
            <p:cNvSpPr txBox="1"/>
            <p:nvPr/>
          </p:nvSpPr>
          <p:spPr>
            <a:xfrm>
              <a:off x="2168847" y="5830173"/>
              <a:ext cx="619080" cy="253916"/>
            </a:xfrm>
            <a:prstGeom prst="rect">
              <a:avLst/>
            </a:prstGeom>
            <a:noFill/>
          </p:spPr>
          <p:txBody>
            <a:bodyPr wrap="none" rtlCol="0">
              <a:spAutoFit/>
            </a:bodyPr>
            <a:lstStyle/>
            <a:p>
              <a:r>
                <a:rPr kumimoji="1" lang="en-US" altLang="ja-JP" sz="1050" b="1" dirty="0" smtClean="0">
                  <a:solidFill>
                    <a:srgbClr val="0070C0"/>
                  </a:solidFill>
                </a:rPr>
                <a:t>Success</a:t>
              </a:r>
              <a:endParaRPr kumimoji="1" lang="ja-JP" altLang="en-US" sz="1050" b="1" dirty="0">
                <a:solidFill>
                  <a:srgbClr val="0070C0"/>
                </a:solidFill>
              </a:endParaRPr>
            </a:p>
          </p:txBody>
        </p:sp>
        <p:sp>
          <p:nvSpPr>
            <p:cNvPr id="202" name="テキスト ボックス 201"/>
            <p:cNvSpPr txBox="1"/>
            <p:nvPr/>
          </p:nvSpPr>
          <p:spPr>
            <a:xfrm>
              <a:off x="3854078" y="5830173"/>
              <a:ext cx="407484" cy="253916"/>
            </a:xfrm>
            <a:prstGeom prst="rect">
              <a:avLst/>
            </a:prstGeom>
            <a:noFill/>
          </p:spPr>
          <p:txBody>
            <a:bodyPr wrap="none" rtlCol="0">
              <a:spAutoFit/>
            </a:bodyPr>
            <a:lstStyle/>
            <a:p>
              <a:r>
                <a:rPr kumimoji="1" lang="en-US" altLang="ja-JP" sz="1050" b="1" dirty="0" smtClean="0">
                  <a:solidFill>
                    <a:srgbClr val="FF0000"/>
                  </a:solidFill>
                </a:rPr>
                <a:t>Fail</a:t>
              </a:r>
              <a:endParaRPr kumimoji="1" lang="ja-JP" altLang="en-US" sz="1050" b="1" dirty="0">
                <a:solidFill>
                  <a:srgbClr val="FF0000"/>
                </a:solidFill>
              </a:endParaRPr>
            </a:p>
          </p:txBody>
        </p:sp>
        <p:sp>
          <p:nvSpPr>
            <p:cNvPr id="203" name="テキスト ボックス 202"/>
            <p:cNvSpPr txBox="1"/>
            <p:nvPr/>
          </p:nvSpPr>
          <p:spPr>
            <a:xfrm>
              <a:off x="5283630" y="5823968"/>
              <a:ext cx="619080" cy="253916"/>
            </a:xfrm>
            <a:prstGeom prst="rect">
              <a:avLst/>
            </a:prstGeom>
            <a:noFill/>
          </p:spPr>
          <p:txBody>
            <a:bodyPr wrap="none" rtlCol="0">
              <a:spAutoFit/>
            </a:bodyPr>
            <a:lstStyle/>
            <a:p>
              <a:r>
                <a:rPr kumimoji="1" lang="en-US" altLang="ja-JP" sz="1050" b="1" dirty="0" smtClean="0">
                  <a:solidFill>
                    <a:srgbClr val="0070C0"/>
                  </a:solidFill>
                </a:rPr>
                <a:t>Success</a:t>
              </a:r>
              <a:endParaRPr kumimoji="1" lang="ja-JP" altLang="en-US" sz="1050" b="1" dirty="0">
                <a:solidFill>
                  <a:srgbClr val="0070C0"/>
                </a:solidFill>
              </a:endParaRPr>
            </a:p>
          </p:txBody>
        </p:sp>
        <p:sp>
          <p:nvSpPr>
            <p:cNvPr id="204" name="乗算記号 203"/>
            <p:cNvSpPr/>
            <p:nvPr/>
          </p:nvSpPr>
          <p:spPr bwMode="auto">
            <a:xfrm>
              <a:off x="3926080" y="5603275"/>
              <a:ext cx="249050" cy="249050"/>
            </a:xfrm>
            <a:prstGeom prst="mathMultiply">
              <a:avLst>
                <a:gd name="adj1" fmla="val 6851"/>
              </a:avLst>
            </a:prstGeom>
            <a:solidFill>
              <a:schemeClr val="bg1"/>
            </a:solidFill>
            <a:ln w="15875" cap="flat" cmpd="sng" algn="ctr">
              <a:solidFill>
                <a:srgbClr val="FF0000"/>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ja-JP" altLang="en-US" sz="1200" b="0" i="0" u="none" strike="noStrike" cap="none" normalizeH="0" baseline="0" smtClean="0">
                <a:ln>
                  <a:noFill/>
                </a:ln>
                <a:solidFill>
                  <a:schemeClr val="tx1"/>
                </a:solidFill>
                <a:effectLst/>
                <a:latin typeface="Times New Roman" pitchFamily="18" charset="0"/>
              </a:endParaRPr>
            </a:p>
          </p:txBody>
        </p:sp>
        <p:sp>
          <p:nvSpPr>
            <p:cNvPr id="205" name="乗算記号 204"/>
            <p:cNvSpPr/>
            <p:nvPr/>
          </p:nvSpPr>
          <p:spPr bwMode="auto">
            <a:xfrm>
              <a:off x="4141279" y="5955669"/>
              <a:ext cx="249050" cy="249050"/>
            </a:xfrm>
            <a:prstGeom prst="mathMultiply">
              <a:avLst>
                <a:gd name="adj1" fmla="val 6851"/>
              </a:avLst>
            </a:prstGeom>
            <a:solidFill>
              <a:schemeClr val="bg1"/>
            </a:solidFill>
            <a:ln w="15875" cap="flat" cmpd="sng" algn="ctr">
              <a:solidFill>
                <a:srgbClr val="FF0000"/>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ja-JP" altLang="en-US" sz="1200" b="0" i="0" u="none" strike="noStrike" cap="none" normalizeH="0" baseline="0" smtClean="0">
                <a:ln>
                  <a:noFill/>
                </a:ln>
                <a:solidFill>
                  <a:schemeClr val="tx1"/>
                </a:solidFill>
                <a:effectLst/>
                <a:latin typeface="Times New Roman" pitchFamily="18" charset="0"/>
              </a:endParaRPr>
            </a:p>
          </p:txBody>
        </p:sp>
        <p:cxnSp>
          <p:nvCxnSpPr>
            <p:cNvPr id="230" name="直線コネクタ 229"/>
            <p:cNvCxnSpPr/>
            <p:nvPr/>
          </p:nvCxnSpPr>
          <p:spPr bwMode="auto">
            <a:xfrm>
              <a:off x="6229350" y="5623604"/>
              <a:ext cx="1674650" cy="0"/>
            </a:xfrm>
            <a:prstGeom prst="line">
              <a:avLst/>
            </a:prstGeom>
            <a:solidFill>
              <a:schemeClr val="accent1"/>
            </a:solidFill>
            <a:ln w="15875" cap="flat" cmpd="sng" algn="ctr">
              <a:solidFill>
                <a:schemeClr val="tx1"/>
              </a:solidFill>
              <a:prstDash val="solid"/>
              <a:round/>
              <a:headEnd type="none" w="sm" len="sm"/>
              <a:tailEnd type="none" w="sm" len="sm"/>
            </a:ln>
            <a:effectLst/>
          </p:spPr>
        </p:cxnSp>
        <p:cxnSp>
          <p:nvCxnSpPr>
            <p:cNvPr id="231" name="直線コネクタ 230"/>
            <p:cNvCxnSpPr/>
            <p:nvPr/>
          </p:nvCxnSpPr>
          <p:spPr bwMode="auto">
            <a:xfrm>
              <a:off x="6229350" y="5852118"/>
              <a:ext cx="1674650" cy="0"/>
            </a:xfrm>
            <a:prstGeom prst="line">
              <a:avLst/>
            </a:prstGeom>
            <a:solidFill>
              <a:schemeClr val="accent1"/>
            </a:solidFill>
            <a:ln w="15875" cap="flat" cmpd="sng" algn="ctr">
              <a:solidFill>
                <a:schemeClr val="tx1"/>
              </a:solidFill>
              <a:prstDash val="solid"/>
              <a:round/>
              <a:headEnd type="none" w="sm" len="sm"/>
              <a:tailEnd type="none" w="sm" len="sm"/>
            </a:ln>
            <a:effectLst/>
          </p:spPr>
        </p:cxnSp>
        <p:sp>
          <p:nvSpPr>
            <p:cNvPr id="234" name="テキスト ボックス 233"/>
            <p:cNvSpPr txBox="1"/>
            <p:nvPr/>
          </p:nvSpPr>
          <p:spPr>
            <a:xfrm>
              <a:off x="6598931" y="5346233"/>
              <a:ext cx="647934" cy="276999"/>
            </a:xfrm>
            <a:prstGeom prst="rect">
              <a:avLst/>
            </a:prstGeom>
            <a:noFill/>
            <a:ln w="15875">
              <a:solidFill>
                <a:schemeClr val="tx1"/>
              </a:solidFill>
            </a:ln>
          </p:spPr>
          <p:txBody>
            <a:bodyPr wrap="square" rtlCol="0">
              <a:spAutoFit/>
            </a:bodyPr>
            <a:lstStyle/>
            <a:p>
              <a:pPr algn="ctr"/>
              <a:r>
                <a:rPr kumimoji="1" lang="en-US" altLang="ja-JP" dirty="0" smtClean="0"/>
                <a:t>Flush</a:t>
              </a:r>
              <a:endParaRPr kumimoji="1" lang="ja-JP" altLang="en-US" dirty="0"/>
            </a:p>
          </p:txBody>
        </p:sp>
        <p:cxnSp>
          <p:nvCxnSpPr>
            <p:cNvPr id="235" name="直線矢印コネクタ 234"/>
            <p:cNvCxnSpPr/>
            <p:nvPr/>
          </p:nvCxnSpPr>
          <p:spPr bwMode="auto">
            <a:xfrm>
              <a:off x="7246865" y="5623232"/>
              <a:ext cx="0" cy="202601"/>
            </a:xfrm>
            <a:prstGeom prst="straightConnector1">
              <a:avLst/>
            </a:prstGeom>
            <a:solidFill>
              <a:schemeClr val="accent1"/>
            </a:solidFill>
            <a:ln w="12700" cap="flat" cmpd="sng" algn="ctr">
              <a:solidFill>
                <a:schemeClr val="tx1"/>
              </a:solidFill>
              <a:prstDash val="solid"/>
              <a:round/>
              <a:headEnd type="none" w="sm" len="sm"/>
              <a:tailEnd type="arrow"/>
            </a:ln>
            <a:effectLst/>
          </p:spPr>
        </p:cxnSp>
        <p:grpSp>
          <p:nvGrpSpPr>
            <p:cNvPr id="296" name="グループ化 295"/>
            <p:cNvGrpSpPr/>
            <p:nvPr/>
          </p:nvGrpSpPr>
          <p:grpSpPr>
            <a:xfrm>
              <a:off x="6153716" y="5532070"/>
              <a:ext cx="113983" cy="387399"/>
              <a:chOff x="3958339" y="5966791"/>
              <a:chExt cx="113983" cy="387399"/>
            </a:xfrm>
          </p:grpSpPr>
          <p:grpSp>
            <p:nvGrpSpPr>
              <p:cNvPr id="282" name="グループ化 281"/>
              <p:cNvGrpSpPr/>
              <p:nvPr/>
            </p:nvGrpSpPr>
            <p:grpSpPr>
              <a:xfrm>
                <a:off x="3958339" y="5966791"/>
                <a:ext cx="113983" cy="158511"/>
                <a:chOff x="-869964" y="4798742"/>
                <a:chExt cx="113983" cy="158511"/>
              </a:xfrm>
            </p:grpSpPr>
            <p:grpSp>
              <p:nvGrpSpPr>
                <p:cNvPr id="283" name="グループ化 282"/>
                <p:cNvGrpSpPr/>
                <p:nvPr/>
              </p:nvGrpSpPr>
              <p:grpSpPr>
                <a:xfrm rot="2700000">
                  <a:off x="-909592" y="4838370"/>
                  <a:ext cx="158511" cy="79256"/>
                  <a:chOff x="-990600" y="4939099"/>
                  <a:chExt cx="561428" cy="280716"/>
                </a:xfrm>
              </p:grpSpPr>
              <p:sp>
                <p:nvSpPr>
                  <p:cNvPr id="287" name="円弧 286"/>
                  <p:cNvSpPr/>
                  <p:nvPr/>
                </p:nvSpPr>
                <p:spPr bwMode="auto">
                  <a:xfrm>
                    <a:off x="-990600" y="4939099"/>
                    <a:ext cx="280714" cy="280714"/>
                  </a:xfrm>
                  <a:prstGeom prst="arc">
                    <a:avLst/>
                  </a:prstGeom>
                  <a:noFill/>
                  <a:ln w="15875"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ja-JP" altLang="en-US" sz="1200" b="0" i="0" u="none" strike="noStrike" cap="none" normalizeH="0" baseline="0" smtClean="0">
                      <a:ln>
                        <a:noFill/>
                      </a:ln>
                      <a:solidFill>
                        <a:schemeClr val="tx1"/>
                      </a:solidFill>
                      <a:effectLst/>
                      <a:latin typeface="Times New Roman" pitchFamily="18" charset="0"/>
                    </a:endParaRPr>
                  </a:p>
                </p:txBody>
              </p:sp>
              <p:sp>
                <p:nvSpPr>
                  <p:cNvPr id="288" name="円弧 287"/>
                  <p:cNvSpPr/>
                  <p:nvPr/>
                </p:nvSpPr>
                <p:spPr bwMode="auto">
                  <a:xfrm rot="10800000">
                    <a:off x="-709886" y="4939101"/>
                    <a:ext cx="280714" cy="280714"/>
                  </a:xfrm>
                  <a:prstGeom prst="arc">
                    <a:avLst/>
                  </a:prstGeom>
                  <a:noFill/>
                  <a:ln w="15875"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ja-JP" altLang="en-US" sz="1200" b="0" i="0" u="none" strike="noStrike" cap="none" normalizeH="0" baseline="0" smtClean="0">
                      <a:ln>
                        <a:noFill/>
                      </a:ln>
                      <a:solidFill>
                        <a:schemeClr val="tx1"/>
                      </a:solidFill>
                      <a:effectLst/>
                      <a:latin typeface="Times New Roman" pitchFamily="18" charset="0"/>
                    </a:endParaRPr>
                  </a:p>
                </p:txBody>
              </p:sp>
            </p:grpSp>
            <p:grpSp>
              <p:nvGrpSpPr>
                <p:cNvPr id="284" name="グループ化 283"/>
                <p:cNvGrpSpPr/>
                <p:nvPr/>
              </p:nvGrpSpPr>
              <p:grpSpPr>
                <a:xfrm rot="2700000">
                  <a:off x="-874865" y="4838370"/>
                  <a:ext cx="158511" cy="79256"/>
                  <a:chOff x="-990600" y="4939099"/>
                  <a:chExt cx="561428" cy="280716"/>
                </a:xfrm>
              </p:grpSpPr>
              <p:sp>
                <p:nvSpPr>
                  <p:cNvPr id="285" name="円弧 284"/>
                  <p:cNvSpPr/>
                  <p:nvPr/>
                </p:nvSpPr>
                <p:spPr bwMode="auto">
                  <a:xfrm>
                    <a:off x="-990600" y="4939099"/>
                    <a:ext cx="280714" cy="280714"/>
                  </a:xfrm>
                  <a:prstGeom prst="arc">
                    <a:avLst/>
                  </a:prstGeom>
                  <a:noFill/>
                  <a:ln w="15875"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ja-JP" altLang="en-US" sz="1200" b="0" i="0" u="none" strike="noStrike" cap="none" normalizeH="0" baseline="0" smtClean="0">
                      <a:ln>
                        <a:noFill/>
                      </a:ln>
                      <a:solidFill>
                        <a:schemeClr val="tx1"/>
                      </a:solidFill>
                      <a:effectLst/>
                      <a:latin typeface="Times New Roman" pitchFamily="18" charset="0"/>
                    </a:endParaRPr>
                  </a:p>
                </p:txBody>
              </p:sp>
              <p:sp>
                <p:nvSpPr>
                  <p:cNvPr id="286" name="円弧 285"/>
                  <p:cNvSpPr/>
                  <p:nvPr/>
                </p:nvSpPr>
                <p:spPr bwMode="auto">
                  <a:xfrm rot="10800000">
                    <a:off x="-709886" y="4939101"/>
                    <a:ext cx="280714" cy="280714"/>
                  </a:xfrm>
                  <a:prstGeom prst="arc">
                    <a:avLst/>
                  </a:prstGeom>
                  <a:noFill/>
                  <a:ln w="15875"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ja-JP" altLang="en-US" sz="1200" b="0" i="0" u="none" strike="noStrike" cap="none" normalizeH="0" baseline="0" smtClean="0">
                      <a:ln>
                        <a:noFill/>
                      </a:ln>
                      <a:solidFill>
                        <a:schemeClr val="tx1"/>
                      </a:solidFill>
                      <a:effectLst/>
                      <a:latin typeface="Times New Roman" pitchFamily="18" charset="0"/>
                    </a:endParaRPr>
                  </a:p>
                </p:txBody>
              </p:sp>
            </p:grpSp>
          </p:grpSp>
          <p:grpSp>
            <p:nvGrpSpPr>
              <p:cNvPr id="289" name="グループ化 288"/>
              <p:cNvGrpSpPr/>
              <p:nvPr/>
            </p:nvGrpSpPr>
            <p:grpSpPr>
              <a:xfrm>
                <a:off x="3958339" y="6195679"/>
                <a:ext cx="113983" cy="158511"/>
                <a:chOff x="-869964" y="4798742"/>
                <a:chExt cx="113983" cy="158511"/>
              </a:xfrm>
            </p:grpSpPr>
            <p:grpSp>
              <p:nvGrpSpPr>
                <p:cNvPr id="290" name="グループ化 289"/>
                <p:cNvGrpSpPr/>
                <p:nvPr/>
              </p:nvGrpSpPr>
              <p:grpSpPr>
                <a:xfrm rot="2700000">
                  <a:off x="-909592" y="4838370"/>
                  <a:ext cx="158511" cy="79256"/>
                  <a:chOff x="-990600" y="4939099"/>
                  <a:chExt cx="561428" cy="280716"/>
                </a:xfrm>
              </p:grpSpPr>
              <p:sp>
                <p:nvSpPr>
                  <p:cNvPr id="294" name="円弧 293"/>
                  <p:cNvSpPr/>
                  <p:nvPr/>
                </p:nvSpPr>
                <p:spPr bwMode="auto">
                  <a:xfrm>
                    <a:off x="-990600" y="4939099"/>
                    <a:ext cx="280714" cy="280714"/>
                  </a:xfrm>
                  <a:prstGeom prst="arc">
                    <a:avLst/>
                  </a:prstGeom>
                  <a:noFill/>
                  <a:ln w="15875"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ja-JP" altLang="en-US" sz="1200" b="0" i="0" u="none" strike="noStrike" cap="none" normalizeH="0" baseline="0" smtClean="0">
                      <a:ln>
                        <a:noFill/>
                      </a:ln>
                      <a:solidFill>
                        <a:schemeClr val="tx1"/>
                      </a:solidFill>
                      <a:effectLst/>
                      <a:latin typeface="Times New Roman" pitchFamily="18" charset="0"/>
                    </a:endParaRPr>
                  </a:p>
                </p:txBody>
              </p:sp>
              <p:sp>
                <p:nvSpPr>
                  <p:cNvPr id="295" name="円弧 294"/>
                  <p:cNvSpPr/>
                  <p:nvPr/>
                </p:nvSpPr>
                <p:spPr bwMode="auto">
                  <a:xfrm rot="10800000">
                    <a:off x="-709886" y="4939101"/>
                    <a:ext cx="280714" cy="280714"/>
                  </a:xfrm>
                  <a:prstGeom prst="arc">
                    <a:avLst/>
                  </a:prstGeom>
                  <a:noFill/>
                  <a:ln w="15875"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ja-JP" altLang="en-US" sz="1200" b="0" i="0" u="none" strike="noStrike" cap="none" normalizeH="0" baseline="0" smtClean="0">
                      <a:ln>
                        <a:noFill/>
                      </a:ln>
                      <a:solidFill>
                        <a:schemeClr val="tx1"/>
                      </a:solidFill>
                      <a:effectLst/>
                      <a:latin typeface="Times New Roman" pitchFamily="18" charset="0"/>
                    </a:endParaRPr>
                  </a:p>
                </p:txBody>
              </p:sp>
            </p:grpSp>
            <p:grpSp>
              <p:nvGrpSpPr>
                <p:cNvPr id="291" name="グループ化 290"/>
                <p:cNvGrpSpPr/>
                <p:nvPr/>
              </p:nvGrpSpPr>
              <p:grpSpPr>
                <a:xfrm rot="2700000">
                  <a:off x="-874865" y="4838370"/>
                  <a:ext cx="158511" cy="79256"/>
                  <a:chOff x="-990600" y="4939099"/>
                  <a:chExt cx="561428" cy="280716"/>
                </a:xfrm>
              </p:grpSpPr>
              <p:sp>
                <p:nvSpPr>
                  <p:cNvPr id="292" name="円弧 291"/>
                  <p:cNvSpPr/>
                  <p:nvPr/>
                </p:nvSpPr>
                <p:spPr bwMode="auto">
                  <a:xfrm>
                    <a:off x="-990600" y="4939099"/>
                    <a:ext cx="280714" cy="280714"/>
                  </a:xfrm>
                  <a:prstGeom prst="arc">
                    <a:avLst/>
                  </a:prstGeom>
                  <a:noFill/>
                  <a:ln w="15875"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ja-JP" altLang="en-US" sz="1200" b="0" i="0" u="none" strike="noStrike" cap="none" normalizeH="0" baseline="0" smtClean="0">
                      <a:ln>
                        <a:noFill/>
                      </a:ln>
                      <a:solidFill>
                        <a:schemeClr val="tx1"/>
                      </a:solidFill>
                      <a:effectLst/>
                      <a:latin typeface="Times New Roman" pitchFamily="18" charset="0"/>
                    </a:endParaRPr>
                  </a:p>
                </p:txBody>
              </p:sp>
              <p:sp>
                <p:nvSpPr>
                  <p:cNvPr id="293" name="円弧 292"/>
                  <p:cNvSpPr/>
                  <p:nvPr/>
                </p:nvSpPr>
                <p:spPr bwMode="auto">
                  <a:xfrm rot="10800000">
                    <a:off x="-709886" y="4939101"/>
                    <a:ext cx="280714" cy="280714"/>
                  </a:xfrm>
                  <a:prstGeom prst="arc">
                    <a:avLst/>
                  </a:prstGeom>
                  <a:noFill/>
                  <a:ln w="15875"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ja-JP" altLang="en-US" sz="1200" b="0" i="0" u="none" strike="noStrike" cap="none" normalizeH="0" baseline="0" smtClean="0">
                      <a:ln>
                        <a:noFill/>
                      </a:ln>
                      <a:solidFill>
                        <a:schemeClr val="tx1"/>
                      </a:solidFill>
                      <a:effectLst/>
                      <a:latin typeface="Times New Roman" pitchFamily="18" charset="0"/>
                    </a:endParaRPr>
                  </a:p>
                </p:txBody>
              </p:sp>
            </p:grpSp>
          </p:grpSp>
        </p:grpSp>
        <p:sp>
          <p:nvSpPr>
            <p:cNvPr id="299" name="テキスト ボックス 298"/>
            <p:cNvSpPr txBox="1"/>
            <p:nvPr/>
          </p:nvSpPr>
          <p:spPr>
            <a:xfrm>
              <a:off x="6314200" y="5867400"/>
              <a:ext cx="2438488" cy="415498"/>
            </a:xfrm>
            <a:prstGeom prst="rect">
              <a:avLst/>
            </a:prstGeom>
            <a:noFill/>
          </p:spPr>
          <p:txBody>
            <a:bodyPr wrap="none" rtlCol="0">
              <a:spAutoFit/>
            </a:bodyPr>
            <a:lstStyle/>
            <a:p>
              <a:r>
                <a:rPr kumimoji="1" lang="en-US" altLang="ja-JP" sz="1050" dirty="0" smtClean="0"/>
                <a:t>SN=1 &amp; 3can be carried up to upper layer</a:t>
              </a:r>
            </a:p>
            <a:p>
              <a:r>
                <a:rPr kumimoji="1" lang="en-US" altLang="ja-JP" sz="1050" dirty="0" smtClean="0"/>
                <a:t>and flushed from bitmap</a:t>
              </a:r>
              <a:endParaRPr kumimoji="1" lang="ja-JP" altLang="en-US" sz="1050" dirty="0"/>
            </a:p>
          </p:txBody>
        </p:sp>
        <p:sp>
          <p:nvSpPr>
            <p:cNvPr id="157" name="テキスト ボックス 156"/>
            <p:cNvSpPr txBox="1"/>
            <p:nvPr/>
          </p:nvSpPr>
          <p:spPr>
            <a:xfrm>
              <a:off x="7255425" y="5147102"/>
              <a:ext cx="1798890" cy="415498"/>
            </a:xfrm>
            <a:prstGeom prst="rect">
              <a:avLst/>
            </a:prstGeom>
            <a:noFill/>
          </p:spPr>
          <p:txBody>
            <a:bodyPr wrap="none" rtlCol="0">
              <a:spAutoFit/>
            </a:bodyPr>
            <a:lstStyle/>
            <a:p>
              <a:r>
                <a:rPr kumimoji="1" lang="en-US" altLang="ja-JP" sz="1050" dirty="0" smtClean="0"/>
                <a:t>Notice that SN=1&amp;3 are</a:t>
              </a:r>
            </a:p>
            <a:p>
              <a:r>
                <a:rPr kumimoji="1" lang="en-US" altLang="ja-JP" sz="1050" dirty="0" smtClean="0"/>
                <a:t>valid enough to carry them up</a:t>
              </a:r>
              <a:endParaRPr kumimoji="1" lang="ja-JP" altLang="en-US" sz="1050" dirty="0"/>
            </a:p>
          </p:txBody>
        </p:sp>
      </p:grpSp>
    </p:spTree>
    <p:extLst>
      <p:ext uri="{BB962C8B-B14F-4D97-AF65-F5344CB8AC3E}">
        <p14:creationId xmlns:p14="http://schemas.microsoft.com/office/powerpoint/2010/main" val="184951365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p:cNvSpPr>
            <a:spLocks noGrp="1"/>
          </p:cNvSpPr>
          <p:nvPr>
            <p:ph idx="1"/>
          </p:nvPr>
        </p:nvSpPr>
        <p:spPr>
          <a:xfrm>
            <a:off x="685800" y="1981200"/>
            <a:ext cx="7924800" cy="4114800"/>
          </a:xfrm>
        </p:spPr>
        <p:txBody>
          <a:bodyPr/>
          <a:lstStyle/>
          <a:p>
            <a:r>
              <a:rPr lang="en-US" altLang="ja-JP" sz="2000" dirty="0" smtClean="0"/>
              <a:t>IEEE 802.11 2012[5] includes specifications as follows.</a:t>
            </a:r>
          </a:p>
          <a:p>
            <a:pPr lvl="1"/>
            <a:r>
              <a:rPr kumimoji="1" lang="en-US" altLang="ja-JP" sz="1600" i="1" dirty="0"/>
              <a:t>“9.12.4 A-MPDU aggregation of group addressed data frames</a:t>
            </a:r>
            <a:br>
              <a:rPr kumimoji="1" lang="en-US" altLang="ja-JP" sz="1600" i="1" dirty="0"/>
            </a:br>
            <a:r>
              <a:rPr kumimoji="1" lang="en-US" altLang="ja-JP" sz="1600" i="1" dirty="0"/>
              <a:t>An HT AP and an HT mesh STA shall not transmit an A-MPDU containing group addressed MPDUs if the HT Protection field is equal to non-HT mixed mode.”</a:t>
            </a:r>
          </a:p>
          <a:p>
            <a:pPr lvl="1"/>
            <a:endParaRPr kumimoji="1" lang="en-US" altLang="ja-JP" sz="1600" dirty="0" smtClean="0"/>
          </a:p>
          <a:p>
            <a:r>
              <a:rPr kumimoji="1" lang="en-US" altLang="ja-JP" sz="2000" dirty="0" smtClean="0"/>
              <a:t>This specification can be modified because of following reasons.</a:t>
            </a:r>
            <a:endParaRPr kumimoji="1" lang="en-US" altLang="ja-JP" sz="2000" dirty="0"/>
          </a:p>
          <a:p>
            <a:pPr lvl="1"/>
            <a:r>
              <a:rPr kumimoji="1" lang="en-US" altLang="ja-JP" sz="1600" dirty="0" smtClean="0"/>
              <a:t>This specification prohibits AP from sending aggregated multicast frame when only one non-HT(pre-11n) device is associated although it DOES NOT intend to receive the multicast traffic.</a:t>
            </a:r>
          </a:p>
          <a:p>
            <a:pPr lvl="1"/>
            <a:r>
              <a:rPr kumimoji="1" lang="en-US" altLang="ja-JP" sz="1600" dirty="0" smtClean="0"/>
              <a:t>This is a minor case to give up any other enhancement.</a:t>
            </a:r>
            <a:endParaRPr kumimoji="1" lang="en-US" altLang="ja-JP" sz="1600" dirty="0"/>
          </a:p>
        </p:txBody>
      </p:sp>
      <p:sp>
        <p:nvSpPr>
          <p:cNvPr id="3" name="タイトル 2"/>
          <p:cNvSpPr>
            <a:spLocks noGrp="1"/>
          </p:cNvSpPr>
          <p:nvPr>
            <p:ph type="title"/>
          </p:nvPr>
        </p:nvSpPr>
        <p:spPr/>
        <p:txBody>
          <a:bodyPr/>
          <a:lstStyle/>
          <a:p>
            <a:r>
              <a:rPr kumimoji="1" lang="en-US" altLang="ja-JP" dirty="0" smtClean="0"/>
              <a:t>3. Limitation on aggregation</a:t>
            </a:r>
            <a:br>
              <a:rPr kumimoji="1" lang="en-US" altLang="ja-JP" dirty="0" smtClean="0"/>
            </a:br>
            <a:r>
              <a:rPr kumimoji="1" lang="en-US" altLang="ja-JP" dirty="0" smtClean="0"/>
              <a:t>for non-HT</a:t>
            </a:r>
            <a:r>
              <a:rPr kumimoji="1" lang="ja-JP" altLang="en-US" dirty="0"/>
              <a:t> </a:t>
            </a:r>
            <a:r>
              <a:rPr kumimoji="1" lang="en-US" altLang="ja-JP" dirty="0" smtClean="0"/>
              <a:t>protection</a:t>
            </a:r>
            <a:endParaRPr kumimoji="1" lang="en-US" altLang="ja-JP" dirty="0"/>
          </a:p>
        </p:txBody>
      </p:sp>
      <p:sp>
        <p:nvSpPr>
          <p:cNvPr id="4" name="日付プレースホルダー 3"/>
          <p:cNvSpPr>
            <a:spLocks noGrp="1"/>
          </p:cNvSpPr>
          <p:nvPr>
            <p:ph type="dt" sz="half" idx="10"/>
          </p:nvPr>
        </p:nvSpPr>
        <p:spPr/>
        <p:txBody>
          <a:bodyPr/>
          <a:lstStyle/>
          <a:p>
            <a:r>
              <a:rPr lang="en-US" altLang="ja-JP" smtClean="0"/>
              <a:t>September 2015</a:t>
            </a:r>
            <a:endParaRPr lang="en-US" dirty="0"/>
          </a:p>
        </p:txBody>
      </p:sp>
      <p:sp>
        <p:nvSpPr>
          <p:cNvPr id="5" name="フッター プレースホルダー 4"/>
          <p:cNvSpPr>
            <a:spLocks noGrp="1"/>
          </p:cNvSpPr>
          <p:nvPr>
            <p:ph type="ftr" sz="quarter" idx="11"/>
          </p:nvPr>
        </p:nvSpPr>
        <p:spPr/>
        <p:txBody>
          <a:bodyPr/>
          <a:lstStyle/>
          <a:p>
            <a:r>
              <a:rPr lang="en-US" smtClean="0"/>
              <a:t>Yusuke Tanaka, Sony Corporation</a:t>
            </a:r>
            <a:endParaRPr lang="en-US" dirty="0"/>
          </a:p>
        </p:txBody>
      </p:sp>
      <p:sp>
        <p:nvSpPr>
          <p:cNvPr id="6" name="スライド番号プレースホルダー 5"/>
          <p:cNvSpPr>
            <a:spLocks noGrp="1"/>
          </p:cNvSpPr>
          <p:nvPr>
            <p:ph type="sldNum" sz="quarter" idx="12"/>
          </p:nvPr>
        </p:nvSpPr>
        <p:spPr/>
        <p:txBody>
          <a:bodyPr/>
          <a:lstStyle/>
          <a:p>
            <a:r>
              <a:rPr lang="en-US" smtClean="0"/>
              <a:t>Slide </a:t>
            </a:r>
            <a:fld id="{2D2062C0-C847-4A13-8FA5-E3D8EB01C832}" type="slidenum">
              <a:rPr lang="en-US" smtClean="0"/>
              <a:pPr/>
              <a:t>13</a:t>
            </a:fld>
            <a:endParaRPr lang="en-US" dirty="0"/>
          </a:p>
        </p:txBody>
      </p:sp>
    </p:spTree>
    <p:extLst>
      <p:ext uri="{BB962C8B-B14F-4D97-AF65-F5344CB8AC3E}">
        <p14:creationId xmlns:p14="http://schemas.microsoft.com/office/powerpoint/2010/main" val="260722294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p:cNvSpPr>
            <a:spLocks noGrp="1"/>
          </p:cNvSpPr>
          <p:nvPr>
            <p:ph idx="1"/>
          </p:nvPr>
        </p:nvSpPr>
        <p:spPr/>
        <p:txBody>
          <a:bodyPr/>
          <a:lstStyle/>
          <a:p>
            <a:r>
              <a:rPr kumimoji="1" lang="en-US" altLang="ja-JP" sz="2000" dirty="0" smtClean="0"/>
              <a:t>We can modify the specifications as follows.</a:t>
            </a:r>
            <a:endParaRPr kumimoji="1" lang="en-US" altLang="ja-JP" sz="2000" dirty="0"/>
          </a:p>
          <a:p>
            <a:pPr lvl="1"/>
            <a:r>
              <a:rPr kumimoji="1" lang="en-US" altLang="ja-JP" sz="1600" i="1" dirty="0" smtClean="0"/>
              <a:t>“9.12.4 A-MPDU aggregation of group addressed data frames</a:t>
            </a:r>
            <a:br>
              <a:rPr kumimoji="1" lang="en-US" altLang="ja-JP" sz="1600" i="1" dirty="0" smtClean="0"/>
            </a:br>
            <a:r>
              <a:rPr kumimoji="1" lang="en-US" altLang="ja-JP" sz="1600" i="1" dirty="0" smtClean="0"/>
              <a:t>An </a:t>
            </a:r>
            <a:r>
              <a:rPr kumimoji="1" lang="en-US" altLang="ja-JP" sz="1600" i="1" dirty="0">
                <a:solidFill>
                  <a:srgbClr val="0070C0"/>
                </a:solidFill>
              </a:rPr>
              <a:t>HE</a:t>
            </a:r>
            <a:r>
              <a:rPr kumimoji="1" lang="en-US" altLang="ja-JP" sz="1600" i="1" dirty="0" smtClean="0"/>
              <a:t> AP and an </a:t>
            </a:r>
            <a:r>
              <a:rPr kumimoji="1" lang="en-US" altLang="ja-JP" sz="1600" i="1" dirty="0">
                <a:solidFill>
                  <a:srgbClr val="0070C0"/>
                </a:solidFill>
              </a:rPr>
              <a:t>HE</a:t>
            </a:r>
            <a:r>
              <a:rPr kumimoji="1" lang="en-US" altLang="ja-JP" sz="1600" i="1" dirty="0" smtClean="0"/>
              <a:t> mesh STA shall not transmit an A-MPDU containing </a:t>
            </a:r>
            <a:r>
              <a:rPr kumimoji="1" lang="en-US" altLang="ja-JP" sz="1600" i="1" strike="sngStrike" dirty="0" smtClean="0"/>
              <a:t>group</a:t>
            </a:r>
            <a:r>
              <a:rPr kumimoji="1" lang="en-US" altLang="ja-JP" sz="1600" i="1" dirty="0" smtClean="0"/>
              <a:t> </a:t>
            </a:r>
            <a:r>
              <a:rPr kumimoji="1" lang="en-US" altLang="ja-JP" sz="1600" i="1" dirty="0" smtClean="0">
                <a:solidFill>
                  <a:srgbClr val="0070C0"/>
                </a:solidFill>
              </a:rPr>
              <a:t>broadcast</a:t>
            </a:r>
            <a:r>
              <a:rPr kumimoji="1" lang="en-US" altLang="ja-JP" sz="1600" i="1" dirty="0" smtClean="0"/>
              <a:t> addressed MPDUs if the HT Protection field is equal to non-HT mixed mode.</a:t>
            </a:r>
            <a:br>
              <a:rPr kumimoji="1" lang="en-US" altLang="ja-JP" sz="1600" i="1" dirty="0" smtClean="0"/>
            </a:br>
            <a:r>
              <a:rPr kumimoji="1" lang="en-US" altLang="ja-JP" sz="1600" i="1" dirty="0" smtClean="0">
                <a:solidFill>
                  <a:srgbClr val="0070C0"/>
                </a:solidFill>
              </a:rPr>
              <a:t>An HE AP and an HE mesh STA shall not transmit an A-MPDU containing multicast addressed MPDUs if [TBD]</a:t>
            </a:r>
            <a:r>
              <a:rPr kumimoji="1" lang="en-US" altLang="ja-JP" sz="1600" i="1" dirty="0" smtClean="0"/>
              <a:t>”</a:t>
            </a:r>
          </a:p>
          <a:p>
            <a:pPr lvl="1"/>
            <a:r>
              <a:rPr kumimoji="1" lang="en-US" altLang="ja-JP" sz="1600" dirty="0" smtClean="0"/>
              <a:t>Here, TBD is the situation that </a:t>
            </a:r>
            <a:r>
              <a:rPr kumimoji="1" lang="en-US" altLang="ja-JP" sz="1600" u="sng" dirty="0" smtClean="0"/>
              <a:t>all STAs addressed multicast group address</a:t>
            </a:r>
            <a:r>
              <a:rPr kumimoji="1" lang="en-US" altLang="ja-JP" sz="1600" dirty="0" smtClean="0"/>
              <a:t> do not satisfy the condition that </a:t>
            </a:r>
            <a:r>
              <a:rPr lang="en-US" altLang="ja-JP" sz="1600" dirty="0" smtClean="0"/>
              <a:t>HT Protection field may be set to no protection mode, nonmember protection mode or 20 MHz protection mode. (refer appendix)</a:t>
            </a:r>
            <a:endParaRPr kumimoji="1" lang="ja-JP" altLang="en-US" sz="1600" dirty="0"/>
          </a:p>
        </p:txBody>
      </p:sp>
      <p:sp>
        <p:nvSpPr>
          <p:cNvPr id="3" name="タイトル 2"/>
          <p:cNvSpPr>
            <a:spLocks noGrp="1"/>
          </p:cNvSpPr>
          <p:nvPr>
            <p:ph type="title"/>
          </p:nvPr>
        </p:nvSpPr>
        <p:spPr/>
        <p:txBody>
          <a:bodyPr/>
          <a:lstStyle/>
          <a:p>
            <a:r>
              <a:rPr kumimoji="1" lang="en-US" altLang="ja-JP" dirty="0"/>
              <a:t>3. Limitation on </a:t>
            </a:r>
            <a:r>
              <a:rPr kumimoji="1" lang="en-US" altLang="ja-JP" dirty="0" smtClean="0"/>
              <a:t>aggregation</a:t>
            </a:r>
            <a:br>
              <a:rPr kumimoji="1" lang="en-US" altLang="ja-JP" dirty="0" smtClean="0"/>
            </a:br>
            <a:r>
              <a:rPr kumimoji="1" lang="en-US" altLang="ja-JP" dirty="0" smtClean="0"/>
              <a:t>for non-HT protection</a:t>
            </a:r>
            <a:endParaRPr kumimoji="1" lang="ja-JP" altLang="en-US" dirty="0"/>
          </a:p>
        </p:txBody>
      </p:sp>
      <p:sp>
        <p:nvSpPr>
          <p:cNvPr id="4" name="日付プレースホルダー 3"/>
          <p:cNvSpPr>
            <a:spLocks noGrp="1"/>
          </p:cNvSpPr>
          <p:nvPr>
            <p:ph type="dt" sz="half" idx="10"/>
          </p:nvPr>
        </p:nvSpPr>
        <p:spPr/>
        <p:txBody>
          <a:bodyPr/>
          <a:lstStyle/>
          <a:p>
            <a:r>
              <a:rPr lang="en-US" altLang="ja-JP" smtClean="0"/>
              <a:t>September 2015</a:t>
            </a:r>
            <a:endParaRPr lang="en-US" dirty="0"/>
          </a:p>
        </p:txBody>
      </p:sp>
      <p:sp>
        <p:nvSpPr>
          <p:cNvPr id="5" name="フッター プレースホルダー 4"/>
          <p:cNvSpPr>
            <a:spLocks noGrp="1"/>
          </p:cNvSpPr>
          <p:nvPr>
            <p:ph type="ftr" sz="quarter" idx="11"/>
          </p:nvPr>
        </p:nvSpPr>
        <p:spPr/>
        <p:txBody>
          <a:bodyPr/>
          <a:lstStyle/>
          <a:p>
            <a:r>
              <a:rPr lang="en-US" smtClean="0"/>
              <a:t>Yusuke Tanaka, Sony Corporation</a:t>
            </a:r>
            <a:endParaRPr lang="en-US" dirty="0"/>
          </a:p>
        </p:txBody>
      </p:sp>
      <p:sp>
        <p:nvSpPr>
          <p:cNvPr id="6" name="スライド番号プレースホルダー 5"/>
          <p:cNvSpPr>
            <a:spLocks noGrp="1"/>
          </p:cNvSpPr>
          <p:nvPr>
            <p:ph type="sldNum" sz="quarter" idx="12"/>
          </p:nvPr>
        </p:nvSpPr>
        <p:spPr/>
        <p:txBody>
          <a:bodyPr/>
          <a:lstStyle/>
          <a:p>
            <a:r>
              <a:rPr lang="en-US" smtClean="0"/>
              <a:t>Slide </a:t>
            </a:r>
            <a:fld id="{2D2062C0-C847-4A13-8FA5-E3D8EB01C832}" type="slidenum">
              <a:rPr lang="en-US" smtClean="0"/>
              <a:pPr/>
              <a:t>14</a:t>
            </a:fld>
            <a:endParaRPr lang="en-US" dirty="0"/>
          </a:p>
        </p:txBody>
      </p:sp>
    </p:spTree>
    <p:extLst>
      <p:ext uri="{BB962C8B-B14F-4D97-AF65-F5344CB8AC3E}">
        <p14:creationId xmlns:p14="http://schemas.microsoft.com/office/powerpoint/2010/main" val="153713930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p:cNvSpPr>
            <a:spLocks noGrp="1"/>
          </p:cNvSpPr>
          <p:nvPr>
            <p:ph idx="1"/>
          </p:nvPr>
        </p:nvSpPr>
        <p:spPr/>
        <p:txBody>
          <a:bodyPr/>
          <a:lstStyle/>
          <a:p>
            <a:pPr marL="342900" lvl="1" indent="-342900" algn="just">
              <a:buFontTx/>
              <a:buChar char="•"/>
            </a:pPr>
            <a:r>
              <a:rPr kumimoji="1" lang="en-US" altLang="ja-JP" b="1" dirty="0"/>
              <a:t>This contribution </a:t>
            </a:r>
            <a:r>
              <a:rPr kumimoji="1" lang="en-US" altLang="ja-JP" b="1" dirty="0" smtClean="0"/>
              <a:t>showed </a:t>
            </a:r>
            <a:r>
              <a:rPr kumimoji="1" lang="en-US" altLang="ja-JP" b="1" dirty="0"/>
              <a:t>three items to improve 11ax Multicast that need to be considered and some ideas to solve them.</a:t>
            </a:r>
          </a:p>
        </p:txBody>
      </p:sp>
      <p:sp>
        <p:nvSpPr>
          <p:cNvPr id="3" name="タイトル 2"/>
          <p:cNvSpPr>
            <a:spLocks noGrp="1"/>
          </p:cNvSpPr>
          <p:nvPr>
            <p:ph type="title"/>
          </p:nvPr>
        </p:nvSpPr>
        <p:spPr/>
        <p:txBody>
          <a:bodyPr/>
          <a:lstStyle/>
          <a:p>
            <a:r>
              <a:rPr kumimoji="1" lang="en-US" altLang="ja-JP" dirty="0" smtClean="0"/>
              <a:t>Conclusion</a:t>
            </a:r>
            <a:endParaRPr kumimoji="1" lang="ja-JP" altLang="en-US" dirty="0"/>
          </a:p>
        </p:txBody>
      </p:sp>
      <p:sp>
        <p:nvSpPr>
          <p:cNvPr id="4" name="日付プレースホルダー 3"/>
          <p:cNvSpPr>
            <a:spLocks noGrp="1"/>
          </p:cNvSpPr>
          <p:nvPr>
            <p:ph type="dt" sz="half" idx="10"/>
          </p:nvPr>
        </p:nvSpPr>
        <p:spPr/>
        <p:txBody>
          <a:bodyPr/>
          <a:lstStyle/>
          <a:p>
            <a:r>
              <a:rPr lang="en-US" altLang="ja-JP" smtClean="0"/>
              <a:t>September 2015</a:t>
            </a:r>
            <a:endParaRPr lang="en-US" dirty="0"/>
          </a:p>
        </p:txBody>
      </p:sp>
      <p:sp>
        <p:nvSpPr>
          <p:cNvPr id="5" name="フッター プレースホルダー 4"/>
          <p:cNvSpPr>
            <a:spLocks noGrp="1"/>
          </p:cNvSpPr>
          <p:nvPr>
            <p:ph type="ftr" sz="quarter" idx="11"/>
          </p:nvPr>
        </p:nvSpPr>
        <p:spPr/>
        <p:txBody>
          <a:bodyPr/>
          <a:lstStyle/>
          <a:p>
            <a:r>
              <a:rPr lang="en-US" smtClean="0"/>
              <a:t>Yusuke Tanaka, Sony Corporation</a:t>
            </a:r>
            <a:endParaRPr lang="en-US" dirty="0"/>
          </a:p>
        </p:txBody>
      </p:sp>
      <p:sp>
        <p:nvSpPr>
          <p:cNvPr id="6" name="スライド番号プレースホルダー 5"/>
          <p:cNvSpPr>
            <a:spLocks noGrp="1"/>
          </p:cNvSpPr>
          <p:nvPr>
            <p:ph type="sldNum" sz="quarter" idx="12"/>
          </p:nvPr>
        </p:nvSpPr>
        <p:spPr/>
        <p:txBody>
          <a:bodyPr/>
          <a:lstStyle/>
          <a:p>
            <a:r>
              <a:rPr lang="en-US" smtClean="0"/>
              <a:t>Slide </a:t>
            </a:r>
            <a:fld id="{2D2062C0-C847-4A13-8FA5-E3D8EB01C832}" type="slidenum">
              <a:rPr lang="en-US" smtClean="0"/>
              <a:pPr/>
              <a:t>15</a:t>
            </a:fld>
            <a:endParaRPr lang="en-US" dirty="0"/>
          </a:p>
        </p:txBody>
      </p:sp>
    </p:spTree>
    <p:extLst>
      <p:ext uri="{BB962C8B-B14F-4D97-AF65-F5344CB8AC3E}">
        <p14:creationId xmlns:p14="http://schemas.microsoft.com/office/powerpoint/2010/main" val="78204014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685800" y="685800"/>
            <a:ext cx="7772400" cy="1066800"/>
          </a:xfrm>
        </p:spPr>
        <p:txBody>
          <a:bodyPr/>
          <a:lstStyle/>
          <a:p>
            <a:r>
              <a:rPr kumimoji="1" lang="en-US" altLang="ja-JP" dirty="0" smtClean="0"/>
              <a:t>Straw poll 1</a:t>
            </a:r>
            <a:endParaRPr kumimoji="1" lang="ja-JP" altLang="en-US" dirty="0"/>
          </a:p>
        </p:txBody>
      </p:sp>
      <p:sp>
        <p:nvSpPr>
          <p:cNvPr id="3" name="コンテンツ プレースホルダー 2"/>
          <p:cNvSpPr>
            <a:spLocks noGrp="1"/>
          </p:cNvSpPr>
          <p:nvPr>
            <p:ph idx="1"/>
          </p:nvPr>
        </p:nvSpPr>
        <p:spPr>
          <a:xfrm>
            <a:off x="762000" y="1676400"/>
            <a:ext cx="7848600" cy="4114800"/>
          </a:xfrm>
          <a:noFill/>
          <a:ln w="9525">
            <a:noFill/>
            <a:miter lim="800000"/>
            <a:headEnd/>
            <a:tailEnd/>
          </a:ln>
          <a:effectLst/>
        </p:spPr>
        <p:txBody>
          <a:bodyPr vert="horz" wrap="square" lIns="92075" tIns="46038" rIns="92075" bIns="46038" numCol="1" anchor="t" anchorCtr="0" compatLnSpc="1">
            <a:prstTxWarp prst="textNoShape">
              <a:avLst/>
            </a:prstTxWarp>
          </a:bodyPr>
          <a:lstStyle/>
          <a:p>
            <a:pPr marL="342900" lvl="1" indent="-342900" algn="just">
              <a:buFontTx/>
              <a:buChar char="•"/>
            </a:pPr>
            <a:r>
              <a:rPr kumimoji="1" lang="en-US" altLang="ja-JP" b="1" dirty="0"/>
              <a:t>(not SFD proposal)</a:t>
            </a:r>
          </a:p>
          <a:p>
            <a:r>
              <a:rPr kumimoji="1" lang="en-US" altLang="ja-JP" sz="2000" dirty="0" smtClean="0"/>
              <a:t>Do you agree that modification of Multicast Diagnostic Request is beneficial </a:t>
            </a:r>
            <a:r>
              <a:rPr kumimoji="1" lang="en-US" altLang="ja-JP" sz="2000" dirty="0"/>
              <a:t>field to reduce Multicast Diagnostic Report overhead </a:t>
            </a:r>
            <a:r>
              <a:rPr kumimoji="1" lang="en-US" altLang="ja-JP" sz="2000" dirty="0" smtClean="0"/>
              <a:t>?</a:t>
            </a:r>
            <a:endParaRPr kumimoji="1" lang="en-US" altLang="ja-JP" sz="2000" dirty="0"/>
          </a:p>
          <a:p>
            <a:pPr lvl="1" algn="just"/>
            <a:endParaRPr kumimoji="1" lang="en-US" altLang="ja-JP" dirty="0" smtClean="0"/>
          </a:p>
          <a:p>
            <a:pPr lvl="1"/>
            <a:r>
              <a:rPr kumimoji="1" lang="en-US" altLang="ja-JP" sz="1800" dirty="0"/>
              <a:t>Yes: /No: /Abstain:</a:t>
            </a:r>
          </a:p>
        </p:txBody>
      </p:sp>
      <p:sp>
        <p:nvSpPr>
          <p:cNvPr id="4" name="日付プレースホルダー 3"/>
          <p:cNvSpPr>
            <a:spLocks noGrp="1"/>
          </p:cNvSpPr>
          <p:nvPr>
            <p:ph type="dt" sz="half" idx="10"/>
          </p:nvPr>
        </p:nvSpPr>
        <p:spPr>
          <a:xfrm>
            <a:off x="696913" y="332601"/>
            <a:ext cx="1182055" cy="276999"/>
          </a:xfrm>
        </p:spPr>
        <p:txBody>
          <a:bodyPr/>
          <a:lstStyle/>
          <a:p>
            <a:r>
              <a:rPr lang="en-US" altLang="ja-JP" smtClean="0"/>
              <a:t>September 2015</a:t>
            </a:r>
            <a:endParaRPr lang="en-US" dirty="0"/>
          </a:p>
        </p:txBody>
      </p:sp>
      <p:sp>
        <p:nvSpPr>
          <p:cNvPr id="5" name="フッター プレースホルダー 4"/>
          <p:cNvSpPr>
            <a:spLocks noGrp="1"/>
          </p:cNvSpPr>
          <p:nvPr>
            <p:ph type="ftr" sz="quarter" idx="11"/>
          </p:nvPr>
        </p:nvSpPr>
        <p:spPr>
          <a:xfrm>
            <a:off x="8543860" y="6475413"/>
            <a:ext cx="65" cy="184666"/>
          </a:xfrm>
        </p:spPr>
        <p:txBody>
          <a:bodyPr/>
          <a:lstStyle/>
          <a:p>
            <a:r>
              <a:rPr lang="en-US" dirty="0" smtClean="0"/>
              <a:t>Yusuke Tanaka, Sony Corporation</a:t>
            </a:r>
            <a:endParaRPr lang="en-US" dirty="0"/>
          </a:p>
        </p:txBody>
      </p:sp>
      <p:sp>
        <p:nvSpPr>
          <p:cNvPr id="6" name="スライド番号プレースホルダー 5"/>
          <p:cNvSpPr>
            <a:spLocks noGrp="1"/>
          </p:cNvSpPr>
          <p:nvPr>
            <p:ph type="sldNum" sz="quarter" idx="12"/>
          </p:nvPr>
        </p:nvSpPr>
        <p:spPr>
          <a:xfrm>
            <a:off x="4344988" y="6475413"/>
            <a:ext cx="530225" cy="182562"/>
          </a:xfrm>
        </p:spPr>
        <p:txBody>
          <a:bodyPr/>
          <a:lstStyle/>
          <a:p>
            <a:r>
              <a:rPr lang="en-US" dirty="0" smtClean="0"/>
              <a:t>Slide </a:t>
            </a:r>
            <a:fld id="{07349522-3CCF-4D3D-9CA8-1D6EF64D9202}" type="slidenum">
              <a:rPr lang="en-US" smtClean="0"/>
              <a:pPr/>
              <a:t>16</a:t>
            </a:fld>
            <a:endParaRPr lang="en-US" dirty="0"/>
          </a:p>
        </p:txBody>
      </p:sp>
    </p:spTree>
    <p:extLst>
      <p:ext uri="{BB962C8B-B14F-4D97-AF65-F5344CB8AC3E}">
        <p14:creationId xmlns:p14="http://schemas.microsoft.com/office/powerpoint/2010/main" val="182876975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685800" y="685800"/>
            <a:ext cx="7772400" cy="1066800"/>
          </a:xfrm>
        </p:spPr>
        <p:txBody>
          <a:bodyPr/>
          <a:lstStyle/>
          <a:p>
            <a:r>
              <a:rPr kumimoji="1" lang="en-US" altLang="ja-JP" dirty="0" smtClean="0"/>
              <a:t>Straw poll 2</a:t>
            </a:r>
            <a:endParaRPr kumimoji="1" lang="ja-JP" altLang="en-US" dirty="0"/>
          </a:p>
        </p:txBody>
      </p:sp>
      <p:sp>
        <p:nvSpPr>
          <p:cNvPr id="3" name="コンテンツ プレースホルダー 2"/>
          <p:cNvSpPr>
            <a:spLocks noGrp="1"/>
          </p:cNvSpPr>
          <p:nvPr>
            <p:ph idx="1"/>
          </p:nvPr>
        </p:nvSpPr>
        <p:spPr>
          <a:xfrm>
            <a:off x="762000" y="1676400"/>
            <a:ext cx="7848600" cy="4114800"/>
          </a:xfrm>
          <a:noFill/>
          <a:ln w="9525">
            <a:noFill/>
            <a:miter lim="800000"/>
            <a:headEnd/>
            <a:tailEnd/>
          </a:ln>
          <a:effectLst/>
        </p:spPr>
        <p:txBody>
          <a:bodyPr vert="horz" wrap="square" lIns="92075" tIns="46038" rIns="92075" bIns="46038" numCol="1" anchor="t" anchorCtr="0" compatLnSpc="1">
            <a:prstTxWarp prst="textNoShape">
              <a:avLst/>
            </a:prstTxWarp>
          </a:bodyPr>
          <a:lstStyle/>
          <a:p>
            <a:pPr marL="342900" lvl="1" indent="-342900" algn="just">
              <a:buFontTx/>
              <a:buChar char="•"/>
            </a:pPr>
            <a:r>
              <a:rPr kumimoji="1" lang="en-US" altLang="ja-JP" b="1" dirty="0"/>
              <a:t>(not SFD proposal</a:t>
            </a:r>
            <a:r>
              <a:rPr kumimoji="1" lang="en-US" altLang="ja-JP" b="1" dirty="0" smtClean="0"/>
              <a:t>)</a:t>
            </a:r>
          </a:p>
          <a:p>
            <a:pPr marL="342900" lvl="1" indent="-342900" algn="just">
              <a:buFontTx/>
              <a:buChar char="•"/>
            </a:pPr>
            <a:r>
              <a:rPr kumimoji="1" lang="en-US" altLang="ja-JP" b="1" dirty="0"/>
              <a:t>Do you agree </a:t>
            </a:r>
            <a:r>
              <a:rPr kumimoji="1" lang="en-US" altLang="ja-JP" b="1" dirty="0" smtClean="0"/>
              <a:t>to improve any mechanism to avoid </a:t>
            </a:r>
            <a:r>
              <a:rPr kumimoji="1" lang="en-US" altLang="ja-JP" b="1" dirty="0"/>
              <a:t>the problem caused by current bitmap management for Multicast and Broadcast sequence number?</a:t>
            </a:r>
          </a:p>
          <a:p>
            <a:pPr lvl="1" algn="just"/>
            <a:endParaRPr kumimoji="1" lang="en-US" altLang="ja-JP" dirty="0" smtClean="0"/>
          </a:p>
          <a:p>
            <a:pPr lvl="1"/>
            <a:r>
              <a:rPr kumimoji="1" lang="en-US" altLang="ja-JP" sz="1800" dirty="0"/>
              <a:t>Yes: /No: /Abstain:</a:t>
            </a:r>
          </a:p>
        </p:txBody>
      </p:sp>
      <p:sp>
        <p:nvSpPr>
          <p:cNvPr id="4" name="日付プレースホルダー 3"/>
          <p:cNvSpPr>
            <a:spLocks noGrp="1"/>
          </p:cNvSpPr>
          <p:nvPr>
            <p:ph type="dt" sz="half" idx="10"/>
          </p:nvPr>
        </p:nvSpPr>
        <p:spPr>
          <a:xfrm>
            <a:off x="696913" y="332601"/>
            <a:ext cx="1182055" cy="276999"/>
          </a:xfrm>
        </p:spPr>
        <p:txBody>
          <a:bodyPr/>
          <a:lstStyle/>
          <a:p>
            <a:r>
              <a:rPr lang="en-US" altLang="ja-JP" smtClean="0"/>
              <a:t>September 2015</a:t>
            </a:r>
            <a:endParaRPr lang="en-US" dirty="0"/>
          </a:p>
        </p:txBody>
      </p:sp>
      <p:sp>
        <p:nvSpPr>
          <p:cNvPr id="5" name="フッター プレースホルダー 4"/>
          <p:cNvSpPr>
            <a:spLocks noGrp="1"/>
          </p:cNvSpPr>
          <p:nvPr>
            <p:ph type="ftr" sz="quarter" idx="11"/>
          </p:nvPr>
        </p:nvSpPr>
        <p:spPr>
          <a:xfrm>
            <a:off x="8543860" y="6475413"/>
            <a:ext cx="65" cy="184666"/>
          </a:xfrm>
        </p:spPr>
        <p:txBody>
          <a:bodyPr/>
          <a:lstStyle/>
          <a:p>
            <a:r>
              <a:rPr lang="en-US" dirty="0" smtClean="0"/>
              <a:t>Yusuke Tanaka, Sony Corporation</a:t>
            </a:r>
            <a:endParaRPr lang="en-US" dirty="0"/>
          </a:p>
        </p:txBody>
      </p:sp>
      <p:sp>
        <p:nvSpPr>
          <p:cNvPr id="6" name="スライド番号プレースホルダー 5"/>
          <p:cNvSpPr>
            <a:spLocks noGrp="1"/>
          </p:cNvSpPr>
          <p:nvPr>
            <p:ph type="sldNum" sz="quarter" idx="12"/>
          </p:nvPr>
        </p:nvSpPr>
        <p:spPr>
          <a:xfrm>
            <a:off x="4344988" y="6475413"/>
            <a:ext cx="530225" cy="182562"/>
          </a:xfrm>
        </p:spPr>
        <p:txBody>
          <a:bodyPr/>
          <a:lstStyle/>
          <a:p>
            <a:r>
              <a:rPr lang="en-US" dirty="0" smtClean="0"/>
              <a:t>Slide </a:t>
            </a:r>
            <a:fld id="{07349522-3CCF-4D3D-9CA8-1D6EF64D9202}" type="slidenum">
              <a:rPr lang="en-US" smtClean="0"/>
              <a:pPr/>
              <a:t>17</a:t>
            </a:fld>
            <a:endParaRPr lang="en-US" dirty="0"/>
          </a:p>
        </p:txBody>
      </p:sp>
    </p:spTree>
    <p:extLst>
      <p:ext uri="{BB962C8B-B14F-4D97-AF65-F5344CB8AC3E}">
        <p14:creationId xmlns:p14="http://schemas.microsoft.com/office/powerpoint/2010/main" val="26563435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685800" y="685800"/>
            <a:ext cx="7772400" cy="1066800"/>
          </a:xfrm>
        </p:spPr>
        <p:txBody>
          <a:bodyPr/>
          <a:lstStyle/>
          <a:p>
            <a:r>
              <a:rPr kumimoji="1" lang="en-US" altLang="ja-JP" dirty="0" smtClean="0"/>
              <a:t>Straw poll 3</a:t>
            </a:r>
            <a:endParaRPr kumimoji="1" lang="ja-JP" altLang="en-US" dirty="0"/>
          </a:p>
        </p:txBody>
      </p:sp>
      <p:sp>
        <p:nvSpPr>
          <p:cNvPr id="3" name="コンテンツ プレースホルダー 2"/>
          <p:cNvSpPr>
            <a:spLocks noGrp="1"/>
          </p:cNvSpPr>
          <p:nvPr>
            <p:ph idx="1"/>
          </p:nvPr>
        </p:nvSpPr>
        <p:spPr>
          <a:xfrm>
            <a:off x="762000" y="1676400"/>
            <a:ext cx="7848600" cy="4114800"/>
          </a:xfrm>
          <a:noFill/>
          <a:ln w="9525">
            <a:noFill/>
            <a:miter lim="800000"/>
            <a:headEnd/>
            <a:tailEnd/>
          </a:ln>
          <a:effectLst/>
        </p:spPr>
        <p:txBody>
          <a:bodyPr vert="horz" wrap="square" lIns="92075" tIns="46038" rIns="92075" bIns="46038" numCol="1" anchor="t" anchorCtr="0" compatLnSpc="1">
            <a:prstTxWarp prst="textNoShape">
              <a:avLst/>
            </a:prstTxWarp>
          </a:bodyPr>
          <a:lstStyle/>
          <a:p>
            <a:pPr algn="just"/>
            <a:r>
              <a:rPr kumimoji="1" lang="en-US" altLang="ja-JP" sz="2000" dirty="0"/>
              <a:t>(not SFD proposal)</a:t>
            </a:r>
          </a:p>
          <a:p>
            <a:pPr marL="342900" lvl="1" indent="-342900" algn="just">
              <a:buFontTx/>
              <a:buChar char="•"/>
            </a:pPr>
            <a:r>
              <a:rPr kumimoji="1" lang="en-US" altLang="ja-JP" b="1" dirty="0"/>
              <a:t>Do you agree that modification of </a:t>
            </a:r>
            <a:r>
              <a:rPr kumimoji="1" lang="en-US" altLang="ja-JP" b="1" dirty="0" smtClean="0"/>
              <a:t>the limitation </a:t>
            </a:r>
            <a:r>
              <a:rPr kumimoji="1" lang="en-US" altLang="ja-JP" b="1" dirty="0"/>
              <a:t>on aggregation</a:t>
            </a:r>
            <a:br>
              <a:rPr kumimoji="1" lang="en-US" altLang="ja-JP" b="1" dirty="0"/>
            </a:br>
            <a:r>
              <a:rPr kumimoji="1" lang="en-US" altLang="ja-JP" b="1" dirty="0"/>
              <a:t>for non-HT </a:t>
            </a:r>
            <a:r>
              <a:rPr kumimoji="1" lang="en-US" altLang="ja-JP" b="1" dirty="0" smtClean="0"/>
              <a:t>protections is </a:t>
            </a:r>
            <a:r>
              <a:rPr kumimoji="1" lang="en-US" altLang="ja-JP" b="1" dirty="0"/>
              <a:t>beneficial to </a:t>
            </a:r>
            <a:r>
              <a:rPr kumimoji="1" lang="en-US" altLang="ja-JP" b="1" dirty="0" smtClean="0"/>
              <a:t>enhance 11ax multicast?</a:t>
            </a:r>
            <a:endParaRPr kumimoji="1" lang="en-US" altLang="ja-JP" b="1" dirty="0"/>
          </a:p>
          <a:p>
            <a:pPr lvl="1" algn="just"/>
            <a:endParaRPr kumimoji="1" lang="en-US" altLang="ja-JP" sz="1800" dirty="0" smtClean="0"/>
          </a:p>
          <a:p>
            <a:pPr lvl="1" algn="just"/>
            <a:r>
              <a:rPr kumimoji="1" lang="en-US" altLang="ja-JP" sz="1800" dirty="0" smtClean="0"/>
              <a:t>Yes: /No: /Abstain:</a:t>
            </a:r>
            <a:endParaRPr kumimoji="1" lang="en-US" altLang="ja-JP" sz="1800" dirty="0"/>
          </a:p>
        </p:txBody>
      </p:sp>
      <p:sp>
        <p:nvSpPr>
          <p:cNvPr id="4" name="日付プレースホルダー 3"/>
          <p:cNvSpPr>
            <a:spLocks noGrp="1"/>
          </p:cNvSpPr>
          <p:nvPr>
            <p:ph type="dt" sz="half" idx="10"/>
          </p:nvPr>
        </p:nvSpPr>
        <p:spPr>
          <a:xfrm>
            <a:off x="696913" y="332601"/>
            <a:ext cx="1182055" cy="276999"/>
          </a:xfrm>
        </p:spPr>
        <p:txBody>
          <a:bodyPr/>
          <a:lstStyle/>
          <a:p>
            <a:r>
              <a:rPr lang="en-US" altLang="ja-JP" smtClean="0"/>
              <a:t>September 2015</a:t>
            </a:r>
            <a:endParaRPr lang="en-US" dirty="0"/>
          </a:p>
        </p:txBody>
      </p:sp>
      <p:sp>
        <p:nvSpPr>
          <p:cNvPr id="5" name="フッター プレースホルダー 4"/>
          <p:cNvSpPr>
            <a:spLocks noGrp="1"/>
          </p:cNvSpPr>
          <p:nvPr>
            <p:ph type="ftr" sz="quarter" idx="11"/>
          </p:nvPr>
        </p:nvSpPr>
        <p:spPr>
          <a:xfrm>
            <a:off x="8543860" y="6475413"/>
            <a:ext cx="65" cy="184666"/>
          </a:xfrm>
        </p:spPr>
        <p:txBody>
          <a:bodyPr/>
          <a:lstStyle/>
          <a:p>
            <a:r>
              <a:rPr lang="en-US" dirty="0" smtClean="0"/>
              <a:t>Yusuke Tanaka, Sony Corporation</a:t>
            </a:r>
            <a:endParaRPr lang="en-US" dirty="0"/>
          </a:p>
        </p:txBody>
      </p:sp>
      <p:sp>
        <p:nvSpPr>
          <p:cNvPr id="6" name="スライド番号プレースホルダー 5"/>
          <p:cNvSpPr>
            <a:spLocks noGrp="1"/>
          </p:cNvSpPr>
          <p:nvPr>
            <p:ph type="sldNum" sz="quarter" idx="12"/>
          </p:nvPr>
        </p:nvSpPr>
        <p:spPr>
          <a:xfrm>
            <a:off x="4344988" y="6475413"/>
            <a:ext cx="530225" cy="182562"/>
          </a:xfrm>
        </p:spPr>
        <p:txBody>
          <a:bodyPr/>
          <a:lstStyle/>
          <a:p>
            <a:r>
              <a:rPr lang="en-US" dirty="0" smtClean="0"/>
              <a:t>Slide </a:t>
            </a:r>
            <a:fld id="{07349522-3CCF-4D3D-9CA8-1D6EF64D9202}" type="slidenum">
              <a:rPr lang="en-US" smtClean="0"/>
              <a:pPr/>
              <a:t>18</a:t>
            </a:fld>
            <a:endParaRPr lang="en-US" dirty="0"/>
          </a:p>
        </p:txBody>
      </p:sp>
    </p:spTree>
    <p:extLst>
      <p:ext uri="{BB962C8B-B14F-4D97-AF65-F5344CB8AC3E}">
        <p14:creationId xmlns:p14="http://schemas.microsoft.com/office/powerpoint/2010/main" val="221473150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p:cNvSpPr>
            <a:spLocks noGrp="1"/>
          </p:cNvSpPr>
          <p:nvPr>
            <p:ph idx="1"/>
          </p:nvPr>
        </p:nvSpPr>
        <p:spPr>
          <a:xfrm>
            <a:off x="685800" y="1981200"/>
            <a:ext cx="7924800" cy="4114800"/>
          </a:xfrm>
        </p:spPr>
        <p:txBody>
          <a:bodyPr/>
          <a:lstStyle/>
          <a:p>
            <a:pPr marL="0" indent="0">
              <a:buNone/>
            </a:pPr>
            <a:r>
              <a:rPr lang="en-US" altLang="ja-JP" sz="1800" dirty="0"/>
              <a:t>[1] </a:t>
            </a:r>
            <a:r>
              <a:rPr lang="en-US" altLang="ja-JP" sz="1800" dirty="0" smtClean="0"/>
              <a:t>15/0132r7 “Specification Framework for TGax”</a:t>
            </a:r>
            <a:endParaRPr lang="pt-BR" altLang="ja-JP" sz="1800" dirty="0"/>
          </a:p>
          <a:p>
            <a:pPr marL="0" indent="0">
              <a:buNone/>
            </a:pPr>
            <a:r>
              <a:rPr lang="en-US" altLang="ja-JP" sz="1800" dirty="0" smtClean="0"/>
              <a:t>[2] 15/0800r0 “</a:t>
            </a:r>
            <a:r>
              <a:rPr lang="en-US" altLang="ja-JP" sz="1800" dirty="0"/>
              <a:t>Multiplexing of Acknowledgements </a:t>
            </a:r>
            <a:r>
              <a:rPr lang="en-US" altLang="ja-JP" sz="1800" dirty="0" smtClean="0"/>
              <a:t>for Multicast Transmission”</a:t>
            </a:r>
          </a:p>
          <a:p>
            <a:pPr marL="0" indent="0">
              <a:buNone/>
            </a:pPr>
            <a:r>
              <a:rPr kumimoji="1" lang="en-US" altLang="ja-JP" sz="1800" dirty="0" smtClean="0"/>
              <a:t>[3] </a:t>
            </a:r>
            <a:r>
              <a:rPr lang="en-US" altLang="ja-JP" sz="1800" dirty="0"/>
              <a:t>15/0046r0 “11aa GCR-BA Performance in OBSS”</a:t>
            </a:r>
          </a:p>
          <a:p>
            <a:pPr marL="0" indent="0">
              <a:buNone/>
            </a:pPr>
            <a:r>
              <a:rPr lang="en-US" altLang="ja-JP" sz="1800" dirty="0" smtClean="0"/>
              <a:t>[4] </a:t>
            </a:r>
            <a:r>
              <a:rPr lang="en-US" altLang="ja-JP" sz="1800" dirty="0"/>
              <a:t>15/0320r1 “GCR-BA Performance with Measurement Report in OBSS”</a:t>
            </a:r>
          </a:p>
          <a:p>
            <a:pPr marL="0" indent="0">
              <a:buNone/>
            </a:pPr>
            <a:r>
              <a:rPr kumimoji="1" lang="en-US" altLang="ja-JP" sz="1800" dirty="0" smtClean="0"/>
              <a:t>[5] IEEE </a:t>
            </a:r>
            <a:r>
              <a:rPr kumimoji="1" lang="en-US" altLang="ja-JP" sz="1800" dirty="0"/>
              <a:t>Std. 802.11 -2012</a:t>
            </a:r>
            <a:endParaRPr lang="en-US" altLang="ja-JP" sz="1800" dirty="0"/>
          </a:p>
          <a:p>
            <a:pPr marL="0" indent="0">
              <a:buNone/>
            </a:pPr>
            <a:endParaRPr lang="en-US" altLang="ja-JP" sz="1800" dirty="0"/>
          </a:p>
        </p:txBody>
      </p:sp>
      <p:sp>
        <p:nvSpPr>
          <p:cNvPr id="3" name="タイトル 2"/>
          <p:cNvSpPr>
            <a:spLocks noGrp="1"/>
          </p:cNvSpPr>
          <p:nvPr>
            <p:ph type="title"/>
          </p:nvPr>
        </p:nvSpPr>
        <p:spPr/>
        <p:txBody>
          <a:bodyPr/>
          <a:lstStyle/>
          <a:p>
            <a:r>
              <a:rPr kumimoji="1" lang="en-US" altLang="ja-JP" dirty="0" smtClean="0"/>
              <a:t>Reference</a:t>
            </a:r>
            <a:endParaRPr kumimoji="1" lang="ja-JP" altLang="en-US" dirty="0"/>
          </a:p>
        </p:txBody>
      </p:sp>
      <p:sp>
        <p:nvSpPr>
          <p:cNvPr id="4" name="日付プレースホルダー 3"/>
          <p:cNvSpPr>
            <a:spLocks noGrp="1"/>
          </p:cNvSpPr>
          <p:nvPr>
            <p:ph type="dt" sz="half" idx="10"/>
          </p:nvPr>
        </p:nvSpPr>
        <p:spPr/>
        <p:txBody>
          <a:bodyPr/>
          <a:lstStyle/>
          <a:p>
            <a:r>
              <a:rPr lang="en-US" altLang="ja-JP" smtClean="0"/>
              <a:t>September 2015</a:t>
            </a:r>
            <a:endParaRPr lang="en-US" dirty="0"/>
          </a:p>
        </p:txBody>
      </p:sp>
      <p:sp>
        <p:nvSpPr>
          <p:cNvPr id="5" name="フッター プレースホルダー 4"/>
          <p:cNvSpPr>
            <a:spLocks noGrp="1"/>
          </p:cNvSpPr>
          <p:nvPr>
            <p:ph type="ftr" sz="quarter" idx="11"/>
          </p:nvPr>
        </p:nvSpPr>
        <p:spPr/>
        <p:txBody>
          <a:bodyPr/>
          <a:lstStyle/>
          <a:p>
            <a:r>
              <a:rPr lang="en-US" smtClean="0"/>
              <a:t>Yusuke Tanaka, Sony Corporation</a:t>
            </a:r>
            <a:endParaRPr lang="en-US" dirty="0"/>
          </a:p>
        </p:txBody>
      </p:sp>
      <p:sp>
        <p:nvSpPr>
          <p:cNvPr id="6" name="スライド番号プレースホルダー 5"/>
          <p:cNvSpPr>
            <a:spLocks noGrp="1"/>
          </p:cNvSpPr>
          <p:nvPr>
            <p:ph type="sldNum" sz="quarter" idx="12"/>
          </p:nvPr>
        </p:nvSpPr>
        <p:spPr/>
        <p:txBody>
          <a:bodyPr/>
          <a:lstStyle/>
          <a:p>
            <a:r>
              <a:rPr lang="en-US" smtClean="0"/>
              <a:t>Slide </a:t>
            </a:r>
            <a:fld id="{2D2062C0-C847-4A13-8FA5-E3D8EB01C832}" type="slidenum">
              <a:rPr lang="en-US" smtClean="0"/>
              <a:pPr/>
              <a:t>19</a:t>
            </a:fld>
            <a:endParaRPr lang="en-US" dirty="0"/>
          </a:p>
        </p:txBody>
      </p:sp>
    </p:spTree>
    <p:extLst>
      <p:ext uri="{BB962C8B-B14F-4D97-AF65-F5344CB8AC3E}">
        <p14:creationId xmlns:p14="http://schemas.microsoft.com/office/powerpoint/2010/main" val="302789389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p:cNvSpPr>
            <a:spLocks noGrp="1"/>
          </p:cNvSpPr>
          <p:nvPr>
            <p:ph idx="1"/>
          </p:nvPr>
        </p:nvSpPr>
        <p:spPr/>
        <p:txBody>
          <a:bodyPr/>
          <a:lstStyle/>
          <a:p>
            <a:r>
              <a:rPr kumimoji="1" lang="en-US" altLang="ja-JP" sz="2000" dirty="0"/>
              <a:t>Background &amp; recap</a:t>
            </a:r>
          </a:p>
          <a:p>
            <a:r>
              <a:rPr kumimoji="1" lang="en-US" altLang="ja-JP" sz="2000" dirty="0" smtClean="0"/>
              <a:t>Further study item for 11ax Multicast</a:t>
            </a:r>
          </a:p>
          <a:p>
            <a:pPr marL="800100" lvl="1" indent="-342900">
              <a:buFont typeface="+mj-lt"/>
              <a:buAutoNum type="arabicPeriod"/>
            </a:pPr>
            <a:r>
              <a:rPr kumimoji="1" lang="en-US" altLang="ja-JP" sz="1600" b="0" dirty="0" smtClean="0"/>
              <a:t>BAR destination selection</a:t>
            </a:r>
          </a:p>
          <a:p>
            <a:pPr marL="800100" lvl="1" indent="-342900">
              <a:buFont typeface="+mj-lt"/>
              <a:buAutoNum type="arabicPeriod"/>
            </a:pPr>
            <a:r>
              <a:rPr kumimoji="1" lang="en-US" altLang="ja-JP" sz="1600" b="0" dirty="0" smtClean="0"/>
              <a:t>Bitmap management</a:t>
            </a:r>
          </a:p>
          <a:p>
            <a:pPr marL="800100" lvl="1" indent="-342900">
              <a:buFont typeface="+mj-lt"/>
              <a:buAutoNum type="arabicPeriod"/>
            </a:pPr>
            <a:r>
              <a:rPr kumimoji="1" lang="en-US" altLang="ja-JP" sz="1600" dirty="0" smtClean="0"/>
              <a:t>Limitation on aggregation for </a:t>
            </a:r>
            <a:r>
              <a:rPr kumimoji="1" lang="en-US" altLang="ja-JP" sz="1600" smtClean="0"/>
              <a:t>non-HT protection</a:t>
            </a:r>
            <a:endParaRPr kumimoji="1" lang="en-US" altLang="ja-JP" sz="1600" dirty="0" smtClean="0"/>
          </a:p>
          <a:p>
            <a:pPr lvl="2"/>
            <a:endParaRPr kumimoji="1" lang="en-US" altLang="ja-JP" sz="1400" b="0" dirty="0" smtClean="0"/>
          </a:p>
          <a:p>
            <a:r>
              <a:rPr kumimoji="1" lang="en-US" altLang="ja-JP" sz="2000" dirty="0" smtClean="0"/>
              <a:t>Conclusion</a:t>
            </a:r>
          </a:p>
          <a:p>
            <a:r>
              <a:rPr kumimoji="1" lang="en-US" altLang="ja-JP" sz="2000" dirty="0" smtClean="0"/>
              <a:t>Straw poll</a:t>
            </a:r>
            <a:endParaRPr kumimoji="1" lang="ja-JP" altLang="en-US" sz="2000" dirty="0"/>
          </a:p>
        </p:txBody>
      </p:sp>
      <p:sp>
        <p:nvSpPr>
          <p:cNvPr id="3" name="タイトル 2"/>
          <p:cNvSpPr>
            <a:spLocks noGrp="1"/>
          </p:cNvSpPr>
          <p:nvPr>
            <p:ph type="title"/>
          </p:nvPr>
        </p:nvSpPr>
        <p:spPr/>
        <p:txBody>
          <a:bodyPr/>
          <a:lstStyle/>
          <a:p>
            <a:r>
              <a:rPr kumimoji="1" lang="en-US" altLang="ja-JP" dirty="0" smtClean="0"/>
              <a:t>Agenda</a:t>
            </a:r>
            <a:endParaRPr kumimoji="1" lang="ja-JP" altLang="en-US" dirty="0"/>
          </a:p>
        </p:txBody>
      </p:sp>
      <p:sp>
        <p:nvSpPr>
          <p:cNvPr id="4" name="日付プレースホルダー 3"/>
          <p:cNvSpPr>
            <a:spLocks noGrp="1"/>
          </p:cNvSpPr>
          <p:nvPr>
            <p:ph type="dt" sz="half" idx="10"/>
          </p:nvPr>
        </p:nvSpPr>
        <p:spPr/>
        <p:txBody>
          <a:bodyPr/>
          <a:lstStyle/>
          <a:p>
            <a:r>
              <a:rPr lang="en-US" altLang="ja-JP" smtClean="0"/>
              <a:t>September 2015</a:t>
            </a:r>
            <a:endParaRPr lang="en-US" dirty="0"/>
          </a:p>
        </p:txBody>
      </p:sp>
      <p:sp>
        <p:nvSpPr>
          <p:cNvPr id="5" name="フッター プレースホルダー 4"/>
          <p:cNvSpPr>
            <a:spLocks noGrp="1"/>
          </p:cNvSpPr>
          <p:nvPr>
            <p:ph type="ftr" sz="quarter" idx="11"/>
          </p:nvPr>
        </p:nvSpPr>
        <p:spPr/>
        <p:txBody>
          <a:bodyPr/>
          <a:lstStyle/>
          <a:p>
            <a:r>
              <a:rPr lang="en-US" smtClean="0"/>
              <a:t>Yusuke Tanaka, Sony Corporation</a:t>
            </a:r>
            <a:endParaRPr lang="en-US" dirty="0"/>
          </a:p>
        </p:txBody>
      </p:sp>
      <p:sp>
        <p:nvSpPr>
          <p:cNvPr id="6" name="スライド番号プレースホルダー 5"/>
          <p:cNvSpPr>
            <a:spLocks noGrp="1"/>
          </p:cNvSpPr>
          <p:nvPr>
            <p:ph type="sldNum" sz="quarter" idx="12"/>
          </p:nvPr>
        </p:nvSpPr>
        <p:spPr/>
        <p:txBody>
          <a:bodyPr/>
          <a:lstStyle/>
          <a:p>
            <a:r>
              <a:rPr lang="en-US" smtClean="0"/>
              <a:t>Slide </a:t>
            </a:r>
            <a:fld id="{2D2062C0-C847-4A13-8FA5-E3D8EB01C832}" type="slidenum">
              <a:rPr lang="en-US" smtClean="0"/>
              <a:pPr/>
              <a:t>2</a:t>
            </a:fld>
            <a:endParaRPr lang="en-US" dirty="0"/>
          </a:p>
        </p:txBody>
      </p:sp>
    </p:spTree>
    <p:extLst>
      <p:ext uri="{BB962C8B-B14F-4D97-AF65-F5344CB8AC3E}">
        <p14:creationId xmlns:p14="http://schemas.microsoft.com/office/powerpoint/2010/main" val="140416109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プレースホルダー 2"/>
          <p:cNvSpPr>
            <a:spLocks noGrp="1"/>
          </p:cNvSpPr>
          <p:nvPr>
            <p:ph type="body" idx="1"/>
          </p:nvPr>
        </p:nvSpPr>
        <p:spPr/>
        <p:txBody>
          <a:bodyPr/>
          <a:lstStyle/>
          <a:p>
            <a:r>
              <a:rPr kumimoji="1" lang="en-US" altLang="ja-JP" sz="4400" dirty="0" smtClean="0"/>
              <a:t>Appendix</a:t>
            </a:r>
            <a:endParaRPr kumimoji="1" lang="ja-JP" altLang="en-US" sz="4400" dirty="0"/>
          </a:p>
        </p:txBody>
      </p:sp>
      <p:sp>
        <p:nvSpPr>
          <p:cNvPr id="4" name="日付プレースホルダー 3"/>
          <p:cNvSpPr>
            <a:spLocks noGrp="1"/>
          </p:cNvSpPr>
          <p:nvPr>
            <p:ph type="dt" sz="half" idx="10"/>
          </p:nvPr>
        </p:nvSpPr>
        <p:spPr/>
        <p:txBody>
          <a:bodyPr/>
          <a:lstStyle/>
          <a:p>
            <a:r>
              <a:rPr lang="en-US" altLang="ja-JP" smtClean="0"/>
              <a:t>September 2015</a:t>
            </a:r>
            <a:endParaRPr lang="en-US" dirty="0"/>
          </a:p>
        </p:txBody>
      </p:sp>
      <p:sp>
        <p:nvSpPr>
          <p:cNvPr id="5" name="フッター プレースホルダー 4"/>
          <p:cNvSpPr>
            <a:spLocks noGrp="1"/>
          </p:cNvSpPr>
          <p:nvPr>
            <p:ph type="ftr" sz="quarter" idx="11"/>
          </p:nvPr>
        </p:nvSpPr>
        <p:spPr/>
        <p:txBody>
          <a:bodyPr/>
          <a:lstStyle/>
          <a:p>
            <a:r>
              <a:rPr lang="en-US" smtClean="0"/>
              <a:t>Yusuke Tanaka, Sony Corporation</a:t>
            </a:r>
            <a:endParaRPr lang="en-US"/>
          </a:p>
        </p:txBody>
      </p:sp>
      <p:sp>
        <p:nvSpPr>
          <p:cNvPr id="6" name="スライド番号プレースホルダー 5"/>
          <p:cNvSpPr>
            <a:spLocks noGrp="1"/>
          </p:cNvSpPr>
          <p:nvPr>
            <p:ph type="sldNum" sz="quarter" idx="12"/>
          </p:nvPr>
        </p:nvSpPr>
        <p:spPr/>
        <p:txBody>
          <a:bodyPr/>
          <a:lstStyle/>
          <a:p>
            <a:r>
              <a:rPr lang="en-US" smtClean="0"/>
              <a:t>Slide </a:t>
            </a:r>
            <a:fld id="{57BB25FE-6B75-4820-A955-BA59FE7FF2FE}" type="slidenum">
              <a:rPr lang="en-US" smtClean="0"/>
              <a:pPr/>
              <a:t>20</a:t>
            </a:fld>
            <a:endParaRPr lang="en-US"/>
          </a:p>
        </p:txBody>
      </p:sp>
    </p:spTree>
    <p:extLst>
      <p:ext uri="{BB962C8B-B14F-4D97-AF65-F5344CB8AC3E}">
        <p14:creationId xmlns:p14="http://schemas.microsoft.com/office/powerpoint/2010/main" val="200786004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1" name="グループ化 50"/>
          <p:cNvGrpSpPr/>
          <p:nvPr/>
        </p:nvGrpSpPr>
        <p:grpSpPr>
          <a:xfrm>
            <a:off x="1641059" y="5105400"/>
            <a:ext cx="2338152" cy="277000"/>
            <a:chOff x="1641059" y="5105400"/>
            <a:chExt cx="2338152" cy="277000"/>
          </a:xfrm>
        </p:grpSpPr>
        <p:grpSp>
          <p:nvGrpSpPr>
            <p:cNvPr id="37" name="グループ化 36"/>
            <p:cNvGrpSpPr/>
            <p:nvPr/>
          </p:nvGrpSpPr>
          <p:grpSpPr>
            <a:xfrm>
              <a:off x="1641059" y="5105401"/>
              <a:ext cx="1475816" cy="276999"/>
              <a:chOff x="1343584" y="5264750"/>
              <a:chExt cx="1475816" cy="276999"/>
            </a:xfrm>
          </p:grpSpPr>
          <p:sp>
            <p:nvSpPr>
              <p:cNvPr id="25" name="正方形/長方形 24"/>
              <p:cNvSpPr/>
              <p:nvPr/>
            </p:nvSpPr>
            <p:spPr bwMode="auto">
              <a:xfrm>
                <a:off x="1343584" y="5264750"/>
                <a:ext cx="1475816" cy="276999"/>
              </a:xfrm>
              <a:prstGeom prst="rect">
                <a:avLst/>
              </a:prstGeom>
              <a:noFill/>
              <a:ln w="15875">
                <a:solidFill>
                  <a:schemeClr val="tx1"/>
                </a:solidFill>
              </a:ln>
            </p:spPr>
            <p:txBody>
              <a:bodyPr wrap="square" rtlCol="0">
                <a:spAutoFit/>
              </a:bodyPr>
              <a:lstStyle/>
              <a:p>
                <a:pPr algn="ctr"/>
                <a:endParaRPr kumimoji="1" lang="ja-JP" altLang="en-US"/>
              </a:p>
            </p:txBody>
          </p:sp>
          <p:sp>
            <p:nvSpPr>
              <p:cNvPr id="26" name="テキスト ボックス 25"/>
              <p:cNvSpPr txBox="1"/>
              <p:nvPr/>
            </p:nvSpPr>
            <p:spPr>
              <a:xfrm>
                <a:off x="1549936" y="5264750"/>
                <a:ext cx="1063112" cy="276999"/>
              </a:xfrm>
              <a:prstGeom prst="rect">
                <a:avLst/>
              </a:prstGeom>
              <a:noFill/>
            </p:spPr>
            <p:txBody>
              <a:bodyPr wrap="none" rtlCol="0">
                <a:spAutoFit/>
              </a:bodyPr>
              <a:lstStyle/>
              <a:p>
                <a:r>
                  <a:rPr kumimoji="1" lang="en-US" altLang="ja-JP" dirty="0" smtClean="0"/>
                  <a:t>Measurement</a:t>
                </a:r>
                <a:endParaRPr kumimoji="1" lang="ja-JP" altLang="en-US" dirty="0"/>
              </a:p>
            </p:txBody>
          </p:sp>
        </p:grpSp>
        <p:grpSp>
          <p:nvGrpSpPr>
            <p:cNvPr id="40" name="グループ化 39"/>
            <p:cNvGrpSpPr/>
            <p:nvPr/>
          </p:nvGrpSpPr>
          <p:grpSpPr>
            <a:xfrm>
              <a:off x="3116875" y="5105400"/>
              <a:ext cx="862336" cy="276999"/>
              <a:chOff x="3925057" y="5396297"/>
              <a:chExt cx="862336" cy="276999"/>
            </a:xfrm>
          </p:grpSpPr>
          <p:sp>
            <p:nvSpPr>
              <p:cNvPr id="35" name="正方形/長方形 34"/>
              <p:cNvSpPr/>
              <p:nvPr/>
            </p:nvSpPr>
            <p:spPr bwMode="auto">
              <a:xfrm>
                <a:off x="3925057" y="5396297"/>
                <a:ext cx="862336" cy="276999"/>
              </a:xfrm>
              <a:prstGeom prst="rect">
                <a:avLst/>
              </a:prstGeom>
              <a:noFill/>
              <a:ln w="15875">
                <a:solidFill>
                  <a:schemeClr val="tx1"/>
                </a:solidFill>
              </a:ln>
            </p:spPr>
            <p:txBody>
              <a:bodyPr wrap="square" rtlCol="0">
                <a:spAutoFit/>
              </a:bodyPr>
              <a:lstStyle/>
              <a:p>
                <a:pPr algn="ctr"/>
                <a:endParaRPr kumimoji="1" lang="ja-JP" altLang="en-US">
                  <a:solidFill>
                    <a:schemeClr val="tx1"/>
                  </a:solidFill>
                  <a:latin typeface="Times New Roman" pitchFamily="18" charset="0"/>
                </a:endParaRPr>
              </a:p>
            </p:txBody>
          </p:sp>
          <p:sp>
            <p:nvSpPr>
              <p:cNvPr id="36" name="テキスト ボックス 35"/>
              <p:cNvSpPr txBox="1"/>
              <p:nvPr/>
            </p:nvSpPr>
            <p:spPr>
              <a:xfrm>
                <a:off x="3987663" y="5396297"/>
                <a:ext cx="737125" cy="276999"/>
              </a:xfrm>
              <a:prstGeom prst="rect">
                <a:avLst/>
              </a:prstGeom>
              <a:noFill/>
            </p:spPr>
            <p:txBody>
              <a:bodyPr wrap="none" rtlCol="0">
                <a:spAutoFit/>
              </a:bodyPr>
              <a:lstStyle/>
              <a:p>
                <a:r>
                  <a:rPr kumimoji="1" lang="en-US" altLang="ja-JP" dirty="0" smtClean="0"/>
                  <a:t>Transmit</a:t>
                </a:r>
                <a:endParaRPr kumimoji="1" lang="ja-JP" altLang="en-US" dirty="0"/>
              </a:p>
            </p:txBody>
          </p:sp>
        </p:grpSp>
      </p:grpSp>
      <p:grpSp>
        <p:nvGrpSpPr>
          <p:cNvPr id="50" name="グループ化 49"/>
          <p:cNvGrpSpPr/>
          <p:nvPr/>
        </p:nvGrpSpPr>
        <p:grpSpPr>
          <a:xfrm>
            <a:off x="1910753" y="5448300"/>
            <a:ext cx="2338152" cy="277000"/>
            <a:chOff x="1910753" y="5486400"/>
            <a:chExt cx="2338152" cy="277000"/>
          </a:xfrm>
        </p:grpSpPr>
        <p:grpSp>
          <p:nvGrpSpPr>
            <p:cNvPr id="38" name="グループ化 37"/>
            <p:cNvGrpSpPr/>
            <p:nvPr/>
          </p:nvGrpSpPr>
          <p:grpSpPr>
            <a:xfrm>
              <a:off x="1910753" y="5486401"/>
              <a:ext cx="1475816" cy="276999"/>
              <a:chOff x="1613278" y="5662998"/>
              <a:chExt cx="1475816" cy="276999"/>
            </a:xfrm>
          </p:grpSpPr>
          <p:sp>
            <p:nvSpPr>
              <p:cNvPr id="27" name="正方形/長方形 26"/>
              <p:cNvSpPr/>
              <p:nvPr/>
            </p:nvSpPr>
            <p:spPr bwMode="auto">
              <a:xfrm>
                <a:off x="1613278" y="5662998"/>
                <a:ext cx="1475816" cy="276999"/>
              </a:xfrm>
              <a:prstGeom prst="rect">
                <a:avLst/>
              </a:prstGeom>
              <a:noFill/>
              <a:ln w="15875">
                <a:solidFill>
                  <a:schemeClr val="tx1"/>
                </a:solidFill>
              </a:ln>
            </p:spPr>
            <p:txBody>
              <a:bodyPr wrap="square" rtlCol="0">
                <a:spAutoFit/>
              </a:bodyPr>
              <a:lstStyle/>
              <a:p>
                <a:pPr algn="ctr"/>
                <a:endParaRPr kumimoji="1" lang="ja-JP" altLang="en-US"/>
              </a:p>
            </p:txBody>
          </p:sp>
          <p:sp>
            <p:nvSpPr>
              <p:cNvPr id="28" name="テキスト ボックス 27"/>
              <p:cNvSpPr txBox="1"/>
              <p:nvPr/>
            </p:nvSpPr>
            <p:spPr>
              <a:xfrm>
                <a:off x="1819630" y="5662998"/>
                <a:ext cx="1063112" cy="276999"/>
              </a:xfrm>
              <a:prstGeom prst="rect">
                <a:avLst/>
              </a:prstGeom>
              <a:noFill/>
            </p:spPr>
            <p:txBody>
              <a:bodyPr wrap="none" rtlCol="0">
                <a:spAutoFit/>
              </a:bodyPr>
              <a:lstStyle/>
              <a:p>
                <a:r>
                  <a:rPr kumimoji="1" lang="en-US" altLang="ja-JP" dirty="0" smtClean="0"/>
                  <a:t>Measurement</a:t>
                </a:r>
                <a:endParaRPr kumimoji="1" lang="ja-JP" altLang="en-US" dirty="0"/>
              </a:p>
            </p:txBody>
          </p:sp>
        </p:grpSp>
        <p:grpSp>
          <p:nvGrpSpPr>
            <p:cNvPr id="41" name="グループ化 40"/>
            <p:cNvGrpSpPr/>
            <p:nvPr/>
          </p:nvGrpSpPr>
          <p:grpSpPr>
            <a:xfrm>
              <a:off x="3386569" y="5486400"/>
              <a:ext cx="862336" cy="276999"/>
              <a:chOff x="3925057" y="5396297"/>
              <a:chExt cx="862336" cy="276999"/>
            </a:xfrm>
          </p:grpSpPr>
          <p:sp>
            <p:nvSpPr>
              <p:cNvPr id="42" name="正方形/長方形 41"/>
              <p:cNvSpPr/>
              <p:nvPr/>
            </p:nvSpPr>
            <p:spPr bwMode="auto">
              <a:xfrm>
                <a:off x="3925057" y="5396297"/>
                <a:ext cx="862336" cy="276999"/>
              </a:xfrm>
              <a:prstGeom prst="rect">
                <a:avLst/>
              </a:prstGeom>
              <a:noFill/>
              <a:ln w="15875">
                <a:solidFill>
                  <a:schemeClr val="tx1"/>
                </a:solidFill>
              </a:ln>
            </p:spPr>
            <p:txBody>
              <a:bodyPr wrap="square" rtlCol="0">
                <a:spAutoFit/>
              </a:bodyPr>
              <a:lstStyle/>
              <a:p>
                <a:pPr algn="ctr"/>
                <a:endParaRPr kumimoji="1" lang="ja-JP" altLang="en-US">
                  <a:solidFill>
                    <a:schemeClr val="tx1"/>
                  </a:solidFill>
                  <a:latin typeface="Times New Roman" pitchFamily="18" charset="0"/>
                </a:endParaRPr>
              </a:p>
            </p:txBody>
          </p:sp>
          <p:sp>
            <p:nvSpPr>
              <p:cNvPr id="43" name="テキスト ボックス 42"/>
              <p:cNvSpPr txBox="1"/>
              <p:nvPr/>
            </p:nvSpPr>
            <p:spPr>
              <a:xfrm>
                <a:off x="3987663" y="5396297"/>
                <a:ext cx="737125" cy="276999"/>
              </a:xfrm>
              <a:prstGeom prst="rect">
                <a:avLst/>
              </a:prstGeom>
              <a:noFill/>
            </p:spPr>
            <p:txBody>
              <a:bodyPr wrap="none" rtlCol="0">
                <a:spAutoFit/>
              </a:bodyPr>
              <a:lstStyle/>
              <a:p>
                <a:r>
                  <a:rPr kumimoji="1" lang="en-US" altLang="ja-JP" dirty="0" smtClean="0"/>
                  <a:t>Transmit</a:t>
                </a:r>
                <a:endParaRPr kumimoji="1" lang="ja-JP" altLang="en-US" dirty="0"/>
              </a:p>
            </p:txBody>
          </p:sp>
        </p:grpSp>
      </p:grpSp>
      <p:grpSp>
        <p:nvGrpSpPr>
          <p:cNvPr id="49" name="グループ化 48"/>
          <p:cNvGrpSpPr/>
          <p:nvPr/>
        </p:nvGrpSpPr>
        <p:grpSpPr>
          <a:xfrm>
            <a:off x="1219200" y="5791200"/>
            <a:ext cx="2337374" cy="277000"/>
            <a:chOff x="1219200" y="5867400"/>
            <a:chExt cx="2337374" cy="277000"/>
          </a:xfrm>
        </p:grpSpPr>
        <p:grpSp>
          <p:nvGrpSpPr>
            <p:cNvPr id="39" name="グループ化 38"/>
            <p:cNvGrpSpPr/>
            <p:nvPr/>
          </p:nvGrpSpPr>
          <p:grpSpPr>
            <a:xfrm>
              <a:off x="1219200" y="5867401"/>
              <a:ext cx="1475816" cy="276999"/>
              <a:chOff x="921725" y="6061246"/>
              <a:chExt cx="1475816" cy="276999"/>
            </a:xfrm>
          </p:grpSpPr>
          <p:sp>
            <p:nvSpPr>
              <p:cNvPr id="31" name="正方形/長方形 30"/>
              <p:cNvSpPr/>
              <p:nvPr/>
            </p:nvSpPr>
            <p:spPr bwMode="auto">
              <a:xfrm>
                <a:off x="921725" y="6061246"/>
                <a:ext cx="1475816" cy="276999"/>
              </a:xfrm>
              <a:prstGeom prst="rect">
                <a:avLst/>
              </a:prstGeom>
              <a:noFill/>
              <a:ln w="15875">
                <a:solidFill>
                  <a:schemeClr val="tx1"/>
                </a:solidFill>
              </a:ln>
            </p:spPr>
            <p:txBody>
              <a:bodyPr wrap="square" rtlCol="0">
                <a:spAutoFit/>
              </a:bodyPr>
              <a:lstStyle/>
              <a:p>
                <a:pPr algn="ctr"/>
                <a:endParaRPr kumimoji="1" lang="ja-JP" altLang="en-US"/>
              </a:p>
            </p:txBody>
          </p:sp>
          <p:sp>
            <p:nvSpPr>
              <p:cNvPr id="32" name="テキスト ボックス 31"/>
              <p:cNvSpPr txBox="1"/>
              <p:nvPr/>
            </p:nvSpPr>
            <p:spPr>
              <a:xfrm>
                <a:off x="1128077" y="6061246"/>
                <a:ext cx="1063112" cy="276999"/>
              </a:xfrm>
              <a:prstGeom prst="rect">
                <a:avLst/>
              </a:prstGeom>
              <a:noFill/>
            </p:spPr>
            <p:txBody>
              <a:bodyPr wrap="none" rtlCol="0">
                <a:spAutoFit/>
              </a:bodyPr>
              <a:lstStyle/>
              <a:p>
                <a:r>
                  <a:rPr kumimoji="1" lang="en-US" altLang="ja-JP" dirty="0" smtClean="0"/>
                  <a:t>Measurement</a:t>
                </a:r>
                <a:endParaRPr kumimoji="1" lang="ja-JP" altLang="en-US" dirty="0"/>
              </a:p>
            </p:txBody>
          </p:sp>
        </p:grpSp>
        <p:grpSp>
          <p:nvGrpSpPr>
            <p:cNvPr id="44" name="グループ化 43"/>
            <p:cNvGrpSpPr/>
            <p:nvPr/>
          </p:nvGrpSpPr>
          <p:grpSpPr>
            <a:xfrm>
              <a:off x="2694238" y="5867400"/>
              <a:ext cx="862336" cy="276999"/>
              <a:chOff x="3925057" y="5396297"/>
              <a:chExt cx="862336" cy="276999"/>
            </a:xfrm>
          </p:grpSpPr>
          <p:sp>
            <p:nvSpPr>
              <p:cNvPr id="45" name="正方形/長方形 44"/>
              <p:cNvSpPr/>
              <p:nvPr/>
            </p:nvSpPr>
            <p:spPr bwMode="auto">
              <a:xfrm>
                <a:off x="3925057" y="5396297"/>
                <a:ext cx="862336" cy="276999"/>
              </a:xfrm>
              <a:prstGeom prst="rect">
                <a:avLst/>
              </a:prstGeom>
              <a:noFill/>
              <a:ln w="15875">
                <a:solidFill>
                  <a:schemeClr val="tx1"/>
                </a:solidFill>
              </a:ln>
            </p:spPr>
            <p:txBody>
              <a:bodyPr wrap="square" rtlCol="0">
                <a:spAutoFit/>
              </a:bodyPr>
              <a:lstStyle/>
              <a:p>
                <a:pPr algn="ctr"/>
                <a:endParaRPr kumimoji="1" lang="ja-JP" altLang="en-US">
                  <a:solidFill>
                    <a:schemeClr val="tx1"/>
                  </a:solidFill>
                  <a:latin typeface="Times New Roman" pitchFamily="18" charset="0"/>
                </a:endParaRPr>
              </a:p>
            </p:txBody>
          </p:sp>
          <p:sp>
            <p:nvSpPr>
              <p:cNvPr id="46" name="テキスト ボックス 45"/>
              <p:cNvSpPr txBox="1"/>
              <p:nvPr/>
            </p:nvSpPr>
            <p:spPr>
              <a:xfrm>
                <a:off x="3987663" y="5396297"/>
                <a:ext cx="737125" cy="276999"/>
              </a:xfrm>
              <a:prstGeom prst="rect">
                <a:avLst/>
              </a:prstGeom>
              <a:noFill/>
            </p:spPr>
            <p:txBody>
              <a:bodyPr wrap="none" rtlCol="0">
                <a:spAutoFit/>
              </a:bodyPr>
              <a:lstStyle/>
              <a:p>
                <a:r>
                  <a:rPr kumimoji="1" lang="en-US" altLang="ja-JP" dirty="0" smtClean="0"/>
                  <a:t>Transmit</a:t>
                </a:r>
                <a:endParaRPr kumimoji="1" lang="ja-JP" altLang="en-US" dirty="0"/>
              </a:p>
            </p:txBody>
          </p:sp>
        </p:grpSp>
      </p:grpSp>
      <p:sp>
        <p:nvSpPr>
          <p:cNvPr id="2" name="コンテンツ プレースホルダー 1"/>
          <p:cNvSpPr>
            <a:spLocks noGrp="1"/>
          </p:cNvSpPr>
          <p:nvPr>
            <p:ph idx="1"/>
          </p:nvPr>
        </p:nvSpPr>
        <p:spPr/>
        <p:txBody>
          <a:bodyPr/>
          <a:lstStyle/>
          <a:p>
            <a:r>
              <a:rPr kumimoji="1" lang="en-US" altLang="ja-JP" sz="2000" dirty="0" smtClean="0"/>
              <a:t>For more enhancement Multicast Diagnostic Request can be modified as follows.</a:t>
            </a:r>
          </a:p>
          <a:p>
            <a:pPr lvl="1"/>
            <a:r>
              <a:rPr kumimoji="1" lang="en-US" altLang="ja-JP" sz="1600" dirty="0"/>
              <a:t>Multicast Diagnostic </a:t>
            </a:r>
            <a:r>
              <a:rPr kumimoji="1" lang="en-US" altLang="ja-JP" sz="1600" dirty="0" smtClean="0"/>
              <a:t>Request contains Randomization Interval field.</a:t>
            </a:r>
          </a:p>
          <a:p>
            <a:pPr lvl="2"/>
            <a:r>
              <a:rPr kumimoji="1" lang="en-US" altLang="ja-JP" sz="1400" dirty="0" smtClean="0"/>
              <a:t>The intent of this is to randomize measurement start times and to avoid traffic storms.</a:t>
            </a:r>
          </a:p>
          <a:p>
            <a:pPr lvl="2"/>
            <a:endParaRPr kumimoji="1" lang="en-US" altLang="ja-JP" sz="1400" dirty="0"/>
          </a:p>
          <a:p>
            <a:pPr lvl="2"/>
            <a:endParaRPr kumimoji="1" lang="en-US" altLang="ja-JP" sz="1400" dirty="0" smtClean="0"/>
          </a:p>
          <a:p>
            <a:pPr lvl="2"/>
            <a:endParaRPr kumimoji="1" lang="en-US" altLang="ja-JP" sz="1400" dirty="0"/>
          </a:p>
          <a:p>
            <a:pPr lvl="2"/>
            <a:endParaRPr kumimoji="1" lang="en-US" altLang="ja-JP" sz="1400" dirty="0" smtClean="0"/>
          </a:p>
          <a:p>
            <a:pPr lvl="1"/>
            <a:r>
              <a:rPr kumimoji="1" lang="en-US" altLang="ja-JP" sz="1600" dirty="0" smtClean="0"/>
              <a:t>However, </a:t>
            </a:r>
            <a:r>
              <a:rPr kumimoji="1" lang="en-US" altLang="ja-JP" sz="1600" dirty="0"/>
              <a:t>start times </a:t>
            </a:r>
            <a:r>
              <a:rPr kumimoji="1" lang="en-US" altLang="ja-JP" sz="1600" dirty="0" smtClean="0"/>
              <a:t>should not be randomized </a:t>
            </a:r>
            <a:r>
              <a:rPr kumimoji="1" lang="en-US" altLang="ja-JP" sz="1600" dirty="0"/>
              <a:t>to ensure the measurement results as statistical </a:t>
            </a:r>
            <a:r>
              <a:rPr kumimoji="1" lang="en-US" altLang="ja-JP" sz="1600" dirty="0" smtClean="0"/>
              <a:t>data. Transmission times of measurement results should be randomized instead.</a:t>
            </a:r>
            <a:endParaRPr kumimoji="1" lang="en-US" altLang="ja-JP" sz="1600" dirty="0"/>
          </a:p>
        </p:txBody>
      </p:sp>
      <p:sp>
        <p:nvSpPr>
          <p:cNvPr id="3" name="タイトル 2"/>
          <p:cNvSpPr>
            <a:spLocks noGrp="1"/>
          </p:cNvSpPr>
          <p:nvPr>
            <p:ph type="title"/>
          </p:nvPr>
        </p:nvSpPr>
        <p:spPr/>
        <p:txBody>
          <a:bodyPr/>
          <a:lstStyle/>
          <a:p>
            <a:r>
              <a:rPr kumimoji="1" lang="en-US" altLang="ja-JP" dirty="0"/>
              <a:t>1. BAR destination selection</a:t>
            </a:r>
            <a:br>
              <a:rPr kumimoji="1" lang="en-US" altLang="ja-JP" dirty="0"/>
            </a:br>
            <a:r>
              <a:rPr kumimoji="1" lang="en-US" altLang="ja-JP" dirty="0"/>
              <a:t>with enhanced MD Report</a:t>
            </a:r>
            <a:endParaRPr kumimoji="1" lang="ja-JP" altLang="en-US" dirty="0"/>
          </a:p>
        </p:txBody>
      </p:sp>
      <p:sp>
        <p:nvSpPr>
          <p:cNvPr id="4" name="日付プレースホルダー 3"/>
          <p:cNvSpPr>
            <a:spLocks noGrp="1"/>
          </p:cNvSpPr>
          <p:nvPr>
            <p:ph type="dt" sz="half" idx="10"/>
          </p:nvPr>
        </p:nvSpPr>
        <p:spPr/>
        <p:txBody>
          <a:bodyPr/>
          <a:lstStyle/>
          <a:p>
            <a:r>
              <a:rPr lang="en-US" altLang="ja-JP" smtClean="0"/>
              <a:t>September 2015</a:t>
            </a:r>
            <a:endParaRPr lang="en-US" dirty="0"/>
          </a:p>
        </p:txBody>
      </p:sp>
      <p:sp>
        <p:nvSpPr>
          <p:cNvPr id="5" name="フッター プレースホルダー 4"/>
          <p:cNvSpPr>
            <a:spLocks noGrp="1"/>
          </p:cNvSpPr>
          <p:nvPr>
            <p:ph type="ftr" sz="quarter" idx="11"/>
          </p:nvPr>
        </p:nvSpPr>
        <p:spPr/>
        <p:txBody>
          <a:bodyPr/>
          <a:lstStyle/>
          <a:p>
            <a:r>
              <a:rPr lang="en-US" smtClean="0"/>
              <a:t>Yusuke Tanaka, Sony Corporation</a:t>
            </a:r>
            <a:endParaRPr lang="en-US" dirty="0"/>
          </a:p>
        </p:txBody>
      </p:sp>
      <p:sp>
        <p:nvSpPr>
          <p:cNvPr id="6" name="スライド番号プレースホルダー 5"/>
          <p:cNvSpPr>
            <a:spLocks noGrp="1"/>
          </p:cNvSpPr>
          <p:nvPr>
            <p:ph type="sldNum" sz="quarter" idx="12"/>
          </p:nvPr>
        </p:nvSpPr>
        <p:spPr/>
        <p:txBody>
          <a:bodyPr/>
          <a:lstStyle/>
          <a:p>
            <a:r>
              <a:rPr lang="en-US" smtClean="0"/>
              <a:t>Slide </a:t>
            </a:r>
            <a:fld id="{2D2062C0-C847-4A13-8FA5-E3D8EB01C832}" type="slidenum">
              <a:rPr lang="en-US" smtClean="0"/>
              <a:pPr/>
              <a:t>21</a:t>
            </a:fld>
            <a:endParaRPr lang="en-US" dirty="0"/>
          </a:p>
        </p:txBody>
      </p:sp>
      <p:grpSp>
        <p:nvGrpSpPr>
          <p:cNvPr id="24" name="グループ化 23"/>
          <p:cNvGrpSpPr/>
          <p:nvPr/>
        </p:nvGrpSpPr>
        <p:grpSpPr>
          <a:xfrm>
            <a:off x="1343584" y="3276600"/>
            <a:ext cx="6733616" cy="790113"/>
            <a:chOff x="152400" y="3324687"/>
            <a:chExt cx="8763000" cy="1028238"/>
          </a:xfrm>
        </p:grpSpPr>
        <p:sp>
          <p:nvSpPr>
            <p:cNvPr id="8" name="テキスト ボックス 7"/>
            <p:cNvSpPr txBox="1"/>
            <p:nvPr/>
          </p:nvSpPr>
          <p:spPr>
            <a:xfrm>
              <a:off x="152400" y="3324687"/>
              <a:ext cx="4543147" cy="240321"/>
            </a:xfrm>
            <a:prstGeom prst="rect">
              <a:avLst/>
            </a:prstGeom>
            <a:ln>
              <a:noFill/>
            </a:ln>
          </p:spPr>
          <p:txBody>
            <a:bodyPr wrap="none" lIns="0" tIns="0" rIns="0" bIns="0" rtlCol="0" anchor="t" anchorCtr="0">
              <a:spAutoFit/>
            </a:bodyPr>
            <a:lstStyle/>
            <a:p>
              <a:pPr algn="ctr"/>
              <a:r>
                <a:rPr kumimoji="1" lang="en-US" altLang="ja-JP" dirty="0"/>
                <a:t>802.11-2012  10.11.3 Measurement Start Time, pp. 1058</a:t>
              </a:r>
              <a:endParaRPr kumimoji="1" lang="ja-JP" altLang="en-US" dirty="0"/>
            </a:p>
          </p:txBody>
        </p:sp>
        <p:pic>
          <p:nvPicPr>
            <p:cNvPr id="7"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52817" y="3628148"/>
              <a:ext cx="8562583" cy="71525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10" name="直線コネクタ 9"/>
            <p:cNvCxnSpPr/>
            <p:nvPr/>
          </p:nvCxnSpPr>
          <p:spPr>
            <a:xfrm>
              <a:off x="2362200" y="4114800"/>
              <a:ext cx="6248400" cy="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0" name="直線コネクタ 19"/>
            <p:cNvCxnSpPr/>
            <p:nvPr/>
          </p:nvCxnSpPr>
          <p:spPr>
            <a:xfrm>
              <a:off x="352817" y="4352925"/>
              <a:ext cx="1171183" cy="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2" name="直線コネクタ 21"/>
            <p:cNvCxnSpPr/>
            <p:nvPr/>
          </p:nvCxnSpPr>
          <p:spPr>
            <a:xfrm>
              <a:off x="3810000" y="3886200"/>
              <a:ext cx="1828800" cy="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grpSp>
      <p:cxnSp>
        <p:nvCxnSpPr>
          <p:cNvPr id="48" name="直線矢印コネクタ 47"/>
          <p:cNvCxnSpPr/>
          <p:nvPr/>
        </p:nvCxnSpPr>
        <p:spPr bwMode="auto">
          <a:xfrm>
            <a:off x="1219200" y="6172200"/>
            <a:ext cx="737908" cy="0"/>
          </a:xfrm>
          <a:prstGeom prst="straightConnector1">
            <a:avLst/>
          </a:prstGeom>
          <a:solidFill>
            <a:schemeClr val="accent1"/>
          </a:solidFill>
          <a:ln w="28575" cap="flat" cmpd="sng" algn="ctr">
            <a:solidFill>
              <a:schemeClr val="tx1"/>
            </a:solidFill>
            <a:prstDash val="solid"/>
            <a:round/>
            <a:headEnd type="arrow" w="sm" len="sm"/>
            <a:tailEnd type="arrow"/>
          </a:ln>
          <a:effectLst/>
        </p:spPr>
      </p:cxnSp>
      <p:cxnSp>
        <p:nvCxnSpPr>
          <p:cNvPr id="53" name="直線コネクタ 52"/>
          <p:cNvCxnSpPr/>
          <p:nvPr/>
        </p:nvCxnSpPr>
        <p:spPr bwMode="auto">
          <a:xfrm>
            <a:off x="1219200" y="5029200"/>
            <a:ext cx="0" cy="1295400"/>
          </a:xfrm>
          <a:prstGeom prst="line">
            <a:avLst/>
          </a:prstGeom>
          <a:solidFill>
            <a:schemeClr val="accent1"/>
          </a:solidFill>
          <a:ln w="12700" cap="flat" cmpd="sng" algn="ctr">
            <a:solidFill>
              <a:schemeClr val="tx1"/>
            </a:solidFill>
            <a:prstDash val="dash"/>
            <a:round/>
            <a:headEnd type="none" w="sm" len="sm"/>
            <a:tailEnd type="none" w="sm" len="sm"/>
          </a:ln>
          <a:effectLst/>
        </p:spPr>
      </p:cxnSp>
      <p:cxnSp>
        <p:nvCxnSpPr>
          <p:cNvPr id="54" name="直線コネクタ 53"/>
          <p:cNvCxnSpPr/>
          <p:nvPr/>
        </p:nvCxnSpPr>
        <p:spPr bwMode="auto">
          <a:xfrm>
            <a:off x="1910753" y="5029200"/>
            <a:ext cx="0" cy="1295400"/>
          </a:xfrm>
          <a:prstGeom prst="line">
            <a:avLst/>
          </a:prstGeom>
          <a:solidFill>
            <a:schemeClr val="accent1"/>
          </a:solidFill>
          <a:ln w="12700" cap="flat" cmpd="sng" algn="ctr">
            <a:solidFill>
              <a:schemeClr val="tx1"/>
            </a:solidFill>
            <a:prstDash val="dash"/>
            <a:round/>
            <a:headEnd type="none" w="sm" len="sm"/>
            <a:tailEnd type="none" w="sm" len="sm"/>
          </a:ln>
          <a:effectLst/>
        </p:spPr>
      </p:cxnSp>
      <p:sp>
        <p:nvSpPr>
          <p:cNvPr id="56" name="テキスト ボックス 55"/>
          <p:cNvSpPr txBox="1"/>
          <p:nvPr/>
        </p:nvSpPr>
        <p:spPr>
          <a:xfrm>
            <a:off x="1139954" y="6186100"/>
            <a:ext cx="896399" cy="276999"/>
          </a:xfrm>
          <a:prstGeom prst="rect">
            <a:avLst/>
          </a:prstGeom>
          <a:noFill/>
        </p:spPr>
        <p:txBody>
          <a:bodyPr wrap="none" rtlCol="0">
            <a:spAutoFit/>
          </a:bodyPr>
          <a:lstStyle/>
          <a:p>
            <a:r>
              <a:rPr kumimoji="1" lang="en-US" altLang="ja-JP" dirty="0" smtClean="0"/>
              <a:t>Randomize</a:t>
            </a:r>
            <a:endParaRPr kumimoji="1" lang="ja-JP" altLang="en-US" dirty="0"/>
          </a:p>
        </p:txBody>
      </p:sp>
      <p:sp>
        <p:nvSpPr>
          <p:cNvPr id="57" name="テキスト ボックス 56"/>
          <p:cNvSpPr txBox="1"/>
          <p:nvPr/>
        </p:nvSpPr>
        <p:spPr>
          <a:xfrm>
            <a:off x="451157" y="5105399"/>
            <a:ext cx="539443" cy="276999"/>
          </a:xfrm>
          <a:prstGeom prst="rect">
            <a:avLst/>
          </a:prstGeom>
          <a:noFill/>
        </p:spPr>
        <p:txBody>
          <a:bodyPr wrap="none" rtlCol="0">
            <a:spAutoFit/>
          </a:bodyPr>
          <a:lstStyle/>
          <a:p>
            <a:r>
              <a:rPr kumimoji="1" lang="en-US" altLang="ja-JP" dirty="0" smtClean="0"/>
              <a:t>STA1</a:t>
            </a:r>
            <a:endParaRPr kumimoji="1" lang="ja-JP" altLang="en-US" dirty="0"/>
          </a:p>
        </p:txBody>
      </p:sp>
      <p:sp>
        <p:nvSpPr>
          <p:cNvPr id="58" name="テキスト ボックス 57"/>
          <p:cNvSpPr txBox="1"/>
          <p:nvPr/>
        </p:nvSpPr>
        <p:spPr>
          <a:xfrm>
            <a:off x="451156" y="5448301"/>
            <a:ext cx="539443" cy="276999"/>
          </a:xfrm>
          <a:prstGeom prst="rect">
            <a:avLst/>
          </a:prstGeom>
          <a:noFill/>
        </p:spPr>
        <p:txBody>
          <a:bodyPr wrap="none" rtlCol="0">
            <a:spAutoFit/>
          </a:bodyPr>
          <a:lstStyle/>
          <a:p>
            <a:r>
              <a:rPr kumimoji="1" lang="en-US" altLang="ja-JP" dirty="0" smtClean="0"/>
              <a:t>STA2</a:t>
            </a:r>
            <a:endParaRPr kumimoji="1" lang="ja-JP" altLang="en-US" dirty="0"/>
          </a:p>
        </p:txBody>
      </p:sp>
      <p:sp>
        <p:nvSpPr>
          <p:cNvPr id="59" name="テキスト ボックス 58"/>
          <p:cNvSpPr txBox="1"/>
          <p:nvPr/>
        </p:nvSpPr>
        <p:spPr>
          <a:xfrm>
            <a:off x="451157" y="5791201"/>
            <a:ext cx="539443" cy="276999"/>
          </a:xfrm>
          <a:prstGeom prst="rect">
            <a:avLst/>
          </a:prstGeom>
          <a:noFill/>
        </p:spPr>
        <p:txBody>
          <a:bodyPr wrap="none" rtlCol="0">
            <a:spAutoFit/>
          </a:bodyPr>
          <a:lstStyle/>
          <a:p>
            <a:r>
              <a:rPr kumimoji="1" lang="en-US" altLang="ja-JP" dirty="0" smtClean="0"/>
              <a:t>STA3</a:t>
            </a:r>
            <a:endParaRPr kumimoji="1" lang="ja-JP" altLang="en-US" dirty="0"/>
          </a:p>
        </p:txBody>
      </p:sp>
      <p:grpSp>
        <p:nvGrpSpPr>
          <p:cNvPr id="61" name="グループ化 60"/>
          <p:cNvGrpSpPr/>
          <p:nvPr/>
        </p:nvGrpSpPr>
        <p:grpSpPr>
          <a:xfrm>
            <a:off x="5797244" y="5036151"/>
            <a:ext cx="1475816" cy="276999"/>
            <a:chOff x="1343584" y="5264750"/>
            <a:chExt cx="1475816" cy="276999"/>
          </a:xfrm>
        </p:grpSpPr>
        <p:sp>
          <p:nvSpPr>
            <p:cNvPr id="65" name="正方形/長方形 64"/>
            <p:cNvSpPr/>
            <p:nvPr/>
          </p:nvSpPr>
          <p:spPr bwMode="auto">
            <a:xfrm>
              <a:off x="1343584" y="5264750"/>
              <a:ext cx="1475816" cy="276999"/>
            </a:xfrm>
            <a:prstGeom prst="rect">
              <a:avLst/>
            </a:prstGeom>
            <a:noFill/>
            <a:ln w="15875">
              <a:solidFill>
                <a:schemeClr val="tx1"/>
              </a:solidFill>
            </a:ln>
          </p:spPr>
          <p:txBody>
            <a:bodyPr wrap="square" rtlCol="0">
              <a:spAutoFit/>
            </a:bodyPr>
            <a:lstStyle/>
            <a:p>
              <a:pPr algn="ctr"/>
              <a:endParaRPr kumimoji="1" lang="ja-JP" altLang="en-US"/>
            </a:p>
          </p:txBody>
        </p:sp>
        <p:sp>
          <p:nvSpPr>
            <p:cNvPr id="66" name="テキスト ボックス 65"/>
            <p:cNvSpPr txBox="1"/>
            <p:nvPr/>
          </p:nvSpPr>
          <p:spPr>
            <a:xfrm>
              <a:off x="1549936" y="5264750"/>
              <a:ext cx="1063112" cy="276999"/>
            </a:xfrm>
            <a:prstGeom prst="rect">
              <a:avLst/>
            </a:prstGeom>
            <a:noFill/>
          </p:spPr>
          <p:txBody>
            <a:bodyPr wrap="none" rtlCol="0">
              <a:spAutoFit/>
            </a:bodyPr>
            <a:lstStyle/>
            <a:p>
              <a:r>
                <a:rPr kumimoji="1" lang="en-US" altLang="ja-JP" dirty="0" smtClean="0"/>
                <a:t>Measurement</a:t>
              </a:r>
              <a:endParaRPr kumimoji="1" lang="ja-JP" altLang="en-US" dirty="0"/>
            </a:p>
          </p:txBody>
        </p:sp>
      </p:grpSp>
      <p:grpSp>
        <p:nvGrpSpPr>
          <p:cNvPr id="62" name="グループ化 61"/>
          <p:cNvGrpSpPr/>
          <p:nvPr/>
        </p:nvGrpSpPr>
        <p:grpSpPr>
          <a:xfrm>
            <a:off x="7694919" y="5036150"/>
            <a:ext cx="862336" cy="276999"/>
            <a:chOff x="3925057" y="5396297"/>
            <a:chExt cx="862336" cy="276999"/>
          </a:xfrm>
        </p:grpSpPr>
        <p:sp>
          <p:nvSpPr>
            <p:cNvPr id="63" name="正方形/長方形 62"/>
            <p:cNvSpPr/>
            <p:nvPr/>
          </p:nvSpPr>
          <p:spPr bwMode="auto">
            <a:xfrm>
              <a:off x="3925057" y="5396297"/>
              <a:ext cx="862336" cy="276999"/>
            </a:xfrm>
            <a:prstGeom prst="rect">
              <a:avLst/>
            </a:prstGeom>
            <a:noFill/>
            <a:ln w="15875">
              <a:solidFill>
                <a:schemeClr val="tx1"/>
              </a:solidFill>
            </a:ln>
          </p:spPr>
          <p:txBody>
            <a:bodyPr wrap="square" rtlCol="0">
              <a:spAutoFit/>
            </a:bodyPr>
            <a:lstStyle/>
            <a:p>
              <a:pPr algn="ctr"/>
              <a:endParaRPr kumimoji="1" lang="ja-JP" altLang="en-US">
                <a:solidFill>
                  <a:schemeClr val="tx1"/>
                </a:solidFill>
                <a:latin typeface="Times New Roman" pitchFamily="18" charset="0"/>
              </a:endParaRPr>
            </a:p>
          </p:txBody>
        </p:sp>
        <p:sp>
          <p:nvSpPr>
            <p:cNvPr id="64" name="テキスト ボックス 63"/>
            <p:cNvSpPr txBox="1"/>
            <p:nvPr/>
          </p:nvSpPr>
          <p:spPr>
            <a:xfrm>
              <a:off x="3987663" y="5396297"/>
              <a:ext cx="737125" cy="276999"/>
            </a:xfrm>
            <a:prstGeom prst="rect">
              <a:avLst/>
            </a:prstGeom>
            <a:noFill/>
          </p:spPr>
          <p:txBody>
            <a:bodyPr wrap="none" rtlCol="0">
              <a:spAutoFit/>
            </a:bodyPr>
            <a:lstStyle/>
            <a:p>
              <a:r>
                <a:rPr kumimoji="1" lang="en-US" altLang="ja-JP" dirty="0" smtClean="0"/>
                <a:t>Transmit</a:t>
              </a:r>
              <a:endParaRPr kumimoji="1" lang="ja-JP" altLang="en-US" dirty="0"/>
            </a:p>
          </p:txBody>
        </p:sp>
      </p:grpSp>
      <p:grpSp>
        <p:nvGrpSpPr>
          <p:cNvPr id="68" name="グループ化 67"/>
          <p:cNvGrpSpPr/>
          <p:nvPr/>
        </p:nvGrpSpPr>
        <p:grpSpPr>
          <a:xfrm>
            <a:off x="5797244" y="5379051"/>
            <a:ext cx="1475816" cy="276999"/>
            <a:chOff x="1613278" y="5662998"/>
            <a:chExt cx="1475816" cy="276999"/>
          </a:xfrm>
        </p:grpSpPr>
        <p:sp>
          <p:nvSpPr>
            <p:cNvPr id="72" name="正方形/長方形 71"/>
            <p:cNvSpPr/>
            <p:nvPr/>
          </p:nvSpPr>
          <p:spPr bwMode="auto">
            <a:xfrm>
              <a:off x="1613278" y="5662998"/>
              <a:ext cx="1475816" cy="276999"/>
            </a:xfrm>
            <a:prstGeom prst="rect">
              <a:avLst/>
            </a:prstGeom>
            <a:noFill/>
            <a:ln w="15875">
              <a:solidFill>
                <a:schemeClr val="tx1"/>
              </a:solidFill>
            </a:ln>
          </p:spPr>
          <p:txBody>
            <a:bodyPr wrap="square" rtlCol="0">
              <a:spAutoFit/>
            </a:bodyPr>
            <a:lstStyle/>
            <a:p>
              <a:pPr algn="ctr"/>
              <a:endParaRPr kumimoji="1" lang="ja-JP" altLang="en-US"/>
            </a:p>
          </p:txBody>
        </p:sp>
        <p:sp>
          <p:nvSpPr>
            <p:cNvPr id="73" name="テキスト ボックス 72"/>
            <p:cNvSpPr txBox="1"/>
            <p:nvPr/>
          </p:nvSpPr>
          <p:spPr>
            <a:xfrm>
              <a:off x="1819630" y="5662998"/>
              <a:ext cx="1063112" cy="276999"/>
            </a:xfrm>
            <a:prstGeom prst="rect">
              <a:avLst/>
            </a:prstGeom>
            <a:noFill/>
          </p:spPr>
          <p:txBody>
            <a:bodyPr wrap="none" rtlCol="0">
              <a:spAutoFit/>
            </a:bodyPr>
            <a:lstStyle/>
            <a:p>
              <a:r>
                <a:rPr kumimoji="1" lang="en-US" altLang="ja-JP" dirty="0" smtClean="0"/>
                <a:t>Measurement</a:t>
              </a:r>
              <a:endParaRPr kumimoji="1" lang="ja-JP" altLang="en-US" dirty="0"/>
            </a:p>
          </p:txBody>
        </p:sp>
      </p:grpSp>
      <p:grpSp>
        <p:nvGrpSpPr>
          <p:cNvPr id="69" name="グループ化 68"/>
          <p:cNvGrpSpPr/>
          <p:nvPr/>
        </p:nvGrpSpPr>
        <p:grpSpPr>
          <a:xfrm>
            <a:off x="7964613" y="5379050"/>
            <a:ext cx="862336" cy="276999"/>
            <a:chOff x="3925057" y="5396297"/>
            <a:chExt cx="862336" cy="276999"/>
          </a:xfrm>
        </p:grpSpPr>
        <p:sp>
          <p:nvSpPr>
            <p:cNvPr id="70" name="正方形/長方形 69"/>
            <p:cNvSpPr/>
            <p:nvPr/>
          </p:nvSpPr>
          <p:spPr bwMode="auto">
            <a:xfrm>
              <a:off x="3925057" y="5396297"/>
              <a:ext cx="862336" cy="276999"/>
            </a:xfrm>
            <a:prstGeom prst="rect">
              <a:avLst/>
            </a:prstGeom>
            <a:noFill/>
            <a:ln w="15875">
              <a:solidFill>
                <a:schemeClr val="tx1"/>
              </a:solidFill>
            </a:ln>
          </p:spPr>
          <p:txBody>
            <a:bodyPr wrap="square" rtlCol="0">
              <a:spAutoFit/>
            </a:bodyPr>
            <a:lstStyle/>
            <a:p>
              <a:pPr algn="ctr"/>
              <a:endParaRPr kumimoji="1" lang="ja-JP" altLang="en-US">
                <a:solidFill>
                  <a:schemeClr val="tx1"/>
                </a:solidFill>
                <a:latin typeface="Times New Roman" pitchFamily="18" charset="0"/>
              </a:endParaRPr>
            </a:p>
          </p:txBody>
        </p:sp>
        <p:sp>
          <p:nvSpPr>
            <p:cNvPr id="71" name="テキスト ボックス 70"/>
            <p:cNvSpPr txBox="1"/>
            <p:nvPr/>
          </p:nvSpPr>
          <p:spPr>
            <a:xfrm>
              <a:off x="3987663" y="5396297"/>
              <a:ext cx="737125" cy="276999"/>
            </a:xfrm>
            <a:prstGeom prst="rect">
              <a:avLst/>
            </a:prstGeom>
            <a:noFill/>
          </p:spPr>
          <p:txBody>
            <a:bodyPr wrap="none" rtlCol="0">
              <a:spAutoFit/>
            </a:bodyPr>
            <a:lstStyle/>
            <a:p>
              <a:r>
                <a:rPr kumimoji="1" lang="en-US" altLang="ja-JP" dirty="0" smtClean="0"/>
                <a:t>Transmit</a:t>
              </a:r>
              <a:endParaRPr kumimoji="1" lang="ja-JP" altLang="en-US" dirty="0"/>
            </a:p>
          </p:txBody>
        </p:sp>
      </p:grpSp>
      <p:grpSp>
        <p:nvGrpSpPr>
          <p:cNvPr id="75" name="グループ化 74"/>
          <p:cNvGrpSpPr/>
          <p:nvPr/>
        </p:nvGrpSpPr>
        <p:grpSpPr>
          <a:xfrm>
            <a:off x="5797244" y="5721951"/>
            <a:ext cx="1475816" cy="276999"/>
            <a:chOff x="921725" y="6061246"/>
            <a:chExt cx="1475816" cy="276999"/>
          </a:xfrm>
        </p:grpSpPr>
        <p:sp>
          <p:nvSpPr>
            <p:cNvPr id="79" name="正方形/長方形 78"/>
            <p:cNvSpPr/>
            <p:nvPr/>
          </p:nvSpPr>
          <p:spPr bwMode="auto">
            <a:xfrm>
              <a:off x="921725" y="6061246"/>
              <a:ext cx="1475816" cy="276999"/>
            </a:xfrm>
            <a:prstGeom prst="rect">
              <a:avLst/>
            </a:prstGeom>
            <a:noFill/>
            <a:ln w="15875">
              <a:solidFill>
                <a:schemeClr val="tx1"/>
              </a:solidFill>
            </a:ln>
          </p:spPr>
          <p:txBody>
            <a:bodyPr wrap="square" rtlCol="0">
              <a:spAutoFit/>
            </a:bodyPr>
            <a:lstStyle/>
            <a:p>
              <a:pPr algn="ctr"/>
              <a:endParaRPr kumimoji="1" lang="ja-JP" altLang="en-US"/>
            </a:p>
          </p:txBody>
        </p:sp>
        <p:sp>
          <p:nvSpPr>
            <p:cNvPr id="80" name="テキスト ボックス 79"/>
            <p:cNvSpPr txBox="1"/>
            <p:nvPr/>
          </p:nvSpPr>
          <p:spPr>
            <a:xfrm>
              <a:off x="1128077" y="6061246"/>
              <a:ext cx="1063112" cy="276999"/>
            </a:xfrm>
            <a:prstGeom prst="rect">
              <a:avLst/>
            </a:prstGeom>
            <a:noFill/>
          </p:spPr>
          <p:txBody>
            <a:bodyPr wrap="none" rtlCol="0">
              <a:spAutoFit/>
            </a:bodyPr>
            <a:lstStyle/>
            <a:p>
              <a:r>
                <a:rPr kumimoji="1" lang="en-US" altLang="ja-JP" dirty="0" smtClean="0"/>
                <a:t>Measurement</a:t>
              </a:r>
              <a:endParaRPr kumimoji="1" lang="ja-JP" altLang="en-US" dirty="0"/>
            </a:p>
          </p:txBody>
        </p:sp>
      </p:grpSp>
      <p:grpSp>
        <p:nvGrpSpPr>
          <p:cNvPr id="76" name="グループ化 75"/>
          <p:cNvGrpSpPr/>
          <p:nvPr/>
        </p:nvGrpSpPr>
        <p:grpSpPr>
          <a:xfrm>
            <a:off x="7272282" y="5721950"/>
            <a:ext cx="862336" cy="276999"/>
            <a:chOff x="3925057" y="5396297"/>
            <a:chExt cx="862336" cy="276999"/>
          </a:xfrm>
        </p:grpSpPr>
        <p:sp>
          <p:nvSpPr>
            <p:cNvPr id="77" name="正方形/長方形 76"/>
            <p:cNvSpPr/>
            <p:nvPr/>
          </p:nvSpPr>
          <p:spPr bwMode="auto">
            <a:xfrm>
              <a:off x="3925057" y="5396297"/>
              <a:ext cx="862336" cy="276999"/>
            </a:xfrm>
            <a:prstGeom prst="rect">
              <a:avLst/>
            </a:prstGeom>
            <a:noFill/>
            <a:ln w="15875">
              <a:solidFill>
                <a:schemeClr val="tx1"/>
              </a:solidFill>
            </a:ln>
          </p:spPr>
          <p:txBody>
            <a:bodyPr wrap="square" rtlCol="0">
              <a:spAutoFit/>
            </a:bodyPr>
            <a:lstStyle/>
            <a:p>
              <a:pPr algn="ctr"/>
              <a:endParaRPr kumimoji="1" lang="ja-JP" altLang="en-US">
                <a:solidFill>
                  <a:schemeClr val="tx1"/>
                </a:solidFill>
                <a:latin typeface="Times New Roman" pitchFamily="18" charset="0"/>
              </a:endParaRPr>
            </a:p>
          </p:txBody>
        </p:sp>
        <p:sp>
          <p:nvSpPr>
            <p:cNvPr id="78" name="テキスト ボックス 77"/>
            <p:cNvSpPr txBox="1"/>
            <p:nvPr/>
          </p:nvSpPr>
          <p:spPr>
            <a:xfrm>
              <a:off x="3987663" y="5396297"/>
              <a:ext cx="737125" cy="276999"/>
            </a:xfrm>
            <a:prstGeom prst="rect">
              <a:avLst/>
            </a:prstGeom>
            <a:noFill/>
          </p:spPr>
          <p:txBody>
            <a:bodyPr wrap="none" rtlCol="0">
              <a:spAutoFit/>
            </a:bodyPr>
            <a:lstStyle/>
            <a:p>
              <a:r>
                <a:rPr kumimoji="1" lang="en-US" altLang="ja-JP" dirty="0" smtClean="0"/>
                <a:t>Transmit</a:t>
              </a:r>
              <a:endParaRPr kumimoji="1" lang="ja-JP" altLang="en-US" dirty="0"/>
            </a:p>
          </p:txBody>
        </p:sp>
      </p:grpSp>
      <p:cxnSp>
        <p:nvCxnSpPr>
          <p:cNvPr id="81" name="直線矢印コネクタ 80"/>
          <p:cNvCxnSpPr/>
          <p:nvPr/>
        </p:nvCxnSpPr>
        <p:spPr bwMode="auto">
          <a:xfrm>
            <a:off x="7260047" y="6102950"/>
            <a:ext cx="737908" cy="0"/>
          </a:xfrm>
          <a:prstGeom prst="straightConnector1">
            <a:avLst/>
          </a:prstGeom>
          <a:solidFill>
            <a:schemeClr val="accent1"/>
          </a:solidFill>
          <a:ln w="28575" cap="flat" cmpd="sng" algn="ctr">
            <a:solidFill>
              <a:schemeClr val="tx1"/>
            </a:solidFill>
            <a:prstDash val="solid"/>
            <a:round/>
            <a:headEnd type="arrow" w="sm" len="sm"/>
            <a:tailEnd type="arrow"/>
          </a:ln>
          <a:effectLst/>
        </p:spPr>
      </p:cxnSp>
      <p:cxnSp>
        <p:nvCxnSpPr>
          <p:cNvPr id="82" name="直線コネクタ 81"/>
          <p:cNvCxnSpPr/>
          <p:nvPr/>
        </p:nvCxnSpPr>
        <p:spPr bwMode="auto">
          <a:xfrm>
            <a:off x="7260047" y="4959950"/>
            <a:ext cx="0" cy="1295400"/>
          </a:xfrm>
          <a:prstGeom prst="line">
            <a:avLst/>
          </a:prstGeom>
          <a:solidFill>
            <a:schemeClr val="accent1"/>
          </a:solidFill>
          <a:ln w="12700" cap="flat" cmpd="sng" algn="ctr">
            <a:solidFill>
              <a:schemeClr val="tx1"/>
            </a:solidFill>
            <a:prstDash val="dash"/>
            <a:round/>
            <a:headEnd type="none" w="sm" len="sm"/>
            <a:tailEnd type="none" w="sm" len="sm"/>
          </a:ln>
          <a:effectLst/>
        </p:spPr>
      </p:cxnSp>
      <p:cxnSp>
        <p:nvCxnSpPr>
          <p:cNvPr id="83" name="直線コネクタ 82"/>
          <p:cNvCxnSpPr/>
          <p:nvPr/>
        </p:nvCxnSpPr>
        <p:spPr bwMode="auto">
          <a:xfrm>
            <a:off x="7951600" y="4959950"/>
            <a:ext cx="0" cy="1295400"/>
          </a:xfrm>
          <a:prstGeom prst="line">
            <a:avLst/>
          </a:prstGeom>
          <a:solidFill>
            <a:schemeClr val="accent1"/>
          </a:solidFill>
          <a:ln w="12700" cap="flat" cmpd="sng" algn="ctr">
            <a:solidFill>
              <a:schemeClr val="tx1"/>
            </a:solidFill>
            <a:prstDash val="dash"/>
            <a:round/>
            <a:headEnd type="none" w="sm" len="sm"/>
            <a:tailEnd type="none" w="sm" len="sm"/>
          </a:ln>
          <a:effectLst/>
        </p:spPr>
      </p:cxnSp>
      <p:sp>
        <p:nvSpPr>
          <p:cNvPr id="84" name="テキスト ボックス 83"/>
          <p:cNvSpPr txBox="1"/>
          <p:nvPr/>
        </p:nvSpPr>
        <p:spPr>
          <a:xfrm>
            <a:off x="7180801" y="6116850"/>
            <a:ext cx="896399" cy="276999"/>
          </a:xfrm>
          <a:prstGeom prst="rect">
            <a:avLst/>
          </a:prstGeom>
          <a:noFill/>
        </p:spPr>
        <p:txBody>
          <a:bodyPr wrap="none" rtlCol="0">
            <a:spAutoFit/>
          </a:bodyPr>
          <a:lstStyle/>
          <a:p>
            <a:r>
              <a:rPr kumimoji="1" lang="en-US" altLang="ja-JP" dirty="0" smtClean="0"/>
              <a:t>Randomize</a:t>
            </a:r>
            <a:endParaRPr kumimoji="1" lang="ja-JP" altLang="en-US" dirty="0"/>
          </a:p>
        </p:txBody>
      </p:sp>
      <p:sp>
        <p:nvSpPr>
          <p:cNvPr id="85" name="テキスト ボックス 84"/>
          <p:cNvSpPr txBox="1"/>
          <p:nvPr/>
        </p:nvSpPr>
        <p:spPr>
          <a:xfrm>
            <a:off x="5029201" y="5036149"/>
            <a:ext cx="539443" cy="276999"/>
          </a:xfrm>
          <a:prstGeom prst="rect">
            <a:avLst/>
          </a:prstGeom>
          <a:noFill/>
        </p:spPr>
        <p:txBody>
          <a:bodyPr wrap="none" rtlCol="0">
            <a:spAutoFit/>
          </a:bodyPr>
          <a:lstStyle/>
          <a:p>
            <a:r>
              <a:rPr kumimoji="1" lang="en-US" altLang="ja-JP" dirty="0" smtClean="0"/>
              <a:t>STA1</a:t>
            </a:r>
            <a:endParaRPr kumimoji="1" lang="ja-JP" altLang="en-US" dirty="0"/>
          </a:p>
        </p:txBody>
      </p:sp>
      <p:sp>
        <p:nvSpPr>
          <p:cNvPr id="86" name="テキスト ボックス 85"/>
          <p:cNvSpPr txBox="1"/>
          <p:nvPr/>
        </p:nvSpPr>
        <p:spPr>
          <a:xfrm>
            <a:off x="5029200" y="5379051"/>
            <a:ext cx="539443" cy="276999"/>
          </a:xfrm>
          <a:prstGeom prst="rect">
            <a:avLst/>
          </a:prstGeom>
          <a:noFill/>
        </p:spPr>
        <p:txBody>
          <a:bodyPr wrap="none" rtlCol="0">
            <a:spAutoFit/>
          </a:bodyPr>
          <a:lstStyle/>
          <a:p>
            <a:r>
              <a:rPr kumimoji="1" lang="en-US" altLang="ja-JP" dirty="0" smtClean="0"/>
              <a:t>STA2</a:t>
            </a:r>
            <a:endParaRPr kumimoji="1" lang="ja-JP" altLang="en-US" dirty="0"/>
          </a:p>
        </p:txBody>
      </p:sp>
      <p:sp>
        <p:nvSpPr>
          <p:cNvPr id="87" name="テキスト ボックス 86"/>
          <p:cNvSpPr txBox="1"/>
          <p:nvPr/>
        </p:nvSpPr>
        <p:spPr>
          <a:xfrm>
            <a:off x="5029201" y="5721951"/>
            <a:ext cx="539443" cy="276999"/>
          </a:xfrm>
          <a:prstGeom prst="rect">
            <a:avLst/>
          </a:prstGeom>
          <a:noFill/>
        </p:spPr>
        <p:txBody>
          <a:bodyPr wrap="none" rtlCol="0">
            <a:spAutoFit/>
          </a:bodyPr>
          <a:lstStyle/>
          <a:p>
            <a:r>
              <a:rPr kumimoji="1" lang="en-US" altLang="ja-JP" dirty="0" smtClean="0"/>
              <a:t>STA3</a:t>
            </a:r>
            <a:endParaRPr kumimoji="1" lang="ja-JP" altLang="en-US" dirty="0"/>
          </a:p>
        </p:txBody>
      </p:sp>
      <p:cxnSp>
        <p:nvCxnSpPr>
          <p:cNvPr id="89" name="直線コネクタ 88"/>
          <p:cNvCxnSpPr/>
          <p:nvPr/>
        </p:nvCxnSpPr>
        <p:spPr bwMode="auto">
          <a:xfrm>
            <a:off x="5797244" y="4959950"/>
            <a:ext cx="0" cy="1295400"/>
          </a:xfrm>
          <a:prstGeom prst="line">
            <a:avLst/>
          </a:prstGeom>
          <a:solidFill>
            <a:schemeClr val="accent1"/>
          </a:solidFill>
          <a:ln w="12700" cap="flat" cmpd="sng" algn="ctr">
            <a:solidFill>
              <a:schemeClr val="tx1"/>
            </a:solidFill>
            <a:prstDash val="dash"/>
            <a:round/>
            <a:headEnd type="none" w="sm" len="sm"/>
            <a:tailEnd type="none" w="sm" len="sm"/>
          </a:ln>
          <a:effectLst/>
        </p:spPr>
      </p:cxnSp>
      <p:sp>
        <p:nvSpPr>
          <p:cNvPr id="90" name="テキスト ボックス 89"/>
          <p:cNvSpPr txBox="1"/>
          <p:nvPr/>
        </p:nvSpPr>
        <p:spPr>
          <a:xfrm>
            <a:off x="5490603" y="6172200"/>
            <a:ext cx="681597" cy="276999"/>
          </a:xfrm>
          <a:prstGeom prst="rect">
            <a:avLst/>
          </a:prstGeom>
          <a:noFill/>
        </p:spPr>
        <p:txBody>
          <a:bodyPr wrap="none" rtlCol="0">
            <a:spAutoFit/>
          </a:bodyPr>
          <a:lstStyle/>
          <a:p>
            <a:r>
              <a:rPr kumimoji="1" lang="en-US" altLang="ja-JP" dirty="0" smtClean="0"/>
              <a:t>Aligned</a:t>
            </a:r>
            <a:endParaRPr kumimoji="1" lang="ja-JP" altLang="en-US" dirty="0"/>
          </a:p>
        </p:txBody>
      </p:sp>
      <p:sp>
        <p:nvSpPr>
          <p:cNvPr id="91" name="二等辺三角形 90"/>
          <p:cNvSpPr/>
          <p:nvPr/>
        </p:nvSpPr>
        <p:spPr bwMode="auto">
          <a:xfrm rot="5400000">
            <a:off x="4026962" y="5413010"/>
            <a:ext cx="1236230" cy="228600"/>
          </a:xfrm>
          <a:prstGeom prst="triangle">
            <a:avLst/>
          </a:prstGeom>
          <a:solidFill>
            <a:schemeClr val="bg1">
              <a:lumMod val="75000"/>
            </a:schemeClr>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ja-JP" altLang="en-US" sz="1200" b="0" i="0" u="none" strike="noStrike" cap="none" normalizeH="0" baseline="0" smtClean="0">
              <a:ln>
                <a:noFill/>
              </a:ln>
              <a:solidFill>
                <a:schemeClr val="tx1"/>
              </a:solidFill>
              <a:effectLst/>
              <a:latin typeface="Times New Roman" pitchFamily="18" charset="0"/>
            </a:endParaRPr>
          </a:p>
        </p:txBody>
      </p:sp>
    </p:spTree>
    <p:extLst>
      <p:ext uri="{BB962C8B-B14F-4D97-AF65-F5344CB8AC3E}">
        <p14:creationId xmlns:p14="http://schemas.microsoft.com/office/powerpoint/2010/main" val="407724909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p:cNvSpPr>
            <a:spLocks noGrp="1"/>
          </p:cNvSpPr>
          <p:nvPr>
            <p:ph idx="1"/>
          </p:nvPr>
        </p:nvSpPr>
        <p:spPr/>
        <p:txBody>
          <a:bodyPr/>
          <a:lstStyle/>
          <a:p>
            <a:r>
              <a:rPr lang="en-US" altLang="ja-JP" sz="1600" dirty="0"/>
              <a:t>9.23.3.1 General</a:t>
            </a:r>
          </a:p>
          <a:p>
            <a:r>
              <a:rPr lang="en-US" altLang="ja-JP" sz="1600" b="0" dirty="0" smtClean="0"/>
              <a:t>The </a:t>
            </a:r>
            <a:r>
              <a:rPr lang="en-US" altLang="ja-JP" sz="1600" b="0" dirty="0"/>
              <a:t>HT Protection field may be set to no protection mode only if the following are true:</a:t>
            </a:r>
          </a:p>
          <a:p>
            <a:pPr lvl="1"/>
            <a:r>
              <a:rPr lang="en-US" altLang="ja-JP" sz="1200" b="0" dirty="0" smtClean="0"/>
              <a:t>All </a:t>
            </a:r>
            <a:r>
              <a:rPr lang="en-US" altLang="ja-JP" sz="1200" b="0" dirty="0"/>
              <a:t>STAs detected (by any means) in the primary or the secondary channel are HT STAs, and</a:t>
            </a:r>
          </a:p>
          <a:p>
            <a:pPr lvl="1"/>
            <a:r>
              <a:rPr lang="en-US" altLang="ja-JP" sz="1200" b="0" dirty="0" smtClean="0"/>
              <a:t>All </a:t>
            </a:r>
            <a:r>
              <a:rPr lang="en-US" altLang="ja-JP" sz="1200" b="0" dirty="0"/>
              <a:t>STAs that are known by the transmitting STA to be a member of this BSS are either</a:t>
            </a:r>
          </a:p>
          <a:p>
            <a:pPr lvl="2"/>
            <a:r>
              <a:rPr lang="en-US" altLang="ja-JP" sz="1000" b="0" dirty="0" smtClean="0"/>
              <a:t>20/40 </a:t>
            </a:r>
            <a:r>
              <a:rPr lang="en-US" altLang="ja-JP" sz="1000" b="0" dirty="0"/>
              <a:t>MHz HT STAs in a 20/40 MHz BSS, or</a:t>
            </a:r>
          </a:p>
          <a:p>
            <a:pPr lvl="2"/>
            <a:r>
              <a:rPr lang="en-US" altLang="ja-JP" sz="1000" b="0" dirty="0" smtClean="0"/>
              <a:t>20 </a:t>
            </a:r>
            <a:r>
              <a:rPr lang="en-US" altLang="ja-JP" sz="1000" b="0" dirty="0"/>
              <a:t>MHz HT STAs in a 20 MHz BSS.</a:t>
            </a:r>
          </a:p>
          <a:p>
            <a:r>
              <a:rPr lang="en-US" altLang="ja-JP" sz="1600" b="0" dirty="0"/>
              <a:t>The HT Protection field may be set to nonmember protection mode only if the following are true:</a:t>
            </a:r>
          </a:p>
          <a:p>
            <a:pPr lvl="1"/>
            <a:r>
              <a:rPr lang="en-US" altLang="ja-JP" sz="1200" dirty="0"/>
              <a:t>A non-HT STA is detected (by any means) in either the primary or the secondary channel or in both the primary and secondary channels, that is not known by the transmitting STA to be a member of this BSS, and</a:t>
            </a:r>
          </a:p>
          <a:p>
            <a:pPr lvl="1"/>
            <a:r>
              <a:rPr lang="en-US" altLang="ja-JP" sz="1200" dirty="0"/>
              <a:t>All STAs that are known by the transmitting STA to be a member of this BSS are HT STAs.</a:t>
            </a:r>
          </a:p>
          <a:p>
            <a:r>
              <a:rPr lang="en-US" altLang="ja-JP" sz="1600" b="0" dirty="0"/>
              <a:t>The HT Protection field may be set to 20 MHz protection mode only if the following are true</a:t>
            </a:r>
            <a:r>
              <a:rPr lang="en-US" altLang="ja-JP" sz="1600" b="0" dirty="0" smtClean="0"/>
              <a:t>:</a:t>
            </a:r>
          </a:p>
          <a:p>
            <a:pPr lvl="1"/>
            <a:r>
              <a:rPr lang="en-US" altLang="ja-JP" sz="1200" dirty="0"/>
              <a:t>All STAs detected (by any means) in the primary channel and all STAs detected (by any means) in the secondary channel are HT STAs and all STAs that are members of this BSS are HT STAs, and</a:t>
            </a:r>
          </a:p>
          <a:p>
            <a:pPr lvl="1"/>
            <a:r>
              <a:rPr lang="en-US" altLang="ja-JP" sz="1200" dirty="0"/>
              <a:t>This BSS is a 20/40 MHz BSS, and</a:t>
            </a:r>
          </a:p>
          <a:p>
            <a:pPr lvl="1"/>
            <a:r>
              <a:rPr lang="en-US" altLang="ja-JP" sz="1200" dirty="0"/>
              <a:t>There is at least one 20 MHz HT STA associated with this BSS.</a:t>
            </a:r>
          </a:p>
          <a:p>
            <a:r>
              <a:rPr lang="en-US" altLang="ja-JP" sz="1600" b="0" dirty="0"/>
              <a:t>The HT Protection field is set to non-HT mixed mode otherwise</a:t>
            </a:r>
            <a:r>
              <a:rPr lang="en-US" altLang="ja-JP" sz="1600" b="0" dirty="0" smtClean="0"/>
              <a:t>.</a:t>
            </a:r>
            <a:endParaRPr lang="en-US" altLang="ja-JP" sz="1600" b="0" dirty="0"/>
          </a:p>
        </p:txBody>
      </p:sp>
      <p:sp>
        <p:nvSpPr>
          <p:cNvPr id="3" name="タイトル 2"/>
          <p:cNvSpPr>
            <a:spLocks noGrp="1"/>
          </p:cNvSpPr>
          <p:nvPr>
            <p:ph type="title"/>
          </p:nvPr>
        </p:nvSpPr>
        <p:spPr/>
        <p:txBody>
          <a:bodyPr/>
          <a:lstStyle/>
          <a:p>
            <a:r>
              <a:rPr kumimoji="1" lang="en-US" altLang="ja-JP" dirty="0"/>
              <a:t>9.23.3 Protection mechanisms for transmissions of HT PPDUs</a:t>
            </a:r>
            <a:endParaRPr kumimoji="1" lang="ja-JP" altLang="en-US" dirty="0"/>
          </a:p>
        </p:txBody>
      </p:sp>
      <p:sp>
        <p:nvSpPr>
          <p:cNvPr id="4" name="日付プレースホルダー 3"/>
          <p:cNvSpPr>
            <a:spLocks noGrp="1"/>
          </p:cNvSpPr>
          <p:nvPr>
            <p:ph type="dt" sz="half" idx="10"/>
          </p:nvPr>
        </p:nvSpPr>
        <p:spPr/>
        <p:txBody>
          <a:bodyPr/>
          <a:lstStyle/>
          <a:p>
            <a:r>
              <a:rPr lang="en-US" altLang="ja-JP" smtClean="0"/>
              <a:t>September 2015</a:t>
            </a:r>
            <a:endParaRPr lang="en-US" dirty="0"/>
          </a:p>
        </p:txBody>
      </p:sp>
      <p:sp>
        <p:nvSpPr>
          <p:cNvPr id="5" name="フッター プレースホルダー 4"/>
          <p:cNvSpPr>
            <a:spLocks noGrp="1"/>
          </p:cNvSpPr>
          <p:nvPr>
            <p:ph type="ftr" sz="quarter" idx="11"/>
          </p:nvPr>
        </p:nvSpPr>
        <p:spPr/>
        <p:txBody>
          <a:bodyPr/>
          <a:lstStyle/>
          <a:p>
            <a:r>
              <a:rPr lang="en-US" smtClean="0"/>
              <a:t>Yusuke Tanaka, Sony Corporation</a:t>
            </a:r>
            <a:endParaRPr lang="en-US" dirty="0"/>
          </a:p>
        </p:txBody>
      </p:sp>
      <p:sp>
        <p:nvSpPr>
          <p:cNvPr id="6" name="スライド番号プレースホルダー 5"/>
          <p:cNvSpPr>
            <a:spLocks noGrp="1"/>
          </p:cNvSpPr>
          <p:nvPr>
            <p:ph type="sldNum" sz="quarter" idx="12"/>
          </p:nvPr>
        </p:nvSpPr>
        <p:spPr/>
        <p:txBody>
          <a:bodyPr/>
          <a:lstStyle/>
          <a:p>
            <a:r>
              <a:rPr lang="en-US" smtClean="0"/>
              <a:t>Slide </a:t>
            </a:r>
            <a:fld id="{2D2062C0-C847-4A13-8FA5-E3D8EB01C832}" type="slidenum">
              <a:rPr lang="en-US" smtClean="0"/>
              <a:pPr/>
              <a:t>22</a:t>
            </a:fld>
            <a:endParaRPr lang="en-US" dirty="0"/>
          </a:p>
        </p:txBody>
      </p:sp>
    </p:spTree>
    <p:extLst>
      <p:ext uri="{BB962C8B-B14F-4D97-AF65-F5344CB8AC3E}">
        <p14:creationId xmlns:p14="http://schemas.microsoft.com/office/powerpoint/2010/main" val="83811864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p:cNvSpPr>
            <a:spLocks noGrp="1"/>
          </p:cNvSpPr>
          <p:nvPr>
            <p:ph type="dt" sz="half" idx="10"/>
          </p:nvPr>
        </p:nvSpPr>
        <p:spPr/>
        <p:txBody>
          <a:bodyPr/>
          <a:lstStyle/>
          <a:p>
            <a:r>
              <a:rPr lang="en-US" altLang="ja-JP" smtClean="0"/>
              <a:t>September 2015</a:t>
            </a:r>
            <a:endParaRPr lang="en-US" dirty="0"/>
          </a:p>
        </p:txBody>
      </p:sp>
      <p:sp>
        <p:nvSpPr>
          <p:cNvPr id="5" name="フッター プレースホルダー 4"/>
          <p:cNvSpPr>
            <a:spLocks noGrp="1"/>
          </p:cNvSpPr>
          <p:nvPr>
            <p:ph type="ftr" sz="quarter" idx="11"/>
          </p:nvPr>
        </p:nvSpPr>
        <p:spPr/>
        <p:txBody>
          <a:bodyPr/>
          <a:lstStyle/>
          <a:p>
            <a:r>
              <a:rPr lang="en-US" smtClean="0"/>
              <a:t>Yusuke Tanaka, Sony Corporation</a:t>
            </a:r>
            <a:endParaRPr lang="en-US" dirty="0"/>
          </a:p>
        </p:txBody>
      </p:sp>
      <p:sp>
        <p:nvSpPr>
          <p:cNvPr id="6" name="スライド番号プレースホルダー 5"/>
          <p:cNvSpPr>
            <a:spLocks noGrp="1"/>
          </p:cNvSpPr>
          <p:nvPr>
            <p:ph type="sldNum" sz="quarter" idx="12"/>
          </p:nvPr>
        </p:nvSpPr>
        <p:spPr/>
        <p:txBody>
          <a:bodyPr/>
          <a:lstStyle/>
          <a:p>
            <a:r>
              <a:rPr lang="en-US" smtClean="0"/>
              <a:t>Slide </a:t>
            </a:r>
            <a:fld id="{2D2062C0-C847-4A13-8FA5-E3D8EB01C832}" type="slidenum">
              <a:rPr lang="en-US" smtClean="0"/>
              <a:pPr/>
              <a:t>23</a:t>
            </a:fld>
            <a:endParaRPr lang="en-US" dirty="0"/>
          </a:p>
        </p:txBody>
      </p:sp>
      <p:graphicFrame>
        <p:nvGraphicFramePr>
          <p:cNvPr id="7" name="コンテンツ プレースホルダー 7"/>
          <p:cNvGraphicFramePr>
            <a:graphicFrameLocks/>
          </p:cNvGraphicFramePr>
          <p:nvPr>
            <p:extLst>
              <p:ext uri="{D42A27DB-BD31-4B8C-83A1-F6EECF244321}">
                <p14:modId xmlns:p14="http://schemas.microsoft.com/office/powerpoint/2010/main" val="1498831274"/>
              </p:ext>
            </p:extLst>
          </p:nvPr>
        </p:nvGraphicFramePr>
        <p:xfrm>
          <a:off x="132657" y="1533333"/>
          <a:ext cx="4363144" cy="4343400"/>
        </p:xfrm>
        <a:graphic>
          <a:graphicData uri="http://schemas.openxmlformats.org/drawingml/2006/table">
            <a:tbl>
              <a:tblPr firstRow="1" bandRow="1">
                <a:tableStyleId>{5940675A-B579-460E-94D1-54222C63F5DA}</a:tableStyleId>
              </a:tblPr>
              <a:tblGrid>
                <a:gridCol w="1315143"/>
                <a:gridCol w="3048001"/>
              </a:tblGrid>
              <a:tr h="147024">
                <a:tc>
                  <a:txBody>
                    <a:bodyPr/>
                    <a:lstStyle/>
                    <a:p>
                      <a:r>
                        <a:rPr lang="en-US" altLang="ja-JP" sz="900" dirty="0" smtClean="0">
                          <a:solidFill>
                            <a:schemeClr val="tx1"/>
                          </a:solidFill>
                        </a:rPr>
                        <a:t>Node</a:t>
                      </a:r>
                      <a:endParaRPr kumimoji="1" lang="ja-JP" altLang="en-US" sz="900" dirty="0">
                        <a:solidFill>
                          <a:schemeClr val="tx1"/>
                        </a:solidFill>
                      </a:endParaRPr>
                    </a:p>
                  </a:txBody>
                  <a:tcPr>
                    <a:solidFill>
                      <a:schemeClr val="bg1"/>
                    </a:solidFill>
                  </a:tcPr>
                </a:tc>
                <a:tc>
                  <a:txBody>
                    <a:bodyPr/>
                    <a:lstStyle/>
                    <a:p>
                      <a:r>
                        <a:rPr lang="en-US" altLang="ja-JP" sz="900" b="0" dirty="0" smtClean="0">
                          <a:solidFill>
                            <a:schemeClr val="tx1"/>
                          </a:solidFill>
                        </a:rPr>
                        <a:t>AP x 19, STA x 30 x19 (multicast), STA x 10</a:t>
                      </a:r>
                      <a:r>
                        <a:rPr lang="en-US" altLang="ja-JP" sz="900" b="0" baseline="0" dirty="0" smtClean="0">
                          <a:solidFill>
                            <a:schemeClr val="tx1"/>
                          </a:solidFill>
                        </a:rPr>
                        <a:t> x 19</a:t>
                      </a:r>
                      <a:endParaRPr kumimoji="1" lang="ja-JP" altLang="en-US" sz="900" b="0" dirty="0">
                        <a:solidFill>
                          <a:schemeClr val="tx1"/>
                        </a:solidFill>
                      </a:endParaRPr>
                    </a:p>
                  </a:txBody>
                  <a:tcPr>
                    <a:solidFill>
                      <a:schemeClr val="bg1"/>
                    </a:solidFill>
                  </a:tcPr>
                </a:tc>
              </a:tr>
              <a:tr h="147024">
                <a:tc>
                  <a:txBody>
                    <a:bodyPr/>
                    <a:lstStyle/>
                    <a:p>
                      <a:r>
                        <a:rPr kumimoji="1" lang="en-US" altLang="ja-JP" sz="900" dirty="0" err="1" smtClean="0">
                          <a:solidFill>
                            <a:schemeClr val="tx1"/>
                          </a:solidFill>
                        </a:rPr>
                        <a:t>Num</a:t>
                      </a:r>
                      <a:r>
                        <a:rPr kumimoji="1" lang="ja-JP" altLang="en-US" sz="900" baseline="0" dirty="0" smtClean="0">
                          <a:solidFill>
                            <a:schemeClr val="tx1"/>
                          </a:solidFill>
                        </a:rPr>
                        <a:t> </a:t>
                      </a:r>
                      <a:r>
                        <a:rPr kumimoji="1" lang="en-US" altLang="ja-JP" sz="900" baseline="0" dirty="0" smtClean="0">
                          <a:solidFill>
                            <a:schemeClr val="tx1"/>
                          </a:solidFill>
                        </a:rPr>
                        <a:t>of Drops [times]</a:t>
                      </a:r>
                      <a:endParaRPr kumimoji="1" lang="en-US" altLang="ja-JP" sz="900" dirty="0" smtClean="0">
                        <a:solidFill>
                          <a:schemeClr val="tx1"/>
                        </a:solidFill>
                      </a:endParaRPr>
                    </a:p>
                  </a:txBody>
                  <a:tcPr>
                    <a:solidFill>
                      <a:schemeClr val="bg1"/>
                    </a:solidFill>
                  </a:tcPr>
                </a:tc>
                <a:tc>
                  <a:txBody>
                    <a:bodyPr/>
                    <a:lstStyle/>
                    <a:p>
                      <a:r>
                        <a:rPr kumimoji="1" lang="en-US" altLang="ja-JP" sz="900" b="1" dirty="0" smtClean="0">
                          <a:solidFill>
                            <a:schemeClr val="tx1"/>
                          </a:solidFill>
                        </a:rPr>
                        <a:t>1</a:t>
                      </a:r>
                      <a:endParaRPr kumimoji="1" lang="ja-JP" altLang="en-US" sz="900" b="1" dirty="0">
                        <a:solidFill>
                          <a:schemeClr val="tx1"/>
                        </a:solidFill>
                      </a:endParaRPr>
                    </a:p>
                  </a:txBody>
                  <a:tcPr>
                    <a:solidFill>
                      <a:schemeClr val="bg1"/>
                    </a:solidFill>
                  </a:tcPr>
                </a:tc>
              </a:tr>
              <a:tr h="147024">
                <a:tc>
                  <a:txBody>
                    <a:bodyPr/>
                    <a:lstStyle/>
                    <a:p>
                      <a:pPr marL="0" marR="0" indent="0" algn="l" defTabSz="1219428" rtl="0" eaLnBrk="1" fontAlgn="auto" latinLnBrk="0" hangingPunct="1">
                        <a:lnSpc>
                          <a:spcPct val="100000"/>
                        </a:lnSpc>
                        <a:spcBef>
                          <a:spcPts val="0"/>
                        </a:spcBef>
                        <a:spcAft>
                          <a:spcPts val="0"/>
                        </a:spcAft>
                        <a:buClrTx/>
                        <a:buSzTx/>
                        <a:buFontTx/>
                        <a:buNone/>
                        <a:tabLst/>
                        <a:defRPr/>
                      </a:pPr>
                      <a:r>
                        <a:rPr lang="en-US" altLang="ja-JP" sz="900" dirty="0" smtClean="0">
                          <a:solidFill>
                            <a:schemeClr val="tx1"/>
                          </a:solidFill>
                        </a:rPr>
                        <a:t>Traffic Model</a:t>
                      </a:r>
                      <a:r>
                        <a:rPr lang="ja-JP" altLang="en-US" sz="900" dirty="0" smtClean="0">
                          <a:solidFill>
                            <a:schemeClr val="tx1"/>
                          </a:solidFill>
                        </a:rPr>
                        <a:t> </a:t>
                      </a:r>
                      <a:r>
                        <a:rPr lang="en-US" altLang="ja-JP" sz="900" dirty="0" smtClean="0">
                          <a:solidFill>
                            <a:schemeClr val="tx1"/>
                          </a:solidFill>
                        </a:rPr>
                        <a:t>&amp; Load</a:t>
                      </a:r>
                      <a:endParaRPr kumimoji="1" lang="ja-JP" altLang="en-US" sz="900" dirty="0">
                        <a:solidFill>
                          <a:schemeClr val="tx1"/>
                        </a:solidFill>
                      </a:endParaRPr>
                    </a:p>
                  </a:txBody>
                  <a:tcPr>
                    <a:solidFill>
                      <a:schemeClr val="bg1"/>
                    </a:solidFill>
                  </a:tcPr>
                </a:tc>
                <a:tc>
                  <a:txBody>
                    <a:bodyPr/>
                    <a:lstStyle/>
                    <a:p>
                      <a:r>
                        <a:rPr kumimoji="1" lang="en-US" altLang="ja-JP" sz="900" b="1" dirty="0" smtClean="0">
                          <a:solidFill>
                            <a:schemeClr val="tx1"/>
                          </a:solidFill>
                        </a:rPr>
                        <a:t>DL:  CBR UDP 3</a:t>
                      </a:r>
                      <a:r>
                        <a:rPr kumimoji="1" lang="ja-JP" altLang="en-US" sz="900" b="1" baseline="0" dirty="0" smtClean="0">
                          <a:solidFill>
                            <a:schemeClr val="tx1"/>
                          </a:solidFill>
                        </a:rPr>
                        <a:t> </a:t>
                      </a:r>
                      <a:r>
                        <a:rPr kumimoji="1" lang="en-US" altLang="ja-JP" sz="900" b="1" dirty="0" smtClean="0">
                          <a:solidFill>
                            <a:schemeClr val="tx1"/>
                          </a:solidFill>
                        </a:rPr>
                        <a:t>Mbps (multicast)</a:t>
                      </a:r>
                    </a:p>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sz="900" b="0" kern="1200" dirty="0" smtClean="0">
                          <a:solidFill>
                            <a:schemeClr val="tx1"/>
                          </a:solidFill>
                          <a:latin typeface="+mn-lt"/>
                          <a:ea typeface="+mn-ea"/>
                          <a:cs typeface="+mn-cs"/>
                        </a:rPr>
                        <a:t>UL(Interference):  CBR UDP 10</a:t>
                      </a:r>
                      <a:r>
                        <a:rPr kumimoji="1" lang="ja-JP" altLang="en-US" sz="900" b="0" kern="1200" dirty="0" smtClean="0">
                          <a:solidFill>
                            <a:schemeClr val="tx1"/>
                          </a:solidFill>
                          <a:latin typeface="+mn-lt"/>
                          <a:ea typeface="+mn-ea"/>
                          <a:cs typeface="+mn-cs"/>
                        </a:rPr>
                        <a:t> </a:t>
                      </a:r>
                      <a:r>
                        <a:rPr kumimoji="1" lang="en-US" altLang="ja-JP" sz="900" b="0" kern="1200" dirty="0" smtClean="0">
                          <a:solidFill>
                            <a:schemeClr val="tx1"/>
                          </a:solidFill>
                          <a:latin typeface="+mn-lt"/>
                          <a:ea typeface="+mn-ea"/>
                          <a:cs typeface="+mn-cs"/>
                        </a:rPr>
                        <a:t>Mbps, from single cell (unicast)</a:t>
                      </a:r>
                    </a:p>
                  </a:txBody>
                  <a:tcPr>
                    <a:solidFill>
                      <a:schemeClr val="bg1"/>
                    </a:solidFill>
                  </a:tcPr>
                </a:tc>
              </a:tr>
              <a:tr h="147024">
                <a:tc>
                  <a:txBody>
                    <a:bodyPr/>
                    <a:lstStyle/>
                    <a:p>
                      <a:pPr marL="0" marR="0" indent="0" algn="l" defTabSz="1219428" rtl="0" eaLnBrk="1" fontAlgn="auto" latinLnBrk="0" hangingPunct="1">
                        <a:lnSpc>
                          <a:spcPct val="100000"/>
                        </a:lnSpc>
                        <a:spcBef>
                          <a:spcPts val="0"/>
                        </a:spcBef>
                        <a:spcAft>
                          <a:spcPts val="0"/>
                        </a:spcAft>
                        <a:buClrTx/>
                        <a:buSzTx/>
                        <a:buFontTx/>
                        <a:buNone/>
                        <a:tabLst/>
                        <a:defRPr/>
                      </a:pPr>
                      <a:r>
                        <a:rPr kumimoji="1" lang="en-US" altLang="ja-JP" sz="900" dirty="0" smtClean="0">
                          <a:solidFill>
                            <a:schemeClr val="tx1"/>
                          </a:solidFill>
                        </a:rPr>
                        <a:t>Traffic Duration [sec]</a:t>
                      </a:r>
                      <a:endParaRPr kumimoji="1" lang="ja-JP" altLang="en-US" sz="900" dirty="0">
                        <a:solidFill>
                          <a:schemeClr val="tx1"/>
                        </a:solidFill>
                      </a:endParaRPr>
                    </a:p>
                  </a:txBody>
                  <a:tcPr>
                    <a:solidFill>
                      <a:schemeClr val="bg1"/>
                    </a:solidFill>
                  </a:tcPr>
                </a:tc>
                <a:tc>
                  <a:txBody>
                    <a:bodyPr/>
                    <a:lstStyle/>
                    <a:p>
                      <a:r>
                        <a:rPr kumimoji="1" lang="en-US" altLang="ja-JP" sz="900" b="0" dirty="0" smtClean="0">
                          <a:solidFill>
                            <a:schemeClr val="tx1"/>
                          </a:solidFill>
                        </a:rPr>
                        <a:t>39 sec (approx. 10,000 packet transmission</a:t>
                      </a:r>
                      <a:r>
                        <a:rPr kumimoji="1" lang="ja-JP" altLang="en-US" sz="900" b="0" baseline="0" dirty="0" smtClean="0">
                          <a:solidFill>
                            <a:schemeClr val="tx1"/>
                          </a:solidFill>
                        </a:rPr>
                        <a:t> </a:t>
                      </a:r>
                      <a:r>
                        <a:rPr kumimoji="1" lang="en-US" altLang="ja-JP" sz="900" b="0" baseline="0" dirty="0" smtClean="0">
                          <a:solidFill>
                            <a:schemeClr val="tx1"/>
                          </a:solidFill>
                        </a:rPr>
                        <a:t>at app</a:t>
                      </a:r>
                      <a:r>
                        <a:rPr kumimoji="1" lang="en-US" altLang="ja-JP" sz="900" b="0" dirty="0" smtClean="0">
                          <a:solidFill>
                            <a:schemeClr val="tx1"/>
                          </a:solidFill>
                        </a:rPr>
                        <a:t>)</a:t>
                      </a:r>
                      <a:endParaRPr kumimoji="1" lang="ja-JP" altLang="en-US" sz="900" b="0" dirty="0">
                        <a:solidFill>
                          <a:schemeClr val="tx1"/>
                        </a:solidFill>
                      </a:endParaRPr>
                    </a:p>
                  </a:txBody>
                  <a:tcPr>
                    <a:solidFill>
                      <a:schemeClr val="bg1"/>
                    </a:solidFill>
                  </a:tcPr>
                </a:tc>
              </a:tr>
              <a:tr h="406203">
                <a:tc>
                  <a:txBody>
                    <a:bodyPr/>
                    <a:lstStyle/>
                    <a:p>
                      <a:pPr marL="0" marR="0" indent="0" algn="l" defTabSz="1219428" rtl="0" eaLnBrk="1" fontAlgn="auto" latinLnBrk="0" hangingPunct="1">
                        <a:lnSpc>
                          <a:spcPct val="100000"/>
                        </a:lnSpc>
                        <a:spcBef>
                          <a:spcPts val="0"/>
                        </a:spcBef>
                        <a:spcAft>
                          <a:spcPts val="0"/>
                        </a:spcAft>
                        <a:buClrTx/>
                        <a:buSzTx/>
                        <a:buFontTx/>
                        <a:buNone/>
                        <a:tabLst/>
                        <a:defRPr/>
                      </a:pPr>
                      <a:r>
                        <a:rPr lang="en-US" altLang="ja-JP" sz="900" dirty="0" smtClean="0">
                          <a:solidFill>
                            <a:schemeClr val="tx1"/>
                          </a:solidFill>
                        </a:rPr>
                        <a:t>Access Category</a:t>
                      </a:r>
                      <a:endParaRPr kumimoji="1" lang="ja-JP" altLang="en-US" sz="900" dirty="0">
                        <a:solidFill>
                          <a:schemeClr val="tx1"/>
                        </a:solidFill>
                      </a:endParaRPr>
                    </a:p>
                  </a:txBody>
                  <a:tcPr>
                    <a:solidFill>
                      <a:schemeClr val="bg1"/>
                    </a:solidFill>
                  </a:tcPr>
                </a:tc>
                <a:tc>
                  <a:txBody>
                    <a:bodyPr/>
                    <a:lstStyle/>
                    <a:p>
                      <a:r>
                        <a:rPr kumimoji="1" lang="en-US" altLang="ja-JP" sz="900" b="0" dirty="0" smtClean="0">
                          <a:solidFill>
                            <a:schemeClr val="tx1"/>
                          </a:solidFill>
                        </a:rPr>
                        <a:t>AC_BE (unicast), CWmin=15, CWmax=1023, AIFSN=3, TXOP limit=0</a:t>
                      </a:r>
                    </a:p>
                    <a:p>
                      <a:r>
                        <a:rPr kumimoji="1" lang="en-US" altLang="ja-JP" sz="900" b="0" dirty="0" err="1" smtClean="0">
                          <a:solidFill>
                            <a:schemeClr val="tx1"/>
                          </a:solidFill>
                        </a:rPr>
                        <a:t>AC_xx</a:t>
                      </a:r>
                      <a:r>
                        <a:rPr kumimoji="1" lang="en-US" altLang="ja-JP" sz="900" b="0" baseline="0" dirty="0" smtClean="0">
                          <a:solidFill>
                            <a:schemeClr val="tx1"/>
                          </a:solidFill>
                        </a:rPr>
                        <a:t> </a:t>
                      </a:r>
                      <a:r>
                        <a:rPr kumimoji="1" lang="en-US" altLang="ja-JP" sz="900" b="0" dirty="0" smtClean="0">
                          <a:solidFill>
                            <a:schemeClr val="tx1"/>
                          </a:solidFill>
                        </a:rPr>
                        <a:t>(Multicast), CWmin=127, CWmax=1023, AIFSN=3, TXOP limit=0</a:t>
                      </a:r>
                    </a:p>
                  </a:txBody>
                  <a:tcPr>
                    <a:solidFill>
                      <a:schemeClr val="bg1"/>
                    </a:solidFill>
                  </a:tcPr>
                </a:tc>
              </a:tr>
              <a:tr h="147024">
                <a:tc>
                  <a:txBody>
                    <a:bodyPr/>
                    <a:lstStyle/>
                    <a:p>
                      <a:r>
                        <a:rPr lang="en-US" altLang="ja-JP" sz="900" dirty="0" err="1" smtClean="0">
                          <a:solidFill>
                            <a:schemeClr val="tx1"/>
                          </a:solidFill>
                        </a:rPr>
                        <a:t>Tx</a:t>
                      </a:r>
                      <a:r>
                        <a:rPr lang="en-US" altLang="ja-JP" sz="900" dirty="0" smtClean="0">
                          <a:solidFill>
                            <a:schemeClr val="tx1"/>
                          </a:solidFill>
                        </a:rPr>
                        <a:t> Power [</a:t>
                      </a:r>
                      <a:r>
                        <a:rPr lang="en-US" altLang="ja-JP" sz="900" dirty="0" err="1" smtClean="0">
                          <a:solidFill>
                            <a:schemeClr val="tx1"/>
                          </a:solidFill>
                        </a:rPr>
                        <a:t>dBm</a:t>
                      </a:r>
                      <a:r>
                        <a:rPr lang="en-US" altLang="ja-JP" sz="900" dirty="0" smtClean="0">
                          <a:solidFill>
                            <a:schemeClr val="tx1"/>
                          </a:solidFill>
                        </a:rPr>
                        <a:t>]</a:t>
                      </a:r>
                      <a:endParaRPr kumimoji="1" lang="ja-JP" altLang="en-US" sz="900" dirty="0">
                        <a:solidFill>
                          <a:schemeClr val="tx1"/>
                        </a:solidFill>
                      </a:endParaRPr>
                    </a:p>
                  </a:txBody>
                  <a:tcPr>
                    <a:solidFill>
                      <a:schemeClr val="bg1"/>
                    </a:solidFill>
                  </a:tcPr>
                </a:tc>
                <a:tc>
                  <a:txBody>
                    <a:bodyPr/>
                    <a:lstStyle/>
                    <a:p>
                      <a:r>
                        <a:rPr kumimoji="1" lang="en-US" altLang="ja-JP" sz="900" b="0" dirty="0" smtClean="0">
                          <a:solidFill>
                            <a:schemeClr val="tx1"/>
                          </a:solidFill>
                        </a:rPr>
                        <a:t>+23(AP), +15(STA)</a:t>
                      </a:r>
                      <a:endParaRPr kumimoji="1" lang="ja-JP" altLang="en-US" sz="900" b="0" dirty="0">
                        <a:solidFill>
                          <a:schemeClr val="tx1"/>
                        </a:solidFill>
                      </a:endParaRPr>
                    </a:p>
                  </a:txBody>
                  <a:tcPr>
                    <a:solidFill>
                      <a:schemeClr val="bg1"/>
                    </a:solidFill>
                  </a:tcPr>
                </a:tc>
              </a:tr>
              <a:tr h="147024">
                <a:tc>
                  <a:txBody>
                    <a:bodyPr/>
                    <a:lstStyle/>
                    <a:p>
                      <a:r>
                        <a:rPr lang="en-US" altLang="ja-JP" sz="900" dirty="0" smtClean="0">
                          <a:solidFill>
                            <a:schemeClr val="tx1"/>
                          </a:solidFill>
                        </a:rPr>
                        <a:t>MCS</a:t>
                      </a:r>
                      <a:endParaRPr kumimoji="1" lang="ja-JP" altLang="en-US" sz="900" dirty="0">
                        <a:solidFill>
                          <a:schemeClr val="tx1"/>
                        </a:solidFill>
                      </a:endParaRPr>
                    </a:p>
                  </a:txBody>
                  <a:tcPr>
                    <a:solidFill>
                      <a:schemeClr val="bg1"/>
                    </a:solidFill>
                  </a:tcPr>
                </a:tc>
                <a:tc>
                  <a:txBody>
                    <a:bodyPr/>
                    <a:lstStyle/>
                    <a:p>
                      <a:r>
                        <a:rPr kumimoji="1" lang="en-US" altLang="ja-JP" sz="900" b="0" dirty="0" smtClean="0">
                          <a:solidFill>
                            <a:schemeClr val="tx1"/>
                          </a:solidFill>
                        </a:rPr>
                        <a:t>7</a:t>
                      </a:r>
                      <a:r>
                        <a:rPr kumimoji="1" lang="en-US" altLang="ja-JP" sz="900" b="0" baseline="0" dirty="0" smtClean="0">
                          <a:solidFill>
                            <a:schemeClr val="tx1"/>
                          </a:solidFill>
                        </a:rPr>
                        <a:t> (</a:t>
                      </a:r>
                      <a:r>
                        <a:rPr kumimoji="1" lang="en-US" altLang="ja-JP" sz="900" b="0" dirty="0" smtClean="0">
                          <a:solidFill>
                            <a:schemeClr val="tx1"/>
                          </a:solidFill>
                        </a:rPr>
                        <a:t>HT80,</a:t>
                      </a:r>
                      <a:r>
                        <a:rPr kumimoji="1" lang="en-US" altLang="ja-JP" sz="900" b="0" baseline="0" dirty="0" smtClean="0">
                          <a:solidFill>
                            <a:schemeClr val="tx1"/>
                          </a:solidFill>
                        </a:rPr>
                        <a:t> 2SS</a:t>
                      </a:r>
                      <a:r>
                        <a:rPr kumimoji="1" lang="en-US" altLang="ja-JP" sz="900" b="0" dirty="0" smtClean="0">
                          <a:solidFill>
                            <a:schemeClr val="tx1"/>
                          </a:solidFill>
                        </a:rPr>
                        <a:t>)</a:t>
                      </a:r>
                      <a:endParaRPr kumimoji="1" lang="ja-JP" altLang="en-US" sz="900" b="0" dirty="0">
                        <a:solidFill>
                          <a:schemeClr val="tx1"/>
                        </a:solidFill>
                      </a:endParaRPr>
                    </a:p>
                  </a:txBody>
                  <a:tcPr>
                    <a:solidFill>
                      <a:schemeClr val="bg1"/>
                    </a:solidFill>
                  </a:tcPr>
                </a:tc>
              </a:tr>
              <a:tr h="147024">
                <a:tc>
                  <a:txBody>
                    <a:bodyPr/>
                    <a:lstStyle/>
                    <a:p>
                      <a:r>
                        <a:rPr lang="en-US" altLang="ja-JP" sz="900" dirty="0" smtClean="0">
                          <a:solidFill>
                            <a:schemeClr val="tx1"/>
                          </a:solidFill>
                        </a:rPr>
                        <a:t>Link Adaptation</a:t>
                      </a:r>
                      <a:endParaRPr kumimoji="1" lang="ja-JP" altLang="en-US" sz="900" dirty="0">
                        <a:solidFill>
                          <a:schemeClr val="tx1"/>
                        </a:solidFill>
                      </a:endParaRPr>
                    </a:p>
                  </a:txBody>
                  <a:tcPr>
                    <a:solidFill>
                      <a:schemeClr val="bg1"/>
                    </a:solidFill>
                  </a:tcPr>
                </a:tc>
                <a:tc>
                  <a:txBody>
                    <a:bodyPr/>
                    <a:lstStyle/>
                    <a:p>
                      <a:r>
                        <a:rPr kumimoji="1" lang="en-US" altLang="ja-JP" sz="900" b="0" dirty="0" smtClean="0">
                          <a:solidFill>
                            <a:schemeClr val="tx1"/>
                          </a:solidFill>
                        </a:rPr>
                        <a:t>Off</a:t>
                      </a:r>
                      <a:endParaRPr kumimoji="1" lang="ja-JP" altLang="en-US" sz="900" b="0" dirty="0">
                        <a:solidFill>
                          <a:schemeClr val="tx1"/>
                        </a:solidFill>
                      </a:endParaRPr>
                    </a:p>
                  </a:txBody>
                  <a:tcPr>
                    <a:solidFill>
                      <a:schemeClr val="bg1"/>
                    </a:solidFill>
                  </a:tcPr>
                </a:tc>
              </a:tr>
              <a:tr h="147024">
                <a:tc>
                  <a:txBody>
                    <a:bodyPr/>
                    <a:lstStyle/>
                    <a:p>
                      <a:r>
                        <a:rPr lang="en-US" altLang="ja-JP" sz="900" dirty="0" smtClean="0">
                          <a:solidFill>
                            <a:schemeClr val="tx1"/>
                          </a:solidFill>
                        </a:rPr>
                        <a:t>Packet Length [byte]</a:t>
                      </a:r>
                      <a:endParaRPr kumimoji="1" lang="ja-JP" altLang="en-US" sz="900" dirty="0">
                        <a:solidFill>
                          <a:schemeClr val="tx1"/>
                        </a:solidFill>
                      </a:endParaRPr>
                    </a:p>
                  </a:txBody>
                  <a:tcPr>
                    <a:solidFill>
                      <a:schemeClr val="bg1"/>
                    </a:solidFill>
                  </a:tcPr>
                </a:tc>
                <a:tc>
                  <a:txBody>
                    <a:bodyPr/>
                    <a:lstStyle/>
                    <a:p>
                      <a:r>
                        <a:rPr lang="en-US" altLang="ja-JP" sz="900" b="0" dirty="0" smtClean="0">
                          <a:solidFill>
                            <a:schemeClr val="tx1"/>
                          </a:solidFill>
                        </a:rPr>
                        <a:t>(MPDU, MSDU, APP)=(1530, 1500, 1472) Fixed</a:t>
                      </a:r>
                      <a:endParaRPr kumimoji="1" lang="ja-JP" altLang="en-US" sz="900" b="0" dirty="0">
                        <a:solidFill>
                          <a:schemeClr val="tx1"/>
                        </a:solidFill>
                      </a:endParaRPr>
                    </a:p>
                  </a:txBody>
                  <a:tcPr>
                    <a:solidFill>
                      <a:schemeClr val="bg1"/>
                    </a:solidFill>
                  </a:tcPr>
                </a:tc>
              </a:tr>
              <a:tr h="147024">
                <a:tc>
                  <a:txBody>
                    <a:bodyPr/>
                    <a:lstStyle/>
                    <a:p>
                      <a:r>
                        <a:rPr lang="en-US" altLang="ja-JP" sz="900" dirty="0" smtClean="0">
                          <a:solidFill>
                            <a:schemeClr val="tx1"/>
                          </a:solidFill>
                        </a:rPr>
                        <a:t>L2 Retry</a:t>
                      </a:r>
                      <a:endParaRPr kumimoji="1" lang="ja-JP" altLang="en-US" sz="900" dirty="0">
                        <a:solidFill>
                          <a:schemeClr val="tx1"/>
                        </a:solidFill>
                      </a:endParaRPr>
                    </a:p>
                  </a:txBody>
                  <a:tcPr>
                    <a:solidFill>
                      <a:schemeClr val="bg1"/>
                    </a:solidFill>
                  </a:tcPr>
                </a:tc>
                <a:tc>
                  <a:txBody>
                    <a:bodyPr/>
                    <a:lstStyle/>
                    <a:p>
                      <a:r>
                        <a:rPr kumimoji="1" lang="en-US" altLang="ja-JP" sz="900" b="0" dirty="0" smtClean="0">
                          <a:solidFill>
                            <a:schemeClr val="tx1"/>
                          </a:solidFill>
                        </a:rPr>
                        <a:t>10 (multicast)/</a:t>
                      </a:r>
                      <a:r>
                        <a:rPr kumimoji="1" lang="en-US" altLang="ja-JP" sz="900" b="0" baseline="0" dirty="0" smtClean="0">
                          <a:solidFill>
                            <a:schemeClr val="tx1"/>
                          </a:solidFill>
                        </a:rPr>
                        <a:t> 10 (unicast)</a:t>
                      </a:r>
                      <a:r>
                        <a:rPr kumimoji="1" lang="en-US" altLang="ja-JP" sz="900" b="0" dirty="0" smtClean="0">
                          <a:solidFill>
                            <a:schemeClr val="tx1"/>
                          </a:solidFill>
                        </a:rPr>
                        <a:t> </a:t>
                      </a:r>
                      <a:endParaRPr kumimoji="1" lang="ja-JP" altLang="en-US" sz="900" b="0" dirty="0">
                        <a:solidFill>
                          <a:schemeClr val="tx1"/>
                        </a:solidFill>
                      </a:endParaRPr>
                    </a:p>
                  </a:txBody>
                  <a:tcPr>
                    <a:solidFill>
                      <a:schemeClr val="bg1"/>
                    </a:solidFill>
                  </a:tcPr>
                </a:tc>
              </a:tr>
              <a:tr h="147024">
                <a:tc>
                  <a:txBody>
                    <a:bodyPr/>
                    <a:lstStyle/>
                    <a:p>
                      <a:r>
                        <a:rPr kumimoji="1" lang="en-US" altLang="ja-JP" sz="900" dirty="0" smtClean="0">
                          <a:solidFill>
                            <a:schemeClr val="tx1"/>
                          </a:solidFill>
                        </a:rPr>
                        <a:t>BAR/</a:t>
                      </a:r>
                      <a:r>
                        <a:rPr kumimoji="1" lang="en-US" altLang="ja-JP" sz="900" dirty="0" err="1" smtClean="0">
                          <a:solidFill>
                            <a:schemeClr val="tx1"/>
                          </a:solidFill>
                        </a:rPr>
                        <a:t>Ack</a:t>
                      </a:r>
                      <a:r>
                        <a:rPr kumimoji="1" lang="ja-JP" altLang="en-US" sz="900" dirty="0" smtClean="0">
                          <a:solidFill>
                            <a:schemeClr val="tx1"/>
                          </a:solidFill>
                        </a:rPr>
                        <a:t> </a:t>
                      </a:r>
                      <a:r>
                        <a:rPr kumimoji="1" lang="en-US" altLang="ja-JP" sz="900" dirty="0" smtClean="0">
                          <a:solidFill>
                            <a:schemeClr val="tx1"/>
                          </a:solidFill>
                        </a:rPr>
                        <a:t>Rate</a:t>
                      </a:r>
                      <a:endParaRPr kumimoji="1" lang="ja-JP" altLang="en-US" sz="900" dirty="0">
                        <a:solidFill>
                          <a:schemeClr val="tx1"/>
                        </a:solidFill>
                      </a:endParaRPr>
                    </a:p>
                  </a:txBody>
                  <a:tcPr>
                    <a:solidFill>
                      <a:schemeClr val="bg1"/>
                    </a:solidFill>
                  </a:tcPr>
                </a:tc>
                <a:tc>
                  <a:txBody>
                    <a:bodyPr/>
                    <a:lstStyle/>
                    <a:p>
                      <a:r>
                        <a:rPr kumimoji="1" lang="en-US" altLang="ja-JP" sz="900" b="0" dirty="0" smtClean="0">
                          <a:solidFill>
                            <a:schemeClr val="tx1"/>
                          </a:solidFill>
                        </a:rPr>
                        <a:t>Lowest (MCS0:6Mbps)</a:t>
                      </a:r>
                      <a:endParaRPr kumimoji="1" lang="ja-JP" altLang="en-US" sz="900" b="0" dirty="0">
                        <a:solidFill>
                          <a:schemeClr val="tx1"/>
                        </a:solidFill>
                      </a:endParaRPr>
                    </a:p>
                  </a:txBody>
                  <a:tcPr>
                    <a:solidFill>
                      <a:schemeClr val="bg1"/>
                    </a:solidFill>
                  </a:tcPr>
                </a:tc>
              </a:tr>
              <a:tr h="147024">
                <a:tc>
                  <a:txBody>
                    <a:bodyPr/>
                    <a:lstStyle/>
                    <a:p>
                      <a:r>
                        <a:rPr kumimoji="1" lang="en-US" altLang="ja-JP" sz="900" dirty="0" smtClean="0">
                          <a:solidFill>
                            <a:schemeClr val="tx1"/>
                          </a:solidFill>
                        </a:rPr>
                        <a:t>RTS Threshold</a:t>
                      </a:r>
                      <a:endParaRPr kumimoji="1" lang="ja-JP" altLang="en-US" sz="900" dirty="0">
                        <a:solidFill>
                          <a:schemeClr val="tx1"/>
                        </a:solidFill>
                      </a:endParaRPr>
                    </a:p>
                  </a:txBody>
                  <a:tcPr>
                    <a:solidFill>
                      <a:schemeClr val="bg1"/>
                    </a:solidFill>
                  </a:tcPr>
                </a:tc>
                <a:tc>
                  <a:txBody>
                    <a:bodyPr/>
                    <a:lstStyle/>
                    <a:p>
                      <a:r>
                        <a:rPr kumimoji="1" lang="ja-JP" altLang="en-US" sz="900" b="0" dirty="0" smtClean="0">
                          <a:solidFill>
                            <a:schemeClr val="tx1"/>
                          </a:solidFill>
                        </a:rPr>
                        <a:t>∞</a:t>
                      </a:r>
                      <a:r>
                        <a:rPr kumimoji="1" lang="en-US" altLang="ja-JP" sz="900" b="0" dirty="0" smtClean="0">
                          <a:solidFill>
                            <a:schemeClr val="tx1"/>
                          </a:solidFill>
                        </a:rPr>
                        <a:t>(Disabled)</a:t>
                      </a:r>
                      <a:endParaRPr kumimoji="1" lang="ja-JP" altLang="en-US" sz="900" b="0" dirty="0">
                        <a:solidFill>
                          <a:schemeClr val="tx1"/>
                        </a:solidFill>
                      </a:endParaRPr>
                    </a:p>
                  </a:txBody>
                  <a:tcPr>
                    <a:solidFill>
                      <a:schemeClr val="bg1"/>
                    </a:solidFill>
                  </a:tcPr>
                </a:tc>
              </a:tr>
              <a:tr h="147024">
                <a:tc>
                  <a:txBody>
                    <a:bodyPr/>
                    <a:lstStyle/>
                    <a:p>
                      <a:r>
                        <a:rPr lang="en-US" altLang="ja-JP" sz="900" dirty="0" smtClean="0">
                          <a:solidFill>
                            <a:schemeClr val="tx1"/>
                          </a:solidFill>
                        </a:rPr>
                        <a:t>Aggregation</a:t>
                      </a:r>
                      <a:endParaRPr kumimoji="1" lang="ja-JP" altLang="en-US" sz="900" dirty="0">
                        <a:solidFill>
                          <a:schemeClr val="tx1"/>
                        </a:solidFill>
                      </a:endParaRPr>
                    </a:p>
                  </a:txBody>
                  <a:tcPr>
                    <a:solidFill>
                      <a:schemeClr val="bg1"/>
                    </a:solidFill>
                  </a:tcPr>
                </a:tc>
                <a:tc>
                  <a:txBody>
                    <a:bodyPr/>
                    <a:lstStyle/>
                    <a:p>
                      <a:r>
                        <a:rPr kumimoji="1" lang="en-US" altLang="ja-JP" sz="900" b="0" dirty="0" smtClean="0">
                          <a:solidFill>
                            <a:schemeClr val="tx1"/>
                          </a:solidFill>
                        </a:rPr>
                        <a:t>(A-MPDU, A-MSDU)=(64KB, NA)</a:t>
                      </a:r>
                      <a:endParaRPr kumimoji="1" lang="ja-JP" altLang="en-US" sz="900" b="0" dirty="0">
                        <a:solidFill>
                          <a:schemeClr val="tx1"/>
                        </a:solidFill>
                      </a:endParaRPr>
                    </a:p>
                  </a:txBody>
                  <a:tcPr>
                    <a:solidFill>
                      <a:schemeClr val="bg1"/>
                    </a:solidFill>
                  </a:tcPr>
                </a:tc>
              </a:tr>
              <a:tr h="147024">
                <a:tc>
                  <a:txBody>
                    <a:bodyPr/>
                    <a:lstStyle/>
                    <a:p>
                      <a:r>
                        <a:rPr lang="en-US" altLang="ja-JP" sz="900" dirty="0" smtClean="0">
                          <a:solidFill>
                            <a:schemeClr val="tx1"/>
                          </a:solidFill>
                        </a:rPr>
                        <a:t>NF [dB]</a:t>
                      </a:r>
                      <a:endParaRPr kumimoji="1" lang="ja-JP" altLang="en-US" sz="900" dirty="0">
                        <a:solidFill>
                          <a:schemeClr val="tx1"/>
                        </a:solidFill>
                      </a:endParaRPr>
                    </a:p>
                  </a:txBody>
                  <a:tcPr>
                    <a:solidFill>
                      <a:schemeClr val="bg1"/>
                    </a:solidFill>
                  </a:tcPr>
                </a:tc>
                <a:tc>
                  <a:txBody>
                    <a:bodyPr/>
                    <a:lstStyle/>
                    <a:p>
                      <a:r>
                        <a:rPr kumimoji="1" lang="en-US" altLang="ja-JP" sz="900" b="0" dirty="0" smtClean="0">
                          <a:solidFill>
                            <a:schemeClr val="tx1"/>
                          </a:solidFill>
                        </a:rPr>
                        <a:t>7</a:t>
                      </a:r>
                      <a:endParaRPr kumimoji="1" lang="ja-JP" altLang="en-US" sz="900" b="0" dirty="0">
                        <a:solidFill>
                          <a:schemeClr val="tx1"/>
                        </a:solidFill>
                      </a:endParaRPr>
                    </a:p>
                  </a:txBody>
                  <a:tcPr>
                    <a:solidFill>
                      <a:schemeClr val="bg1"/>
                    </a:solidFill>
                  </a:tcPr>
                </a:tc>
              </a:tr>
              <a:tr h="147024">
                <a:tc>
                  <a:txBody>
                    <a:bodyPr/>
                    <a:lstStyle/>
                    <a:p>
                      <a:r>
                        <a:rPr lang="en-US" altLang="ja-JP" sz="900" dirty="0" smtClean="0">
                          <a:solidFill>
                            <a:schemeClr val="tx1"/>
                          </a:solidFill>
                        </a:rPr>
                        <a:t>Channel</a:t>
                      </a:r>
                      <a:endParaRPr kumimoji="1" lang="ja-JP" altLang="en-US" sz="900" dirty="0">
                        <a:solidFill>
                          <a:schemeClr val="tx1"/>
                        </a:solidFill>
                      </a:endParaRPr>
                    </a:p>
                  </a:txBody>
                  <a:tcPr>
                    <a:solidFill>
                      <a:schemeClr val="bg1"/>
                    </a:solidFill>
                  </a:tcPr>
                </a:tc>
                <a:tc>
                  <a:txBody>
                    <a:bodyPr/>
                    <a:lstStyle/>
                    <a:p>
                      <a:r>
                        <a:rPr lang="en-US" altLang="ja-JP" sz="900" b="0" dirty="0" smtClean="0">
                          <a:solidFill>
                            <a:schemeClr val="tx1"/>
                          </a:solidFill>
                        </a:rPr>
                        <a:t>(</a:t>
                      </a:r>
                      <a:r>
                        <a:rPr lang="en-US" altLang="ja-JP" sz="900" b="0" dirty="0" err="1" smtClean="0">
                          <a:solidFill>
                            <a:schemeClr val="tx1"/>
                          </a:solidFill>
                        </a:rPr>
                        <a:t>Dist</a:t>
                      </a:r>
                      <a:r>
                        <a:rPr lang="en-US" altLang="ja-JP" sz="900" b="0" dirty="0" smtClean="0">
                          <a:solidFill>
                            <a:schemeClr val="tx1"/>
                          </a:solidFill>
                        </a:rPr>
                        <a:t>, Shadow, Fading)=(</a:t>
                      </a:r>
                      <a:r>
                        <a:rPr lang="en-US" altLang="ja-JP" sz="900" b="0" dirty="0" err="1" smtClean="0">
                          <a:solidFill>
                            <a:schemeClr val="tx1"/>
                          </a:solidFill>
                        </a:rPr>
                        <a:t>TGn</a:t>
                      </a:r>
                      <a:r>
                        <a:rPr lang="en-US" altLang="ja-JP" sz="900" b="0" dirty="0" smtClean="0">
                          <a:solidFill>
                            <a:schemeClr val="tx1"/>
                          </a:solidFill>
                        </a:rPr>
                        <a:t>, σ=5dB, </a:t>
                      </a:r>
                      <a:r>
                        <a:rPr lang="en-US" altLang="ja-JP" sz="900" b="0" baseline="0" dirty="0" smtClean="0">
                          <a:solidFill>
                            <a:schemeClr val="tx1"/>
                          </a:solidFill>
                        </a:rPr>
                        <a:t>K=12dB-Rice</a:t>
                      </a:r>
                      <a:r>
                        <a:rPr lang="en-US" altLang="ja-JP" sz="900" b="0" dirty="0" smtClean="0">
                          <a:solidFill>
                            <a:schemeClr val="tx1"/>
                          </a:solidFill>
                        </a:rPr>
                        <a:t>)</a:t>
                      </a:r>
                      <a:endParaRPr kumimoji="1" lang="ja-JP" altLang="en-US" sz="900" b="0" dirty="0">
                        <a:solidFill>
                          <a:schemeClr val="tx1"/>
                        </a:solidFill>
                      </a:endParaRPr>
                    </a:p>
                  </a:txBody>
                  <a:tcPr>
                    <a:solidFill>
                      <a:schemeClr val="bg1"/>
                    </a:solidFill>
                  </a:tcPr>
                </a:tc>
              </a:tr>
              <a:tr h="147024">
                <a:tc>
                  <a:txBody>
                    <a:bodyPr/>
                    <a:lstStyle/>
                    <a:p>
                      <a:r>
                        <a:rPr lang="en-US" altLang="ja-JP" sz="900" dirty="0" smtClean="0">
                          <a:solidFill>
                            <a:schemeClr val="tx1"/>
                          </a:solidFill>
                        </a:rPr>
                        <a:t>Detect </a:t>
                      </a:r>
                      <a:r>
                        <a:rPr lang="en-US" altLang="ja-JP" sz="900" dirty="0" err="1" smtClean="0">
                          <a:solidFill>
                            <a:schemeClr val="tx1"/>
                          </a:solidFill>
                        </a:rPr>
                        <a:t>Th</a:t>
                      </a:r>
                      <a:r>
                        <a:rPr lang="en-US" altLang="ja-JP" sz="900" dirty="0" smtClean="0">
                          <a:solidFill>
                            <a:schemeClr val="tx1"/>
                          </a:solidFill>
                        </a:rPr>
                        <a:t> [</a:t>
                      </a:r>
                      <a:r>
                        <a:rPr lang="en-US" altLang="ja-JP" sz="900" dirty="0" err="1" smtClean="0">
                          <a:solidFill>
                            <a:schemeClr val="tx1"/>
                          </a:solidFill>
                        </a:rPr>
                        <a:t>dBm</a:t>
                      </a:r>
                      <a:r>
                        <a:rPr lang="en-US" altLang="ja-JP" sz="900" dirty="0" smtClean="0">
                          <a:solidFill>
                            <a:schemeClr val="tx1"/>
                          </a:solidFill>
                        </a:rPr>
                        <a:t>]</a:t>
                      </a:r>
                      <a:endParaRPr kumimoji="1" lang="ja-JP" altLang="en-US" sz="900" dirty="0">
                        <a:solidFill>
                          <a:schemeClr val="tx1"/>
                        </a:solidFill>
                      </a:endParaRPr>
                    </a:p>
                  </a:txBody>
                  <a:tcPr>
                    <a:solidFill>
                      <a:schemeClr val="bg1"/>
                    </a:solidFill>
                  </a:tcPr>
                </a:tc>
                <a:tc>
                  <a:txBody>
                    <a:bodyPr/>
                    <a:lstStyle/>
                    <a:p>
                      <a:r>
                        <a:rPr kumimoji="1" lang="en-US" altLang="ja-JP" sz="900" b="0" dirty="0" smtClean="0">
                          <a:solidFill>
                            <a:schemeClr val="tx1"/>
                          </a:solidFill>
                        </a:rPr>
                        <a:t>(PD, ED) = (-82, -62)</a:t>
                      </a:r>
                      <a:endParaRPr kumimoji="1" lang="ja-JP" altLang="en-US" sz="900" b="0" dirty="0">
                        <a:solidFill>
                          <a:schemeClr val="tx1"/>
                        </a:solidFill>
                      </a:endParaRPr>
                    </a:p>
                  </a:txBody>
                  <a:tcPr>
                    <a:solidFill>
                      <a:schemeClr val="bg1"/>
                    </a:solidFill>
                  </a:tcPr>
                </a:tc>
              </a:tr>
            </a:tbl>
          </a:graphicData>
        </a:graphic>
      </p:graphicFrame>
      <p:graphicFrame>
        <p:nvGraphicFramePr>
          <p:cNvPr id="8" name="表 7"/>
          <p:cNvGraphicFramePr>
            <a:graphicFrameLocks noGrp="1"/>
          </p:cNvGraphicFramePr>
          <p:nvPr>
            <p:extLst>
              <p:ext uri="{D42A27DB-BD31-4B8C-83A1-F6EECF244321}">
                <p14:modId xmlns:p14="http://schemas.microsoft.com/office/powerpoint/2010/main" val="2735030329"/>
              </p:ext>
            </p:extLst>
          </p:nvPr>
        </p:nvGraphicFramePr>
        <p:xfrm>
          <a:off x="4620605" y="1524000"/>
          <a:ext cx="4363144" cy="3657600"/>
        </p:xfrm>
        <a:graphic>
          <a:graphicData uri="http://schemas.openxmlformats.org/drawingml/2006/table">
            <a:tbl>
              <a:tblPr firstRow="1" bandRow="1">
                <a:tableStyleId>{5940675A-B579-460E-94D1-54222C63F5DA}</a:tableStyleId>
              </a:tblPr>
              <a:tblGrid>
                <a:gridCol w="1399195"/>
                <a:gridCol w="2963949"/>
              </a:tblGrid>
              <a:tr h="147024">
                <a:tc>
                  <a:txBody>
                    <a:bodyPr/>
                    <a:lstStyle/>
                    <a:p>
                      <a:r>
                        <a:rPr kumimoji="1" lang="en-US" altLang="ja-JP" sz="900" b="0" dirty="0" smtClean="0">
                          <a:solidFill>
                            <a:schemeClr val="tx1"/>
                          </a:solidFill>
                        </a:rPr>
                        <a:t>Channel Setting [MHz]</a:t>
                      </a:r>
                    </a:p>
                  </a:txBody>
                  <a:tcPr>
                    <a:solidFill>
                      <a:schemeClr val="bg1"/>
                    </a:solidFill>
                  </a:tcPr>
                </a:tc>
                <a:tc>
                  <a:txBody>
                    <a:bodyPr/>
                    <a:lstStyle/>
                    <a:p>
                      <a:r>
                        <a:rPr kumimoji="1" lang="en-US" altLang="ja-JP" sz="900" b="0" dirty="0" smtClean="0">
                          <a:solidFill>
                            <a:schemeClr val="tx1"/>
                          </a:solidFill>
                        </a:rPr>
                        <a:t>(</a:t>
                      </a:r>
                      <a:r>
                        <a:rPr kumimoji="1" lang="en-US" altLang="ja-JP" sz="900" b="0" dirty="0" err="1" smtClean="0">
                          <a:solidFill>
                            <a:schemeClr val="tx1"/>
                          </a:solidFill>
                        </a:rPr>
                        <a:t>CenterFreq</a:t>
                      </a:r>
                      <a:r>
                        <a:rPr kumimoji="1" lang="en-US" altLang="ja-JP" sz="900" b="0" dirty="0" smtClean="0">
                          <a:solidFill>
                            <a:schemeClr val="tx1"/>
                          </a:solidFill>
                        </a:rPr>
                        <a:t>, BW)=(5180, 80)</a:t>
                      </a:r>
                      <a:endParaRPr kumimoji="1" lang="ja-JP" altLang="en-US" sz="900" b="0" dirty="0">
                        <a:solidFill>
                          <a:schemeClr val="tx1"/>
                        </a:solidFill>
                      </a:endParaRPr>
                    </a:p>
                  </a:txBody>
                  <a:tcPr>
                    <a:solidFill>
                      <a:schemeClr val="bg1"/>
                    </a:solidFill>
                  </a:tcPr>
                </a:tc>
              </a:tr>
              <a:tr h="147024">
                <a:tc>
                  <a:txBody>
                    <a:bodyPr/>
                    <a:lstStyle/>
                    <a:p>
                      <a:r>
                        <a:rPr kumimoji="1" lang="en-US" altLang="ja-JP" sz="900" b="0" dirty="0" smtClean="0">
                          <a:solidFill>
                            <a:schemeClr val="tx1"/>
                          </a:solidFill>
                        </a:rPr>
                        <a:t>Antenna Gain [</a:t>
                      </a:r>
                      <a:r>
                        <a:rPr kumimoji="1" lang="en-US" altLang="ja-JP" sz="900" b="0" dirty="0" err="1" smtClean="0">
                          <a:solidFill>
                            <a:schemeClr val="tx1"/>
                          </a:solidFill>
                        </a:rPr>
                        <a:t>dBi</a:t>
                      </a:r>
                      <a:r>
                        <a:rPr kumimoji="1" lang="en-US" altLang="ja-JP" sz="900" b="0" dirty="0" smtClean="0">
                          <a:solidFill>
                            <a:schemeClr val="tx1"/>
                          </a:solidFill>
                        </a:rPr>
                        <a:t>]</a:t>
                      </a:r>
                      <a:endParaRPr kumimoji="1" lang="ja-JP" altLang="en-US" sz="900" b="0" dirty="0">
                        <a:solidFill>
                          <a:schemeClr val="tx1"/>
                        </a:solidFill>
                      </a:endParaRPr>
                    </a:p>
                  </a:txBody>
                  <a:tcPr>
                    <a:solidFill>
                      <a:schemeClr val="bg1"/>
                    </a:solidFill>
                  </a:tcPr>
                </a:tc>
                <a:tc>
                  <a:txBody>
                    <a:bodyPr/>
                    <a:lstStyle/>
                    <a:p>
                      <a:r>
                        <a:rPr kumimoji="1" lang="en-US" altLang="ja-JP" sz="900" b="0" dirty="0" smtClean="0">
                          <a:solidFill>
                            <a:schemeClr val="tx1"/>
                          </a:solidFill>
                        </a:rPr>
                        <a:t>0(AP),</a:t>
                      </a:r>
                      <a:r>
                        <a:rPr kumimoji="1" lang="en-US" altLang="ja-JP" sz="900" b="0" baseline="0" dirty="0" smtClean="0">
                          <a:solidFill>
                            <a:schemeClr val="tx1"/>
                          </a:solidFill>
                        </a:rPr>
                        <a:t> -2(STA) </a:t>
                      </a:r>
                    </a:p>
                  </a:txBody>
                  <a:tcPr>
                    <a:solidFill>
                      <a:schemeClr val="bg1"/>
                    </a:solidFill>
                  </a:tcPr>
                </a:tc>
              </a:tr>
              <a:tr h="147024">
                <a:tc>
                  <a:txBody>
                    <a:bodyPr/>
                    <a:lstStyle/>
                    <a:p>
                      <a:r>
                        <a:rPr kumimoji="1" lang="en-US" altLang="ja-JP" sz="900" b="0" dirty="0" smtClean="0">
                          <a:solidFill>
                            <a:schemeClr val="tx1"/>
                          </a:solidFill>
                        </a:rPr>
                        <a:t>Antenna Height</a:t>
                      </a:r>
                      <a:r>
                        <a:rPr kumimoji="1" lang="en-US" altLang="ja-JP" sz="900" b="0" baseline="0" dirty="0" smtClean="0">
                          <a:solidFill>
                            <a:schemeClr val="tx1"/>
                          </a:solidFill>
                        </a:rPr>
                        <a:t> [m]</a:t>
                      </a:r>
                      <a:endParaRPr kumimoji="1" lang="ja-JP" altLang="en-US" sz="900" b="0" dirty="0">
                        <a:solidFill>
                          <a:schemeClr val="tx1"/>
                        </a:solidFill>
                      </a:endParaRPr>
                    </a:p>
                  </a:txBody>
                  <a:tcPr>
                    <a:solidFill>
                      <a:schemeClr val="bg1"/>
                    </a:solidFill>
                  </a:tcPr>
                </a:tc>
                <a:tc>
                  <a:txBody>
                    <a:bodyPr/>
                    <a:lstStyle/>
                    <a:p>
                      <a:r>
                        <a:rPr kumimoji="1" lang="en-US" altLang="ja-JP" sz="900" b="0" baseline="0" dirty="0" smtClean="0">
                          <a:solidFill>
                            <a:schemeClr val="tx1"/>
                          </a:solidFill>
                        </a:rPr>
                        <a:t>3(AP), 1.5(STA)</a:t>
                      </a:r>
                    </a:p>
                  </a:txBody>
                  <a:tcPr>
                    <a:solidFill>
                      <a:schemeClr val="bg1"/>
                    </a:solidFill>
                  </a:tcPr>
                </a:tc>
              </a:tr>
              <a:tr h="147024">
                <a:tc>
                  <a:txBody>
                    <a:bodyPr/>
                    <a:lstStyle/>
                    <a:p>
                      <a:r>
                        <a:rPr kumimoji="1" lang="en-US" altLang="ja-JP" sz="900" b="0" dirty="0" err="1" smtClean="0">
                          <a:solidFill>
                            <a:schemeClr val="tx1"/>
                          </a:solidFill>
                        </a:rPr>
                        <a:t>Tx</a:t>
                      </a:r>
                      <a:r>
                        <a:rPr kumimoji="1" lang="en-US" altLang="ja-JP" sz="900" b="0" dirty="0" smtClean="0">
                          <a:solidFill>
                            <a:schemeClr val="tx1"/>
                          </a:solidFill>
                        </a:rPr>
                        <a:t> buffer</a:t>
                      </a:r>
                      <a:r>
                        <a:rPr kumimoji="1" lang="en-US" altLang="ja-JP" sz="900" b="0" baseline="0" dirty="0" smtClean="0">
                          <a:solidFill>
                            <a:schemeClr val="tx1"/>
                          </a:solidFill>
                        </a:rPr>
                        <a:t> size [Byte]</a:t>
                      </a:r>
                      <a:endParaRPr kumimoji="1" lang="ja-JP" altLang="en-US" sz="900" b="0" dirty="0">
                        <a:solidFill>
                          <a:schemeClr val="tx1"/>
                        </a:solidFill>
                      </a:endParaRPr>
                    </a:p>
                  </a:txBody>
                  <a:tcPr>
                    <a:solidFill>
                      <a:schemeClr val="bg1"/>
                    </a:solidFill>
                  </a:tcPr>
                </a:tc>
                <a:tc>
                  <a:txBody>
                    <a:bodyPr/>
                    <a:lstStyle/>
                    <a:p>
                      <a:r>
                        <a:rPr kumimoji="1" lang="en-US" altLang="ja-JP" sz="900" b="0" baseline="0" dirty="0" smtClean="0">
                          <a:solidFill>
                            <a:schemeClr val="tx1"/>
                          </a:solidFill>
                        </a:rPr>
                        <a:t>375k  [default=</a:t>
                      </a:r>
                      <a:r>
                        <a:rPr kumimoji="1" lang="ja-JP" altLang="en-US" sz="900" b="0" baseline="0" dirty="0" smtClean="0">
                          <a:solidFill>
                            <a:schemeClr val="tx1"/>
                          </a:solidFill>
                        </a:rPr>
                        <a:t>∞</a:t>
                      </a:r>
                      <a:r>
                        <a:rPr kumimoji="1" lang="en-US" altLang="ja-JP" sz="900" b="0" baseline="0" dirty="0" smtClean="0">
                          <a:solidFill>
                            <a:schemeClr val="tx1"/>
                          </a:solidFill>
                        </a:rPr>
                        <a:t>] (size that can hold 1 sec data size)</a:t>
                      </a:r>
                    </a:p>
                  </a:txBody>
                  <a:tcPr>
                    <a:solidFill>
                      <a:schemeClr val="bg1"/>
                    </a:solidFill>
                  </a:tcPr>
                </a:tc>
              </a:tr>
              <a:tr h="147024">
                <a:tc>
                  <a:txBody>
                    <a:bodyPr/>
                    <a:lstStyle/>
                    <a:p>
                      <a:r>
                        <a:rPr kumimoji="1" lang="en-US" altLang="ja-JP" sz="900" b="0" dirty="0" smtClean="0">
                          <a:solidFill>
                            <a:schemeClr val="tx1"/>
                          </a:solidFill>
                        </a:rPr>
                        <a:t>Wraparound</a:t>
                      </a:r>
                      <a:endParaRPr kumimoji="1" lang="ja-JP" altLang="en-US" sz="900" b="0" dirty="0">
                        <a:solidFill>
                          <a:schemeClr val="tx1"/>
                        </a:solidFill>
                      </a:endParaRPr>
                    </a:p>
                  </a:txBody>
                  <a:tcPr>
                    <a:solidFill>
                      <a:schemeClr val="bg1"/>
                    </a:solidFill>
                  </a:tcPr>
                </a:tc>
                <a:tc>
                  <a:txBody>
                    <a:bodyPr/>
                    <a:lstStyle/>
                    <a:p>
                      <a:r>
                        <a:rPr kumimoji="1" lang="en-US" altLang="ja-JP" sz="900" b="0" baseline="0" dirty="0" smtClean="0">
                          <a:solidFill>
                            <a:schemeClr val="tx1"/>
                          </a:solidFill>
                        </a:rPr>
                        <a:t>Enabled</a:t>
                      </a:r>
                    </a:p>
                  </a:txBody>
                  <a:tcPr>
                    <a:solidFill>
                      <a:schemeClr val="bg1"/>
                    </a:solidFill>
                  </a:tcPr>
                </a:tc>
              </a:tr>
              <a:tr h="147024">
                <a:tc>
                  <a:txBody>
                    <a:bodyPr/>
                    <a:lstStyle/>
                    <a:p>
                      <a:r>
                        <a:rPr kumimoji="1" lang="en-US" altLang="ja-JP" sz="900" b="0" dirty="0" smtClean="0">
                          <a:solidFill>
                            <a:schemeClr val="tx1"/>
                          </a:solidFill>
                        </a:rPr>
                        <a:t>TTL [sec]</a:t>
                      </a:r>
                      <a:endParaRPr kumimoji="1" lang="ja-JP" altLang="en-US" sz="900" b="0" dirty="0">
                        <a:solidFill>
                          <a:schemeClr val="tx1"/>
                        </a:solidFill>
                      </a:endParaRPr>
                    </a:p>
                  </a:txBody>
                  <a:tcPr>
                    <a:solidFill>
                      <a:schemeClr val="bg1"/>
                    </a:solidFill>
                  </a:tcPr>
                </a:tc>
                <a:tc>
                  <a:txBody>
                    <a:bodyPr/>
                    <a:lstStyle/>
                    <a:p>
                      <a:r>
                        <a:rPr kumimoji="1" lang="en-US" altLang="ja-JP" sz="900" b="0" baseline="0" dirty="0" smtClean="0">
                          <a:solidFill>
                            <a:schemeClr val="tx1"/>
                          </a:solidFill>
                        </a:rPr>
                        <a:t>1 sec </a:t>
                      </a:r>
                    </a:p>
                  </a:txBody>
                  <a:tcPr>
                    <a:solidFill>
                      <a:schemeClr val="bg1"/>
                    </a:solidFill>
                  </a:tcPr>
                </a:tc>
              </a:tr>
              <a:tr h="147024">
                <a:tc>
                  <a:txBody>
                    <a:bodyPr/>
                    <a:lstStyle/>
                    <a:p>
                      <a:r>
                        <a:rPr kumimoji="1" lang="en-US" altLang="ja-JP" sz="900" b="0" dirty="0" smtClean="0">
                          <a:solidFill>
                            <a:schemeClr val="tx1"/>
                          </a:solidFill>
                        </a:rPr>
                        <a:t>PLCP Header</a:t>
                      </a:r>
                      <a:r>
                        <a:rPr kumimoji="1" lang="en-US" altLang="ja-JP" sz="900" b="0" baseline="0" dirty="0" smtClean="0">
                          <a:solidFill>
                            <a:schemeClr val="tx1"/>
                          </a:solidFill>
                        </a:rPr>
                        <a:t> Error </a:t>
                      </a:r>
                      <a:r>
                        <a:rPr kumimoji="1" lang="en-US" altLang="ja-JP" sz="900" b="0" baseline="0" dirty="0" err="1" smtClean="0">
                          <a:solidFill>
                            <a:schemeClr val="tx1"/>
                          </a:solidFill>
                        </a:rPr>
                        <a:t>Det</a:t>
                      </a:r>
                      <a:endParaRPr kumimoji="1" lang="ja-JP" altLang="en-US" sz="900" b="0" dirty="0">
                        <a:solidFill>
                          <a:schemeClr val="tx1"/>
                        </a:solidFill>
                      </a:endParaRPr>
                    </a:p>
                  </a:txBody>
                  <a:tcPr>
                    <a:solidFill>
                      <a:schemeClr val="bg1"/>
                    </a:solidFill>
                  </a:tcPr>
                </a:tc>
                <a:tc>
                  <a:txBody>
                    <a:bodyPr/>
                    <a:lstStyle/>
                    <a:p>
                      <a:pPr marL="0" algn="l" defTabSz="914400" rtl="0" eaLnBrk="1" latinLnBrk="0" hangingPunct="1"/>
                      <a:r>
                        <a:rPr kumimoji="1" lang="en-US" altLang="ja-JP" sz="900" b="0" kern="1200" dirty="0" smtClean="0">
                          <a:solidFill>
                            <a:schemeClr val="tx1"/>
                          </a:solidFill>
                          <a:latin typeface="+mn-lt"/>
                          <a:ea typeface="+mn-ea"/>
                          <a:cs typeface="+mn-cs"/>
                        </a:rPr>
                        <a:t>Enabled</a:t>
                      </a:r>
                    </a:p>
                  </a:txBody>
                  <a:tcPr>
                    <a:solidFill>
                      <a:schemeClr val="bg1"/>
                    </a:solidFill>
                  </a:tcPr>
                </a:tc>
              </a:tr>
              <a:tr h="147024">
                <a:tc>
                  <a:txBody>
                    <a:bodyPr/>
                    <a:lstStyle/>
                    <a:p>
                      <a:pPr marL="0" algn="l" defTabSz="914400" rtl="0" eaLnBrk="1" latinLnBrk="0" hangingPunct="1"/>
                      <a:r>
                        <a:rPr kumimoji="1" lang="en-US" altLang="ja-JP" sz="900" b="0" kern="1200" dirty="0" smtClean="0">
                          <a:solidFill>
                            <a:schemeClr val="tx1"/>
                          </a:solidFill>
                          <a:latin typeface="+mn-lt"/>
                          <a:ea typeface="+mn-ea"/>
                          <a:cs typeface="+mn-cs"/>
                        </a:rPr>
                        <a:t>The Number of</a:t>
                      </a:r>
                      <a:r>
                        <a:rPr kumimoji="1" lang="ja-JP" altLang="en-US" sz="900" b="0" kern="1200" dirty="0" smtClean="0">
                          <a:solidFill>
                            <a:schemeClr val="tx1"/>
                          </a:solidFill>
                          <a:latin typeface="+mn-lt"/>
                          <a:ea typeface="+mn-ea"/>
                          <a:cs typeface="+mn-cs"/>
                        </a:rPr>
                        <a:t> </a:t>
                      </a:r>
                      <a:r>
                        <a:rPr kumimoji="1" lang="en-US" altLang="ja-JP" sz="900" b="0" kern="1200" dirty="0" smtClean="0">
                          <a:solidFill>
                            <a:schemeClr val="tx1"/>
                          </a:solidFill>
                          <a:latin typeface="+mn-lt"/>
                          <a:ea typeface="+mn-ea"/>
                          <a:cs typeface="+mn-cs"/>
                        </a:rPr>
                        <a:t>Multiplexing BA Users</a:t>
                      </a:r>
                    </a:p>
                  </a:txBody>
                  <a:tcPr>
                    <a:solidFill>
                      <a:schemeClr val="bg1"/>
                    </a:solidFill>
                  </a:tcPr>
                </a:tc>
                <a:tc>
                  <a:txBody>
                    <a:bodyPr/>
                    <a:lstStyle/>
                    <a:p>
                      <a:pPr marL="0" algn="l" defTabSz="914400" rtl="0" eaLnBrk="1" latinLnBrk="0" hangingPunct="1"/>
                      <a:r>
                        <a:rPr kumimoji="1" lang="en-US" altLang="ja-JP" sz="900" b="0" kern="1200" dirty="0" smtClean="0">
                          <a:solidFill>
                            <a:schemeClr val="tx1"/>
                          </a:solidFill>
                          <a:latin typeface="+mn-lt"/>
                          <a:ea typeface="+mn-ea"/>
                          <a:cs typeface="+mn-cs"/>
                        </a:rPr>
                        <a:t>1(No-multiplexing),</a:t>
                      </a:r>
                    </a:p>
                  </a:txBody>
                  <a:tcPr>
                    <a:solidFill>
                      <a:schemeClr val="bg1"/>
                    </a:solidFill>
                  </a:tcPr>
                </a:tc>
              </a:tr>
              <a:tr h="147024">
                <a:tc>
                  <a:txBody>
                    <a:bodyPr/>
                    <a:lstStyle/>
                    <a:p>
                      <a:r>
                        <a:rPr kumimoji="1" lang="en-US" altLang="ja-JP" sz="900" b="1" dirty="0" smtClean="0">
                          <a:solidFill>
                            <a:schemeClr val="tx1"/>
                          </a:solidFill>
                        </a:rPr>
                        <a:t>Leader Selection</a:t>
                      </a:r>
                      <a:endParaRPr kumimoji="1" lang="ja-JP" altLang="en-US" sz="900" b="1" dirty="0">
                        <a:solidFill>
                          <a:schemeClr val="tx1"/>
                        </a:solidFill>
                      </a:endParaRPr>
                    </a:p>
                  </a:txBody>
                  <a:tcPr>
                    <a:solidFill>
                      <a:schemeClr val="bg1"/>
                    </a:solidFill>
                  </a:tcPr>
                </a:tc>
                <a:tc>
                  <a:txBody>
                    <a:bodyPr/>
                    <a:lstStyle/>
                    <a:p>
                      <a:r>
                        <a:rPr kumimoji="1" lang="en-US" altLang="ja-JP" sz="900" b="1" baseline="0" dirty="0" smtClean="0">
                          <a:solidFill>
                            <a:schemeClr val="tx1"/>
                          </a:solidFill>
                        </a:rPr>
                        <a:t>Throughput based(with MD Report)</a:t>
                      </a:r>
                    </a:p>
                  </a:txBody>
                  <a:tcPr>
                    <a:solidFill>
                      <a:schemeClr val="bg1"/>
                    </a:solidFill>
                  </a:tcPr>
                </a:tc>
              </a:tr>
              <a:tr h="147024">
                <a:tc>
                  <a:txBody>
                    <a:bodyPr/>
                    <a:lstStyle/>
                    <a:p>
                      <a:pPr marL="0" algn="l" defTabSz="1089325" rtl="0" eaLnBrk="1" latinLnBrk="0" hangingPunct="1"/>
                      <a:r>
                        <a:rPr kumimoji="1" lang="en-US" altLang="ja-JP" sz="900" b="0" kern="1200" dirty="0" smtClean="0">
                          <a:solidFill>
                            <a:schemeClr val="tx1"/>
                          </a:solidFill>
                          <a:latin typeface="+mn-lt"/>
                          <a:ea typeface="+mn-ea"/>
                          <a:cs typeface="+mn-cs"/>
                        </a:rPr>
                        <a:t>MSDU Count Duration [sec]</a:t>
                      </a:r>
                      <a:endParaRPr kumimoji="1" lang="ja-JP" altLang="en-US" sz="900" b="0" kern="1200" dirty="0">
                        <a:solidFill>
                          <a:schemeClr val="tx1"/>
                        </a:solidFill>
                        <a:latin typeface="+mn-lt"/>
                        <a:ea typeface="+mn-ea"/>
                        <a:cs typeface="+mn-cs"/>
                      </a:endParaRPr>
                    </a:p>
                  </a:txBody>
                  <a:tcPr>
                    <a:solidFill>
                      <a:schemeClr val="bg1"/>
                    </a:solidFill>
                  </a:tcPr>
                </a:tc>
                <a:tc>
                  <a:txBody>
                    <a:bodyPr/>
                    <a:lstStyle/>
                    <a:p>
                      <a:pPr marL="0" algn="l" defTabSz="1089325" rtl="0" eaLnBrk="1" latinLnBrk="0" hangingPunct="1"/>
                      <a:r>
                        <a:rPr kumimoji="1" lang="en-US" altLang="ja-JP" sz="900" b="0" kern="1200" dirty="0" smtClean="0">
                          <a:solidFill>
                            <a:schemeClr val="tx1"/>
                          </a:solidFill>
                          <a:latin typeface="+mn-lt"/>
                          <a:ea typeface="+mn-ea"/>
                          <a:cs typeface="+mn-cs"/>
                        </a:rPr>
                        <a:t>1</a:t>
                      </a:r>
                    </a:p>
                  </a:txBody>
                  <a:tcPr>
                    <a:solidFill>
                      <a:schemeClr val="bg1"/>
                    </a:solidFill>
                  </a:tcPr>
                </a:tc>
              </a:tr>
              <a:tr h="147024">
                <a:tc>
                  <a:txBody>
                    <a:bodyPr/>
                    <a:lstStyle/>
                    <a:p>
                      <a:r>
                        <a:rPr kumimoji="1" lang="en-US" altLang="ja-JP" sz="900" b="1" dirty="0" smtClean="0">
                          <a:solidFill>
                            <a:schemeClr val="tx1"/>
                          </a:solidFill>
                        </a:rPr>
                        <a:t>Rx MSDU Threshold to determine</a:t>
                      </a:r>
                      <a:r>
                        <a:rPr kumimoji="1" lang="en-US" altLang="ja-JP" sz="900" b="1" baseline="0" dirty="0" smtClean="0">
                          <a:solidFill>
                            <a:schemeClr val="tx1"/>
                          </a:solidFill>
                        </a:rPr>
                        <a:t> send Report</a:t>
                      </a:r>
                      <a:endParaRPr kumimoji="1" lang="en-US" altLang="ja-JP" sz="900" b="1" dirty="0" smtClean="0">
                        <a:solidFill>
                          <a:schemeClr val="tx1"/>
                        </a:solidFill>
                      </a:endParaRPr>
                    </a:p>
                  </a:txBody>
                  <a:tcPr>
                    <a:solidFill>
                      <a:schemeClr val="bg1"/>
                    </a:solidFill>
                  </a:tcPr>
                </a:tc>
                <a:tc>
                  <a:txBody>
                    <a:bodyPr/>
                    <a:lstStyle/>
                    <a:p>
                      <a:r>
                        <a:rPr kumimoji="1" lang="en-US" altLang="ja-JP" sz="900" b="1" baseline="0" dirty="0" smtClean="0">
                          <a:solidFill>
                            <a:srgbClr val="FF0000"/>
                          </a:solidFill>
                        </a:rPr>
                        <a:t>PER :0.02 – 0.8 (No duplication check)</a:t>
                      </a:r>
                    </a:p>
                  </a:txBody>
                  <a:tcPr>
                    <a:solidFill>
                      <a:schemeClr val="bg1"/>
                    </a:solidFill>
                  </a:tcPr>
                </a:tc>
              </a:tr>
              <a:tr h="147024">
                <a:tc>
                  <a:txBody>
                    <a:bodyPr/>
                    <a:lstStyle/>
                    <a:p>
                      <a:r>
                        <a:rPr kumimoji="1" lang="en-US" altLang="ja-JP" sz="900" b="0" dirty="0" smtClean="0">
                          <a:solidFill>
                            <a:schemeClr val="tx1"/>
                          </a:solidFill>
                        </a:rPr>
                        <a:t>Statistics start delay max</a:t>
                      </a:r>
                      <a:r>
                        <a:rPr kumimoji="1" lang="ja-JP" altLang="en-US" sz="900" b="0" baseline="0" dirty="0" smtClean="0">
                          <a:solidFill>
                            <a:schemeClr val="tx1"/>
                          </a:solidFill>
                        </a:rPr>
                        <a:t> </a:t>
                      </a:r>
                      <a:r>
                        <a:rPr kumimoji="1" lang="en-US" altLang="ja-JP" sz="900" b="0" baseline="0" dirty="0" smtClean="0">
                          <a:solidFill>
                            <a:schemeClr val="tx1"/>
                          </a:solidFill>
                        </a:rPr>
                        <a:t>time [sec]</a:t>
                      </a:r>
                      <a:endParaRPr kumimoji="1" lang="en-US" altLang="ja-JP" sz="900" b="0" dirty="0" smtClean="0">
                        <a:solidFill>
                          <a:schemeClr val="tx1"/>
                        </a:solidFill>
                      </a:endParaRPr>
                    </a:p>
                  </a:txBody>
                  <a:tcPr>
                    <a:solidFill>
                      <a:schemeClr val="bg1"/>
                    </a:solidFill>
                  </a:tcPr>
                </a:tc>
                <a:tc>
                  <a:txBody>
                    <a:bodyPr/>
                    <a:lstStyle/>
                    <a:p>
                      <a:r>
                        <a:rPr kumimoji="1" lang="en-US" altLang="ja-JP" sz="900" b="0" baseline="0" dirty="0" smtClean="0">
                          <a:solidFill>
                            <a:schemeClr val="tx1"/>
                          </a:solidFill>
                        </a:rPr>
                        <a:t>0 (All STA start measurement at the same time)</a:t>
                      </a:r>
                    </a:p>
                  </a:txBody>
                  <a:tcPr>
                    <a:solidFill>
                      <a:schemeClr val="bg1"/>
                    </a:solidFill>
                  </a:tcPr>
                </a:tc>
              </a:tr>
              <a:tr h="147024">
                <a:tc>
                  <a:txBody>
                    <a:bodyPr/>
                    <a:lstStyle/>
                    <a:p>
                      <a:r>
                        <a:rPr kumimoji="1" lang="en-US" altLang="ja-JP" sz="900" b="0" dirty="0" smtClean="0">
                          <a:solidFill>
                            <a:schemeClr val="tx1"/>
                          </a:solidFill>
                        </a:rPr>
                        <a:t>Report transmission delay max time [sec]</a:t>
                      </a:r>
                    </a:p>
                  </a:txBody>
                  <a:tcPr>
                    <a:solidFill>
                      <a:schemeClr val="bg1"/>
                    </a:solidFill>
                  </a:tcPr>
                </a:tc>
                <a:tc>
                  <a:txBody>
                    <a:bodyPr/>
                    <a:lstStyle/>
                    <a:p>
                      <a:r>
                        <a:rPr kumimoji="1" lang="en-US" altLang="ja-JP" sz="900" b="0" baseline="0" dirty="0" smtClean="0">
                          <a:solidFill>
                            <a:schemeClr val="tx1"/>
                          </a:solidFill>
                        </a:rPr>
                        <a:t>1 (Same as MSDU count Duration)</a:t>
                      </a:r>
                    </a:p>
                  </a:txBody>
                  <a:tcPr>
                    <a:solidFill>
                      <a:schemeClr val="bg1"/>
                    </a:solidFill>
                  </a:tcPr>
                </a:tc>
              </a:tr>
            </a:tbl>
          </a:graphicData>
        </a:graphic>
      </p:graphicFrame>
      <p:pic>
        <p:nvPicPr>
          <p:cNvPr id="11"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165858" y="5080113"/>
            <a:ext cx="1444742" cy="13175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3" name="正方形/長方形 12"/>
          <p:cNvSpPr/>
          <p:nvPr/>
        </p:nvSpPr>
        <p:spPr>
          <a:xfrm>
            <a:off x="6096082" y="5224790"/>
            <a:ext cx="1600118" cy="261610"/>
          </a:xfrm>
          <a:prstGeom prst="rect">
            <a:avLst/>
          </a:prstGeom>
          <a:noFill/>
        </p:spPr>
        <p:txBody>
          <a:bodyPr wrap="none" rtlCol="0">
            <a:spAutoFit/>
          </a:bodyPr>
          <a:lstStyle/>
          <a:p>
            <a:r>
              <a:rPr lang="en-US" altLang="ja-JP" sz="1100" b="1" dirty="0" smtClean="0">
                <a:solidFill>
                  <a:schemeClr val="tx1"/>
                </a:solidFill>
                <a:latin typeface="+mj-ea"/>
              </a:rPr>
              <a:t>Topology</a:t>
            </a:r>
            <a:r>
              <a:rPr lang="en-US" altLang="ja-JP" sz="1100" dirty="0" smtClean="0">
                <a:solidFill>
                  <a:schemeClr val="tx1"/>
                </a:solidFill>
                <a:latin typeface="+mj-ea"/>
              </a:rPr>
              <a:t> (followed ss3)</a:t>
            </a:r>
            <a:endParaRPr lang="ja-JP" altLang="en-US" sz="1100" dirty="0">
              <a:solidFill>
                <a:schemeClr val="tx1"/>
              </a:solidFill>
              <a:latin typeface="+mj-ea"/>
            </a:endParaRPr>
          </a:p>
        </p:txBody>
      </p:sp>
      <p:sp>
        <p:nvSpPr>
          <p:cNvPr id="2" name="正方形/長方形 1"/>
          <p:cNvSpPr/>
          <p:nvPr/>
        </p:nvSpPr>
        <p:spPr bwMode="auto">
          <a:xfrm>
            <a:off x="4619625" y="4074320"/>
            <a:ext cx="4362450" cy="364330"/>
          </a:xfrm>
          <a:prstGeom prst="rect">
            <a:avLst/>
          </a:prstGeom>
          <a:noFill/>
          <a:ln w="28575" cap="flat" cmpd="sng" algn="ctr">
            <a:solidFill>
              <a:srgbClr val="FF9900"/>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ja-JP" altLang="en-US" sz="1200" b="0" i="0" u="none" strike="noStrike" cap="none" normalizeH="0" baseline="0" smtClean="0">
              <a:ln>
                <a:noFill/>
              </a:ln>
              <a:solidFill>
                <a:schemeClr val="tx1"/>
              </a:solidFill>
              <a:effectLst/>
              <a:latin typeface="Times New Roman" pitchFamily="18" charset="0"/>
            </a:endParaRPr>
          </a:p>
        </p:txBody>
      </p:sp>
      <p:sp>
        <p:nvSpPr>
          <p:cNvPr id="16" name="タイトル 2"/>
          <p:cNvSpPr>
            <a:spLocks noGrp="1"/>
          </p:cNvSpPr>
          <p:nvPr>
            <p:ph type="title"/>
          </p:nvPr>
        </p:nvSpPr>
        <p:spPr>
          <a:xfrm>
            <a:off x="685800" y="685800"/>
            <a:ext cx="7772400" cy="1066800"/>
          </a:xfrm>
        </p:spPr>
        <p:txBody>
          <a:bodyPr/>
          <a:lstStyle/>
          <a:p>
            <a:r>
              <a:rPr kumimoji="1" lang="en-US" altLang="ja-JP" dirty="0" smtClean="0"/>
              <a:t>Simulation conditions</a:t>
            </a:r>
            <a:endParaRPr kumimoji="1" lang="ja-JP" altLang="en-US" dirty="0"/>
          </a:p>
        </p:txBody>
      </p:sp>
    </p:spTree>
    <p:extLst>
      <p:ext uri="{BB962C8B-B14F-4D97-AF65-F5344CB8AC3E}">
        <p14:creationId xmlns:p14="http://schemas.microsoft.com/office/powerpoint/2010/main" val="178213504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p:cNvSpPr>
            <a:spLocks noGrp="1"/>
          </p:cNvSpPr>
          <p:nvPr>
            <p:ph idx="1"/>
          </p:nvPr>
        </p:nvSpPr>
        <p:spPr>
          <a:xfrm>
            <a:off x="685800" y="1981200"/>
            <a:ext cx="7772400" cy="4114800"/>
          </a:xfrm>
        </p:spPr>
        <p:txBody>
          <a:bodyPr/>
          <a:lstStyle/>
          <a:p>
            <a:r>
              <a:rPr kumimoji="1" lang="en-US" altLang="ja-JP" sz="2000" dirty="0" smtClean="0"/>
              <a:t>The TGax Spec Framework Document (SFD)[1] includes </a:t>
            </a:r>
            <a:r>
              <a:rPr kumimoji="1" lang="en-US" altLang="ja-JP" sz="2000" dirty="0"/>
              <a:t>mention of BA/ACK multiplexing, as follows;</a:t>
            </a:r>
            <a:endParaRPr kumimoji="1" lang="en-US" altLang="ja-JP" sz="2000" dirty="0" smtClean="0"/>
          </a:p>
          <a:p>
            <a:pPr lvl="1"/>
            <a:r>
              <a:rPr lang="en-GB" altLang="ja-JP" sz="1800" i="1" dirty="0" smtClean="0"/>
              <a:t>The </a:t>
            </a:r>
            <a:r>
              <a:rPr lang="en-GB" altLang="ja-JP" sz="1800" i="1" dirty="0"/>
              <a:t>amendment shall include a mechanism to multiplex BA/ACK responses to DL MU transmission. [MU Motion #4, March </a:t>
            </a:r>
            <a:r>
              <a:rPr lang="en-GB" altLang="ja-JP" sz="1800" i="1" dirty="0" smtClean="0"/>
              <a:t>2015]</a:t>
            </a:r>
          </a:p>
          <a:p>
            <a:r>
              <a:rPr kumimoji="1" lang="en-US" altLang="ja-JP" sz="2000" dirty="0"/>
              <a:t>The TGax SFD also includes a definition, as follows;</a:t>
            </a:r>
          </a:p>
          <a:p>
            <a:pPr lvl="1"/>
            <a:r>
              <a:rPr lang="en-GB" altLang="ja-JP" sz="1800" i="1" dirty="0" smtClean="0"/>
              <a:t>MU </a:t>
            </a:r>
            <a:r>
              <a:rPr lang="en-GB" altLang="ja-JP" sz="1800" i="1" dirty="0"/>
              <a:t>features include UL and DL OFDMA and UL and DL MU-MIMO</a:t>
            </a:r>
            <a:r>
              <a:rPr lang="en-GB" altLang="ja-JP" sz="1800" i="1" dirty="0" smtClean="0"/>
              <a:t>.</a:t>
            </a:r>
            <a:endParaRPr lang="ja-JP" altLang="ja-JP" sz="1800" i="1" dirty="0"/>
          </a:p>
          <a:p>
            <a:pPr lvl="1"/>
            <a:endParaRPr lang="ja-JP" altLang="ja-JP" sz="1800" i="1" dirty="0" smtClean="0"/>
          </a:p>
          <a:p>
            <a:endParaRPr kumimoji="1" lang="ja-JP" altLang="en-US" sz="2000" dirty="0"/>
          </a:p>
        </p:txBody>
      </p:sp>
      <p:sp>
        <p:nvSpPr>
          <p:cNvPr id="3" name="タイトル 2"/>
          <p:cNvSpPr>
            <a:spLocks noGrp="1"/>
          </p:cNvSpPr>
          <p:nvPr>
            <p:ph type="title"/>
          </p:nvPr>
        </p:nvSpPr>
        <p:spPr/>
        <p:txBody>
          <a:bodyPr/>
          <a:lstStyle/>
          <a:p>
            <a:r>
              <a:rPr kumimoji="1" lang="en-US" altLang="ja-JP" dirty="0" smtClean="0"/>
              <a:t>Background</a:t>
            </a:r>
            <a:endParaRPr kumimoji="1" lang="ja-JP" altLang="en-US" dirty="0"/>
          </a:p>
        </p:txBody>
      </p:sp>
      <p:sp>
        <p:nvSpPr>
          <p:cNvPr id="4" name="日付プレースホルダー 3"/>
          <p:cNvSpPr>
            <a:spLocks noGrp="1"/>
          </p:cNvSpPr>
          <p:nvPr>
            <p:ph type="dt" sz="half" idx="10"/>
          </p:nvPr>
        </p:nvSpPr>
        <p:spPr/>
        <p:txBody>
          <a:bodyPr/>
          <a:lstStyle/>
          <a:p>
            <a:r>
              <a:rPr lang="en-US" altLang="ja-JP" smtClean="0"/>
              <a:t>September 2015</a:t>
            </a:r>
            <a:endParaRPr lang="en-US" dirty="0"/>
          </a:p>
        </p:txBody>
      </p:sp>
      <p:sp>
        <p:nvSpPr>
          <p:cNvPr id="5" name="フッター プレースホルダー 4"/>
          <p:cNvSpPr>
            <a:spLocks noGrp="1"/>
          </p:cNvSpPr>
          <p:nvPr>
            <p:ph type="ftr" sz="quarter" idx="11"/>
          </p:nvPr>
        </p:nvSpPr>
        <p:spPr/>
        <p:txBody>
          <a:bodyPr/>
          <a:lstStyle/>
          <a:p>
            <a:r>
              <a:rPr lang="en-US" smtClean="0"/>
              <a:t>Yusuke Tanaka, Sony Corporation</a:t>
            </a:r>
            <a:endParaRPr lang="en-US" dirty="0"/>
          </a:p>
        </p:txBody>
      </p:sp>
      <p:sp>
        <p:nvSpPr>
          <p:cNvPr id="6" name="スライド番号プレースホルダー 5"/>
          <p:cNvSpPr>
            <a:spLocks noGrp="1"/>
          </p:cNvSpPr>
          <p:nvPr>
            <p:ph type="sldNum" sz="quarter" idx="12"/>
          </p:nvPr>
        </p:nvSpPr>
        <p:spPr/>
        <p:txBody>
          <a:bodyPr/>
          <a:lstStyle/>
          <a:p>
            <a:r>
              <a:rPr lang="en-US" smtClean="0"/>
              <a:t>Slide </a:t>
            </a:r>
            <a:fld id="{2D2062C0-C847-4A13-8FA5-E3D8EB01C832}" type="slidenum">
              <a:rPr lang="en-US" smtClean="0"/>
              <a:pPr/>
              <a:t>3</a:t>
            </a:fld>
            <a:endParaRPr lang="en-US" dirty="0"/>
          </a:p>
        </p:txBody>
      </p:sp>
      <p:sp>
        <p:nvSpPr>
          <p:cNvPr id="49" name="テキスト ボックス 48"/>
          <p:cNvSpPr txBox="1"/>
          <p:nvPr/>
        </p:nvSpPr>
        <p:spPr>
          <a:xfrm>
            <a:off x="5589690" y="4172634"/>
            <a:ext cx="1398140" cy="307777"/>
          </a:xfrm>
          <a:prstGeom prst="rect">
            <a:avLst/>
          </a:prstGeom>
          <a:ln/>
        </p:spPr>
        <p:style>
          <a:lnRef idx="1">
            <a:schemeClr val="accent4"/>
          </a:lnRef>
          <a:fillRef idx="2">
            <a:schemeClr val="accent4"/>
          </a:fillRef>
          <a:effectRef idx="1">
            <a:schemeClr val="accent4"/>
          </a:effectRef>
          <a:fontRef idx="minor">
            <a:schemeClr val="dk1"/>
          </a:fontRef>
        </p:style>
        <p:txBody>
          <a:bodyPr wrap="none" rtlCol="0" anchor="ctr">
            <a:spAutoFit/>
          </a:bodyPr>
          <a:lstStyle>
            <a:defPPr>
              <a:defRPr lang="en-US"/>
            </a:defPPr>
            <a:lvl1pPr>
              <a:defRPr kumimoji="1" sz="1400" b="1"/>
            </a:lvl1pPr>
          </a:lstStyle>
          <a:p>
            <a:r>
              <a:rPr lang="en-US" altLang="ja-JP" dirty="0"/>
              <a:t>Response Phase</a:t>
            </a:r>
            <a:endParaRPr lang="ja-JP" altLang="en-US" dirty="0"/>
          </a:p>
        </p:txBody>
      </p:sp>
      <p:grpSp>
        <p:nvGrpSpPr>
          <p:cNvPr id="8" name="グループ化 7"/>
          <p:cNvGrpSpPr/>
          <p:nvPr/>
        </p:nvGrpSpPr>
        <p:grpSpPr>
          <a:xfrm>
            <a:off x="4852907" y="4752202"/>
            <a:ext cx="2871707" cy="1617820"/>
            <a:chOff x="4852907" y="4752202"/>
            <a:chExt cx="2871707" cy="1617820"/>
          </a:xfrm>
        </p:grpSpPr>
        <p:sp>
          <p:nvSpPr>
            <p:cNvPr id="36" name="テキスト ボックス 35"/>
            <p:cNvSpPr txBox="1"/>
            <p:nvPr/>
          </p:nvSpPr>
          <p:spPr>
            <a:xfrm>
              <a:off x="5651822" y="6093023"/>
              <a:ext cx="1843326" cy="276999"/>
            </a:xfrm>
            <a:prstGeom prst="rect">
              <a:avLst/>
            </a:prstGeom>
            <a:noFill/>
            <a:ln>
              <a:noFill/>
            </a:ln>
          </p:spPr>
          <p:txBody>
            <a:bodyPr wrap="none" rtlCol="0">
              <a:spAutoFit/>
            </a:bodyPr>
            <a:lstStyle>
              <a:defPPr>
                <a:defRPr lang="en-US"/>
              </a:defPPr>
              <a:lvl1pPr algn="ctr">
                <a:defRPr kumimoji="1" b="1"/>
              </a:lvl1pPr>
            </a:lstStyle>
            <a:p>
              <a:r>
                <a:rPr lang="en-US" altLang="ja-JP" dirty="0"/>
                <a:t>UL multiplexed </a:t>
              </a:r>
              <a:r>
                <a:rPr lang="en-US" altLang="ja-JP" dirty="0" smtClean="0"/>
                <a:t>BA/ACK</a:t>
              </a:r>
              <a:endParaRPr lang="ja-JP" altLang="en-US" dirty="0"/>
            </a:p>
          </p:txBody>
        </p:sp>
        <p:sp>
          <p:nvSpPr>
            <p:cNvPr id="26" name="テキスト ボックス 25"/>
            <p:cNvSpPr txBox="1"/>
            <p:nvPr/>
          </p:nvSpPr>
          <p:spPr>
            <a:xfrm>
              <a:off x="6137932" y="5090065"/>
              <a:ext cx="720069" cy="261610"/>
            </a:xfrm>
            <a:prstGeom prst="rect">
              <a:avLst/>
            </a:prstGeom>
            <a:noFill/>
            <a:ln>
              <a:solidFill>
                <a:schemeClr val="tx1"/>
              </a:solidFill>
            </a:ln>
          </p:spPr>
          <p:txBody>
            <a:bodyPr wrap="none" rtlCol="0">
              <a:spAutoFit/>
            </a:bodyPr>
            <a:lstStyle/>
            <a:p>
              <a:pPr algn="ctr"/>
              <a:r>
                <a:rPr kumimoji="1" lang="en-US" altLang="ja-JP" sz="1050" dirty="0"/>
                <a:t>BA/ACK</a:t>
              </a:r>
              <a:endParaRPr kumimoji="1" lang="ja-JP" altLang="en-US" sz="1050" dirty="0"/>
            </a:p>
          </p:txBody>
        </p:sp>
        <p:sp>
          <p:nvSpPr>
            <p:cNvPr id="27" name="テキスト ボックス 26"/>
            <p:cNvSpPr txBox="1"/>
            <p:nvPr/>
          </p:nvSpPr>
          <p:spPr>
            <a:xfrm>
              <a:off x="6137931" y="5774648"/>
              <a:ext cx="720069" cy="261610"/>
            </a:xfrm>
            <a:prstGeom prst="rect">
              <a:avLst/>
            </a:prstGeom>
            <a:noFill/>
            <a:ln>
              <a:solidFill>
                <a:schemeClr val="tx1"/>
              </a:solidFill>
            </a:ln>
          </p:spPr>
          <p:txBody>
            <a:bodyPr wrap="none" rtlCol="0">
              <a:spAutoFit/>
            </a:bodyPr>
            <a:lstStyle/>
            <a:p>
              <a:pPr algn="ctr"/>
              <a:r>
                <a:rPr kumimoji="1" lang="en-US" altLang="ja-JP" sz="1050" dirty="0"/>
                <a:t>BA/ACK</a:t>
              </a:r>
              <a:endParaRPr kumimoji="1" lang="ja-JP" altLang="en-US" sz="1050" dirty="0"/>
            </a:p>
          </p:txBody>
        </p:sp>
        <p:sp>
          <p:nvSpPr>
            <p:cNvPr id="29" name="テキスト ボックス 28"/>
            <p:cNvSpPr txBox="1"/>
            <p:nvPr/>
          </p:nvSpPr>
          <p:spPr>
            <a:xfrm>
              <a:off x="6137932" y="5429799"/>
              <a:ext cx="720069" cy="261610"/>
            </a:xfrm>
            <a:prstGeom prst="rect">
              <a:avLst/>
            </a:prstGeom>
            <a:noFill/>
            <a:ln>
              <a:solidFill>
                <a:schemeClr val="tx1"/>
              </a:solidFill>
            </a:ln>
          </p:spPr>
          <p:txBody>
            <a:bodyPr wrap="none" rtlCol="0">
              <a:spAutoFit/>
            </a:bodyPr>
            <a:lstStyle/>
            <a:p>
              <a:pPr algn="ctr"/>
              <a:r>
                <a:rPr kumimoji="1" lang="en-US" altLang="ja-JP" sz="1050" dirty="0"/>
                <a:t>BA/ACK</a:t>
              </a:r>
              <a:endParaRPr kumimoji="1" lang="ja-JP" altLang="en-US" sz="1050" dirty="0"/>
            </a:p>
          </p:txBody>
        </p:sp>
        <p:cxnSp>
          <p:nvCxnSpPr>
            <p:cNvPr id="30" name="直線矢印コネクタ 29"/>
            <p:cNvCxnSpPr/>
            <p:nvPr/>
          </p:nvCxnSpPr>
          <p:spPr bwMode="auto">
            <a:xfrm flipV="1">
              <a:off x="6858000" y="4891446"/>
              <a:ext cx="1" cy="1142255"/>
            </a:xfrm>
            <a:prstGeom prst="straightConnector1">
              <a:avLst/>
            </a:prstGeom>
            <a:solidFill>
              <a:schemeClr val="accent1"/>
            </a:solidFill>
            <a:ln w="12700" cap="flat" cmpd="sng" algn="ctr">
              <a:solidFill>
                <a:schemeClr val="tx1"/>
              </a:solidFill>
              <a:prstDash val="solid"/>
              <a:round/>
              <a:headEnd type="none" w="sm" len="sm"/>
              <a:tailEnd type="arrow"/>
            </a:ln>
            <a:effectLst/>
          </p:spPr>
        </p:cxnSp>
        <p:sp>
          <p:nvSpPr>
            <p:cNvPr id="51" name="テキスト ボックス 50"/>
            <p:cNvSpPr txBox="1"/>
            <p:nvPr/>
          </p:nvSpPr>
          <p:spPr>
            <a:xfrm>
              <a:off x="5042126" y="4752202"/>
              <a:ext cx="380232" cy="276999"/>
            </a:xfrm>
            <a:prstGeom prst="rect">
              <a:avLst/>
            </a:prstGeom>
            <a:noFill/>
          </p:spPr>
          <p:txBody>
            <a:bodyPr wrap="none" rtlCol="0">
              <a:spAutoFit/>
            </a:bodyPr>
            <a:lstStyle/>
            <a:p>
              <a:r>
                <a:rPr kumimoji="1" lang="en-US" altLang="ja-JP" dirty="0" smtClean="0"/>
                <a:t>AP</a:t>
              </a:r>
              <a:endParaRPr kumimoji="1" lang="ja-JP" altLang="en-US" dirty="0"/>
            </a:p>
          </p:txBody>
        </p:sp>
        <p:sp>
          <p:nvSpPr>
            <p:cNvPr id="52" name="テキスト ボックス 51"/>
            <p:cNvSpPr txBox="1"/>
            <p:nvPr/>
          </p:nvSpPr>
          <p:spPr>
            <a:xfrm>
              <a:off x="4852907" y="5215732"/>
              <a:ext cx="569451" cy="276999"/>
            </a:xfrm>
            <a:prstGeom prst="rect">
              <a:avLst/>
            </a:prstGeom>
            <a:noFill/>
          </p:spPr>
          <p:txBody>
            <a:bodyPr wrap="none" rtlCol="0">
              <a:spAutoFit/>
            </a:bodyPr>
            <a:lstStyle/>
            <a:p>
              <a:r>
                <a:rPr kumimoji="1" lang="en-US" altLang="ja-JP" dirty="0" smtClean="0"/>
                <a:t>STA x</a:t>
              </a:r>
              <a:endParaRPr kumimoji="1" lang="ja-JP" altLang="en-US" dirty="0"/>
            </a:p>
          </p:txBody>
        </p:sp>
        <p:sp>
          <p:nvSpPr>
            <p:cNvPr id="53" name="テキスト ボックス 52"/>
            <p:cNvSpPr txBox="1"/>
            <p:nvPr/>
          </p:nvSpPr>
          <p:spPr>
            <a:xfrm>
              <a:off x="4852907" y="5555467"/>
              <a:ext cx="569451" cy="276999"/>
            </a:xfrm>
            <a:prstGeom prst="rect">
              <a:avLst/>
            </a:prstGeom>
            <a:noFill/>
          </p:spPr>
          <p:txBody>
            <a:bodyPr wrap="none" rtlCol="0">
              <a:spAutoFit/>
            </a:bodyPr>
            <a:lstStyle/>
            <a:p>
              <a:r>
                <a:rPr kumimoji="1" lang="en-US" altLang="ja-JP" dirty="0" smtClean="0"/>
                <a:t>STA y</a:t>
              </a:r>
              <a:endParaRPr kumimoji="1" lang="ja-JP" altLang="en-US" dirty="0"/>
            </a:p>
          </p:txBody>
        </p:sp>
        <p:sp>
          <p:nvSpPr>
            <p:cNvPr id="54" name="テキスト ボックス 53"/>
            <p:cNvSpPr txBox="1"/>
            <p:nvPr/>
          </p:nvSpPr>
          <p:spPr>
            <a:xfrm>
              <a:off x="4852907" y="5895202"/>
              <a:ext cx="561436" cy="276999"/>
            </a:xfrm>
            <a:prstGeom prst="rect">
              <a:avLst/>
            </a:prstGeom>
            <a:noFill/>
          </p:spPr>
          <p:txBody>
            <a:bodyPr wrap="none" rtlCol="0">
              <a:spAutoFit/>
            </a:bodyPr>
            <a:lstStyle/>
            <a:p>
              <a:r>
                <a:rPr kumimoji="1" lang="en-US" altLang="ja-JP" dirty="0" smtClean="0"/>
                <a:t>STA z</a:t>
              </a:r>
              <a:endParaRPr kumimoji="1" lang="ja-JP" altLang="en-US" dirty="0"/>
            </a:p>
          </p:txBody>
        </p:sp>
        <p:grpSp>
          <p:nvGrpSpPr>
            <p:cNvPr id="55" name="グループ化 54"/>
            <p:cNvGrpSpPr/>
            <p:nvPr/>
          </p:nvGrpSpPr>
          <p:grpSpPr>
            <a:xfrm>
              <a:off x="5422358" y="4891446"/>
              <a:ext cx="2302256" cy="1144812"/>
              <a:chOff x="2269744" y="5120045"/>
              <a:chExt cx="5229172" cy="1144812"/>
            </a:xfrm>
          </p:grpSpPr>
          <p:cxnSp>
            <p:nvCxnSpPr>
              <p:cNvPr id="56" name="直線コネクタ 55"/>
              <p:cNvCxnSpPr/>
              <p:nvPr/>
            </p:nvCxnSpPr>
            <p:spPr bwMode="auto">
              <a:xfrm>
                <a:off x="2269744" y="5120045"/>
                <a:ext cx="5229172" cy="0"/>
              </a:xfrm>
              <a:prstGeom prst="line">
                <a:avLst/>
              </a:prstGeom>
              <a:solidFill>
                <a:schemeClr val="accent1"/>
              </a:solidFill>
              <a:ln w="12700" cap="flat" cmpd="sng" algn="ctr">
                <a:solidFill>
                  <a:schemeClr val="tx1"/>
                </a:solidFill>
                <a:prstDash val="solid"/>
                <a:round/>
                <a:headEnd type="none" w="sm" len="sm"/>
                <a:tailEnd type="none" w="sm" len="sm"/>
              </a:ln>
              <a:effectLst/>
            </p:spPr>
          </p:cxnSp>
          <p:cxnSp>
            <p:nvCxnSpPr>
              <p:cNvPr id="57" name="直線コネクタ 56"/>
              <p:cNvCxnSpPr/>
              <p:nvPr/>
            </p:nvCxnSpPr>
            <p:spPr bwMode="auto">
              <a:xfrm>
                <a:off x="2269744" y="5582831"/>
                <a:ext cx="5229172" cy="0"/>
              </a:xfrm>
              <a:prstGeom prst="line">
                <a:avLst/>
              </a:prstGeom>
              <a:solidFill>
                <a:schemeClr val="accent1"/>
              </a:solidFill>
              <a:ln w="12700" cap="flat" cmpd="sng" algn="ctr">
                <a:solidFill>
                  <a:schemeClr val="tx1"/>
                </a:solidFill>
                <a:prstDash val="solid"/>
                <a:round/>
                <a:headEnd type="none" w="sm" len="sm"/>
                <a:tailEnd type="none" w="sm" len="sm"/>
              </a:ln>
              <a:effectLst/>
            </p:spPr>
          </p:cxnSp>
          <p:cxnSp>
            <p:nvCxnSpPr>
              <p:cNvPr id="58" name="直線コネクタ 57"/>
              <p:cNvCxnSpPr/>
              <p:nvPr/>
            </p:nvCxnSpPr>
            <p:spPr bwMode="auto">
              <a:xfrm>
                <a:off x="2269744" y="5922566"/>
                <a:ext cx="5229172" cy="0"/>
              </a:xfrm>
              <a:prstGeom prst="line">
                <a:avLst/>
              </a:prstGeom>
              <a:solidFill>
                <a:schemeClr val="accent1"/>
              </a:solidFill>
              <a:ln w="12700" cap="flat" cmpd="sng" algn="ctr">
                <a:solidFill>
                  <a:schemeClr val="tx1"/>
                </a:solidFill>
                <a:prstDash val="solid"/>
                <a:round/>
                <a:headEnd type="none" w="sm" len="sm"/>
                <a:tailEnd type="none" w="sm" len="sm"/>
              </a:ln>
              <a:effectLst/>
            </p:spPr>
          </p:cxnSp>
          <p:cxnSp>
            <p:nvCxnSpPr>
              <p:cNvPr id="59" name="直線コネクタ 58"/>
              <p:cNvCxnSpPr/>
              <p:nvPr/>
            </p:nvCxnSpPr>
            <p:spPr bwMode="auto">
              <a:xfrm>
                <a:off x="2269744" y="6264857"/>
                <a:ext cx="5229172" cy="0"/>
              </a:xfrm>
              <a:prstGeom prst="line">
                <a:avLst/>
              </a:prstGeom>
              <a:solidFill>
                <a:schemeClr val="accent1"/>
              </a:solidFill>
              <a:ln w="12700" cap="flat" cmpd="sng" algn="ctr">
                <a:solidFill>
                  <a:schemeClr val="tx1"/>
                </a:solidFill>
                <a:prstDash val="solid"/>
                <a:round/>
                <a:headEnd type="none" w="sm" len="sm"/>
                <a:tailEnd type="none" w="sm" len="sm"/>
              </a:ln>
              <a:effectLst/>
            </p:spPr>
          </p:cxnSp>
        </p:grpSp>
      </p:grpSp>
      <p:sp>
        <p:nvSpPr>
          <p:cNvPr id="38" name="テキスト ボックス 37"/>
          <p:cNvSpPr txBox="1"/>
          <p:nvPr/>
        </p:nvSpPr>
        <p:spPr>
          <a:xfrm>
            <a:off x="1750401" y="4172634"/>
            <a:ext cx="2114105" cy="307777"/>
          </a:xfrm>
          <a:prstGeom prst="rect">
            <a:avLst/>
          </a:prstGeom>
          <a:ln/>
        </p:spPr>
        <p:style>
          <a:lnRef idx="1">
            <a:schemeClr val="accent4"/>
          </a:lnRef>
          <a:fillRef idx="2">
            <a:schemeClr val="accent4"/>
          </a:fillRef>
          <a:effectRef idx="1">
            <a:schemeClr val="accent4"/>
          </a:effectRef>
          <a:fontRef idx="minor">
            <a:schemeClr val="dk1"/>
          </a:fontRef>
        </p:style>
        <p:txBody>
          <a:bodyPr wrap="none" rtlCol="0" anchor="ctr">
            <a:spAutoFit/>
          </a:bodyPr>
          <a:lstStyle>
            <a:defPPr>
              <a:defRPr lang="en-US"/>
            </a:defPPr>
            <a:lvl1pPr>
              <a:defRPr kumimoji="1" sz="1400" b="1"/>
            </a:lvl1pPr>
          </a:lstStyle>
          <a:p>
            <a:r>
              <a:rPr lang="en-US" altLang="ja-JP" dirty="0"/>
              <a:t>Data Transmission Phase</a:t>
            </a:r>
            <a:endParaRPr lang="ja-JP" altLang="en-US" dirty="0"/>
          </a:p>
        </p:txBody>
      </p:sp>
      <p:grpSp>
        <p:nvGrpSpPr>
          <p:cNvPr id="7" name="グループ化 6"/>
          <p:cNvGrpSpPr/>
          <p:nvPr/>
        </p:nvGrpSpPr>
        <p:grpSpPr>
          <a:xfrm>
            <a:off x="1371600" y="4614447"/>
            <a:ext cx="2871707" cy="1755576"/>
            <a:chOff x="1371600" y="4614447"/>
            <a:chExt cx="2871707" cy="1755576"/>
          </a:xfrm>
        </p:grpSpPr>
        <p:cxnSp>
          <p:nvCxnSpPr>
            <p:cNvPr id="34" name="直線矢印コネクタ 33"/>
            <p:cNvCxnSpPr/>
            <p:nvPr/>
          </p:nvCxnSpPr>
          <p:spPr bwMode="auto">
            <a:xfrm>
              <a:off x="3589790" y="4891446"/>
              <a:ext cx="0" cy="802521"/>
            </a:xfrm>
            <a:prstGeom prst="straightConnector1">
              <a:avLst/>
            </a:prstGeom>
            <a:solidFill>
              <a:schemeClr val="accent1"/>
            </a:solidFill>
            <a:ln w="12700" cap="flat" cmpd="sng" algn="ctr">
              <a:solidFill>
                <a:schemeClr val="tx1"/>
              </a:solidFill>
              <a:prstDash val="solid"/>
              <a:round/>
              <a:headEnd type="none" w="sm" len="sm"/>
              <a:tailEnd type="arrow"/>
            </a:ln>
            <a:effectLst/>
          </p:spPr>
        </p:cxnSp>
        <p:cxnSp>
          <p:nvCxnSpPr>
            <p:cNvPr id="14" name="直線矢印コネクタ 13"/>
            <p:cNvCxnSpPr/>
            <p:nvPr/>
          </p:nvCxnSpPr>
          <p:spPr bwMode="auto">
            <a:xfrm>
              <a:off x="3589790" y="4891446"/>
              <a:ext cx="0" cy="1144812"/>
            </a:xfrm>
            <a:prstGeom prst="straightConnector1">
              <a:avLst/>
            </a:prstGeom>
            <a:solidFill>
              <a:schemeClr val="accent1"/>
            </a:solidFill>
            <a:ln w="12700" cap="flat" cmpd="sng" algn="ctr">
              <a:solidFill>
                <a:schemeClr val="tx1"/>
              </a:solidFill>
              <a:prstDash val="solid"/>
              <a:round/>
              <a:headEnd type="none" w="sm" len="sm"/>
              <a:tailEnd type="arrow"/>
            </a:ln>
            <a:effectLst/>
          </p:spPr>
        </p:cxnSp>
        <p:sp>
          <p:nvSpPr>
            <p:cNvPr id="16" name="テキスト ボックス 15"/>
            <p:cNvSpPr txBox="1"/>
            <p:nvPr/>
          </p:nvSpPr>
          <p:spPr>
            <a:xfrm>
              <a:off x="1560819" y="4752202"/>
              <a:ext cx="380232" cy="276999"/>
            </a:xfrm>
            <a:prstGeom prst="rect">
              <a:avLst/>
            </a:prstGeom>
            <a:noFill/>
          </p:spPr>
          <p:txBody>
            <a:bodyPr wrap="none" rtlCol="0">
              <a:spAutoFit/>
            </a:bodyPr>
            <a:lstStyle/>
            <a:p>
              <a:r>
                <a:rPr kumimoji="1" lang="en-US" altLang="ja-JP" dirty="0" smtClean="0"/>
                <a:t>AP</a:t>
              </a:r>
              <a:endParaRPr kumimoji="1" lang="ja-JP" altLang="en-US" dirty="0"/>
            </a:p>
          </p:txBody>
        </p:sp>
        <p:sp>
          <p:nvSpPr>
            <p:cNvPr id="18" name="テキスト ボックス 17"/>
            <p:cNvSpPr txBox="1"/>
            <p:nvPr/>
          </p:nvSpPr>
          <p:spPr>
            <a:xfrm>
              <a:off x="1371600" y="5215732"/>
              <a:ext cx="569451" cy="276999"/>
            </a:xfrm>
            <a:prstGeom prst="rect">
              <a:avLst/>
            </a:prstGeom>
            <a:noFill/>
          </p:spPr>
          <p:txBody>
            <a:bodyPr wrap="none" rtlCol="0">
              <a:spAutoFit/>
            </a:bodyPr>
            <a:lstStyle/>
            <a:p>
              <a:r>
                <a:rPr kumimoji="1" lang="en-US" altLang="ja-JP" dirty="0" smtClean="0"/>
                <a:t>STA x</a:t>
              </a:r>
              <a:endParaRPr kumimoji="1" lang="ja-JP" altLang="en-US" dirty="0"/>
            </a:p>
          </p:txBody>
        </p:sp>
        <p:sp>
          <p:nvSpPr>
            <p:cNvPr id="19" name="テキスト ボックス 18"/>
            <p:cNvSpPr txBox="1"/>
            <p:nvPr/>
          </p:nvSpPr>
          <p:spPr>
            <a:xfrm>
              <a:off x="1371600" y="5555467"/>
              <a:ext cx="569451" cy="276999"/>
            </a:xfrm>
            <a:prstGeom prst="rect">
              <a:avLst/>
            </a:prstGeom>
            <a:noFill/>
          </p:spPr>
          <p:txBody>
            <a:bodyPr wrap="none" rtlCol="0">
              <a:spAutoFit/>
            </a:bodyPr>
            <a:lstStyle/>
            <a:p>
              <a:r>
                <a:rPr kumimoji="1" lang="en-US" altLang="ja-JP" dirty="0" smtClean="0"/>
                <a:t>STA y</a:t>
              </a:r>
              <a:endParaRPr kumimoji="1" lang="ja-JP" altLang="en-US" dirty="0"/>
            </a:p>
          </p:txBody>
        </p:sp>
        <p:sp>
          <p:nvSpPr>
            <p:cNvPr id="20" name="テキスト ボックス 19"/>
            <p:cNvSpPr txBox="1"/>
            <p:nvPr/>
          </p:nvSpPr>
          <p:spPr>
            <a:xfrm>
              <a:off x="1371600" y="5895202"/>
              <a:ext cx="561436" cy="276999"/>
            </a:xfrm>
            <a:prstGeom prst="rect">
              <a:avLst/>
            </a:prstGeom>
            <a:noFill/>
          </p:spPr>
          <p:txBody>
            <a:bodyPr wrap="none" rtlCol="0">
              <a:spAutoFit/>
            </a:bodyPr>
            <a:lstStyle/>
            <a:p>
              <a:r>
                <a:rPr kumimoji="1" lang="en-US" altLang="ja-JP" dirty="0" smtClean="0"/>
                <a:t>STA z</a:t>
              </a:r>
              <a:endParaRPr kumimoji="1" lang="ja-JP" altLang="en-US" dirty="0"/>
            </a:p>
          </p:txBody>
        </p:sp>
        <p:grpSp>
          <p:nvGrpSpPr>
            <p:cNvPr id="48" name="グループ化 47"/>
            <p:cNvGrpSpPr/>
            <p:nvPr/>
          </p:nvGrpSpPr>
          <p:grpSpPr>
            <a:xfrm>
              <a:off x="1941051" y="4891446"/>
              <a:ext cx="2302256" cy="1144812"/>
              <a:chOff x="2269744" y="5120045"/>
              <a:chExt cx="5229172" cy="1144812"/>
            </a:xfrm>
          </p:grpSpPr>
          <p:cxnSp>
            <p:nvCxnSpPr>
              <p:cNvPr id="21" name="直線コネクタ 20"/>
              <p:cNvCxnSpPr/>
              <p:nvPr/>
            </p:nvCxnSpPr>
            <p:spPr bwMode="auto">
              <a:xfrm>
                <a:off x="2269744" y="5120045"/>
                <a:ext cx="5229172" cy="0"/>
              </a:xfrm>
              <a:prstGeom prst="line">
                <a:avLst/>
              </a:prstGeom>
              <a:solidFill>
                <a:schemeClr val="accent1"/>
              </a:solidFill>
              <a:ln w="12700" cap="flat" cmpd="sng" algn="ctr">
                <a:solidFill>
                  <a:schemeClr val="tx1"/>
                </a:solidFill>
                <a:prstDash val="solid"/>
                <a:round/>
                <a:headEnd type="none" w="sm" len="sm"/>
                <a:tailEnd type="none" w="sm" len="sm"/>
              </a:ln>
              <a:effectLst/>
            </p:spPr>
          </p:cxnSp>
          <p:cxnSp>
            <p:nvCxnSpPr>
              <p:cNvPr id="22" name="直線コネクタ 21"/>
              <p:cNvCxnSpPr/>
              <p:nvPr/>
            </p:nvCxnSpPr>
            <p:spPr bwMode="auto">
              <a:xfrm>
                <a:off x="2269744" y="5582831"/>
                <a:ext cx="5229172" cy="0"/>
              </a:xfrm>
              <a:prstGeom prst="line">
                <a:avLst/>
              </a:prstGeom>
              <a:solidFill>
                <a:schemeClr val="accent1"/>
              </a:solidFill>
              <a:ln w="12700" cap="flat" cmpd="sng" algn="ctr">
                <a:solidFill>
                  <a:schemeClr val="tx1"/>
                </a:solidFill>
                <a:prstDash val="solid"/>
                <a:round/>
                <a:headEnd type="none" w="sm" len="sm"/>
                <a:tailEnd type="none" w="sm" len="sm"/>
              </a:ln>
              <a:effectLst/>
            </p:spPr>
          </p:cxnSp>
          <p:cxnSp>
            <p:nvCxnSpPr>
              <p:cNvPr id="23" name="直線コネクタ 22"/>
              <p:cNvCxnSpPr/>
              <p:nvPr/>
            </p:nvCxnSpPr>
            <p:spPr bwMode="auto">
              <a:xfrm>
                <a:off x="2269744" y="5922566"/>
                <a:ext cx="5229172" cy="0"/>
              </a:xfrm>
              <a:prstGeom prst="line">
                <a:avLst/>
              </a:prstGeom>
              <a:solidFill>
                <a:schemeClr val="accent1"/>
              </a:solidFill>
              <a:ln w="12700" cap="flat" cmpd="sng" algn="ctr">
                <a:solidFill>
                  <a:schemeClr val="tx1"/>
                </a:solidFill>
                <a:prstDash val="solid"/>
                <a:round/>
                <a:headEnd type="none" w="sm" len="sm"/>
                <a:tailEnd type="none" w="sm" len="sm"/>
              </a:ln>
              <a:effectLst/>
            </p:spPr>
          </p:cxnSp>
          <p:cxnSp>
            <p:nvCxnSpPr>
              <p:cNvPr id="24" name="直線コネクタ 23"/>
              <p:cNvCxnSpPr/>
              <p:nvPr/>
            </p:nvCxnSpPr>
            <p:spPr bwMode="auto">
              <a:xfrm>
                <a:off x="2269744" y="6264857"/>
                <a:ext cx="5229172" cy="0"/>
              </a:xfrm>
              <a:prstGeom prst="line">
                <a:avLst/>
              </a:prstGeom>
              <a:solidFill>
                <a:schemeClr val="accent1"/>
              </a:solidFill>
              <a:ln w="12700" cap="flat" cmpd="sng" algn="ctr">
                <a:solidFill>
                  <a:schemeClr val="tx1"/>
                </a:solidFill>
                <a:prstDash val="solid"/>
                <a:round/>
                <a:headEnd type="none" w="sm" len="sm"/>
                <a:tailEnd type="none" w="sm" len="sm"/>
              </a:ln>
              <a:effectLst/>
            </p:spPr>
          </p:cxnSp>
        </p:grpSp>
        <p:cxnSp>
          <p:nvCxnSpPr>
            <p:cNvPr id="31" name="直線矢印コネクタ 30"/>
            <p:cNvCxnSpPr/>
            <p:nvPr/>
          </p:nvCxnSpPr>
          <p:spPr bwMode="auto">
            <a:xfrm>
              <a:off x="3589790" y="4891446"/>
              <a:ext cx="0" cy="462787"/>
            </a:xfrm>
            <a:prstGeom prst="straightConnector1">
              <a:avLst/>
            </a:prstGeom>
            <a:solidFill>
              <a:schemeClr val="accent1"/>
            </a:solidFill>
            <a:ln w="12700" cap="flat" cmpd="sng" algn="ctr">
              <a:solidFill>
                <a:schemeClr val="tx1"/>
              </a:solidFill>
              <a:prstDash val="solid"/>
              <a:round/>
              <a:headEnd type="none" w="sm" len="sm"/>
              <a:tailEnd type="arrow"/>
            </a:ln>
            <a:effectLst/>
          </p:spPr>
        </p:cxnSp>
        <p:sp>
          <p:nvSpPr>
            <p:cNvPr id="39" name="テキスト ボックス 38"/>
            <p:cNvSpPr txBox="1"/>
            <p:nvPr/>
          </p:nvSpPr>
          <p:spPr>
            <a:xfrm>
              <a:off x="2490707" y="4614447"/>
              <a:ext cx="1099083" cy="276999"/>
            </a:xfrm>
            <a:prstGeom prst="rect">
              <a:avLst/>
            </a:prstGeom>
            <a:noFill/>
            <a:ln>
              <a:solidFill>
                <a:schemeClr val="tx1"/>
              </a:solidFill>
            </a:ln>
          </p:spPr>
          <p:txBody>
            <a:bodyPr wrap="none" rtlCol="0">
              <a:spAutoFit/>
            </a:bodyPr>
            <a:lstStyle/>
            <a:p>
              <a:r>
                <a:rPr kumimoji="1" lang="en-US" altLang="ja-JP" dirty="0" smtClean="0"/>
                <a:t>DL MU PPDU</a:t>
              </a:r>
              <a:endParaRPr kumimoji="1" lang="ja-JP" altLang="en-US" dirty="0"/>
            </a:p>
          </p:txBody>
        </p:sp>
        <p:sp>
          <p:nvSpPr>
            <p:cNvPr id="65" name="テキスト ボックス 64"/>
            <p:cNvSpPr txBox="1"/>
            <p:nvPr/>
          </p:nvSpPr>
          <p:spPr>
            <a:xfrm>
              <a:off x="1593769" y="6093024"/>
              <a:ext cx="2640017" cy="276999"/>
            </a:xfrm>
            <a:prstGeom prst="rect">
              <a:avLst/>
            </a:prstGeom>
            <a:noFill/>
            <a:ln>
              <a:noFill/>
            </a:ln>
          </p:spPr>
          <p:txBody>
            <a:bodyPr wrap="none" rtlCol="0">
              <a:spAutoFit/>
            </a:bodyPr>
            <a:lstStyle/>
            <a:p>
              <a:pPr algn="ctr"/>
              <a:r>
                <a:rPr kumimoji="1" lang="en-US" altLang="ja-JP" b="1" dirty="0" smtClean="0"/>
                <a:t>DL</a:t>
              </a:r>
              <a:r>
                <a:rPr kumimoji="1" lang="ja-JP" altLang="en-US" b="1" dirty="0"/>
                <a:t> </a:t>
              </a:r>
              <a:r>
                <a:rPr kumimoji="1" lang="en-US" altLang="ja-JP" b="1" dirty="0" smtClean="0"/>
                <a:t>MU(OFDMA/MU-MIMO) </a:t>
              </a:r>
              <a:r>
                <a:rPr kumimoji="1" lang="en-US" altLang="ja-JP" b="1" dirty="0"/>
                <a:t>PPDU</a:t>
              </a:r>
              <a:endParaRPr kumimoji="1" lang="ja-JP" altLang="en-US" b="1" dirty="0"/>
            </a:p>
          </p:txBody>
        </p:sp>
      </p:grpSp>
    </p:spTree>
    <p:extLst>
      <p:ext uri="{BB962C8B-B14F-4D97-AF65-F5344CB8AC3E}">
        <p14:creationId xmlns:p14="http://schemas.microsoft.com/office/powerpoint/2010/main" val="53498206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p:cNvSpPr>
            <a:spLocks noGrp="1"/>
          </p:cNvSpPr>
          <p:nvPr>
            <p:ph idx="1"/>
          </p:nvPr>
        </p:nvSpPr>
        <p:spPr>
          <a:xfrm>
            <a:off x="685799" y="1981200"/>
            <a:ext cx="7772401" cy="4114800"/>
          </a:xfrm>
        </p:spPr>
        <p:txBody>
          <a:bodyPr/>
          <a:lstStyle/>
          <a:p>
            <a:pPr marL="342900" lvl="1" indent="-342900" algn="just">
              <a:buFontTx/>
              <a:buChar char="•"/>
            </a:pPr>
            <a:r>
              <a:rPr kumimoji="1" lang="en-US" altLang="ja-JP" b="1" dirty="0"/>
              <a:t>The contribution[2] </a:t>
            </a:r>
            <a:r>
              <a:rPr kumimoji="1" lang="en-US" altLang="ja-JP" b="1" dirty="0" smtClean="0"/>
              <a:t>showed </a:t>
            </a:r>
            <a:r>
              <a:rPr kumimoji="1" lang="en-US" altLang="ja-JP" b="1" dirty="0"/>
              <a:t>Multiplexing of acknowledgements can be applied for Multicast PPDU.</a:t>
            </a:r>
          </a:p>
          <a:p>
            <a:pPr lvl="1"/>
            <a:r>
              <a:rPr lang="en-US" altLang="en-US" sz="1800" dirty="0"/>
              <a:t>Multiplexing of acknowledgements </a:t>
            </a:r>
            <a:r>
              <a:rPr lang="en-US" altLang="ja-JP" sz="1800" dirty="0"/>
              <a:t>can </a:t>
            </a:r>
            <a:r>
              <a:rPr lang="en-US" altLang="ja-JP" sz="1800" dirty="0" smtClean="0"/>
              <a:t>reduce overheads of BA/ACKs from multiple multicast receivers.</a:t>
            </a:r>
          </a:p>
          <a:p>
            <a:pPr lvl="1"/>
            <a:r>
              <a:rPr lang="en-US" altLang="ja-JP" sz="1800" dirty="0"/>
              <a:t>It included a straw poll for a general proposal of multiplexing of acknowledgements as follows, and it received no </a:t>
            </a:r>
            <a:r>
              <a:rPr lang="en-US" altLang="ja-JP" sz="1800" dirty="0" smtClean="0"/>
              <a:t>objection</a:t>
            </a:r>
            <a:r>
              <a:rPr lang="en-US" altLang="ja-JP" sz="1800" dirty="0"/>
              <a:t>.</a:t>
            </a:r>
            <a:endParaRPr lang="en-US" altLang="en-US" sz="1800" dirty="0"/>
          </a:p>
          <a:p>
            <a:pPr lvl="2" algn="just">
              <a:buFont typeface="Wingdings" panose="05000000000000000000" pitchFamily="2" charset="2"/>
              <a:buChar char="Ø"/>
            </a:pPr>
            <a:r>
              <a:rPr kumimoji="1" lang="en-US" altLang="en-US" sz="1600" i="1" dirty="0" smtClean="0"/>
              <a:t>Do </a:t>
            </a:r>
            <a:r>
              <a:rPr kumimoji="1" lang="en-US" altLang="en-US" sz="1600" i="1" dirty="0"/>
              <a:t>you agree that multiplexing of acknowledgements can work effectively for Multicast PPDU in a similar manner as DL-MU(OFDMA/MU-MIMO) PPDU? </a:t>
            </a:r>
            <a:r>
              <a:rPr kumimoji="1" lang="en-US" altLang="ja-JP" sz="1600" i="1" dirty="0"/>
              <a:t>(Results = Yes:35 /No:0 /Abstain:28)</a:t>
            </a:r>
          </a:p>
          <a:p>
            <a:pPr marL="342900" lvl="1" indent="-342900" algn="just">
              <a:buFontTx/>
              <a:buChar char="•"/>
            </a:pPr>
            <a:endParaRPr kumimoji="1" lang="en-US" altLang="ja-JP" b="1" dirty="0"/>
          </a:p>
          <a:p>
            <a:endParaRPr lang="ja-JP" altLang="en-US" sz="2200" dirty="0"/>
          </a:p>
        </p:txBody>
      </p:sp>
      <p:sp>
        <p:nvSpPr>
          <p:cNvPr id="3" name="タイトル 2"/>
          <p:cNvSpPr>
            <a:spLocks noGrp="1"/>
          </p:cNvSpPr>
          <p:nvPr>
            <p:ph type="title"/>
          </p:nvPr>
        </p:nvSpPr>
        <p:spPr/>
        <p:txBody>
          <a:bodyPr/>
          <a:lstStyle/>
          <a:p>
            <a:r>
              <a:rPr kumimoji="1" lang="en-US" altLang="ja-JP" dirty="0"/>
              <a:t>Recap of previous work</a:t>
            </a:r>
            <a:endParaRPr kumimoji="1" lang="ja-JP" altLang="en-US" dirty="0"/>
          </a:p>
        </p:txBody>
      </p:sp>
      <p:sp>
        <p:nvSpPr>
          <p:cNvPr id="4" name="日付プレースホルダー 3"/>
          <p:cNvSpPr>
            <a:spLocks noGrp="1"/>
          </p:cNvSpPr>
          <p:nvPr>
            <p:ph type="dt" sz="half" idx="10"/>
          </p:nvPr>
        </p:nvSpPr>
        <p:spPr/>
        <p:txBody>
          <a:bodyPr/>
          <a:lstStyle/>
          <a:p>
            <a:r>
              <a:rPr lang="en-US" altLang="ja-JP" smtClean="0"/>
              <a:t>September 2015</a:t>
            </a:r>
            <a:endParaRPr lang="en-US" dirty="0"/>
          </a:p>
        </p:txBody>
      </p:sp>
      <p:sp>
        <p:nvSpPr>
          <p:cNvPr id="5" name="フッター プレースホルダー 4"/>
          <p:cNvSpPr>
            <a:spLocks noGrp="1"/>
          </p:cNvSpPr>
          <p:nvPr>
            <p:ph type="ftr" sz="quarter" idx="11"/>
          </p:nvPr>
        </p:nvSpPr>
        <p:spPr/>
        <p:txBody>
          <a:bodyPr/>
          <a:lstStyle/>
          <a:p>
            <a:r>
              <a:rPr lang="en-US" smtClean="0"/>
              <a:t>Yusuke Tanaka, Sony Corporation</a:t>
            </a:r>
            <a:endParaRPr lang="en-US" dirty="0"/>
          </a:p>
        </p:txBody>
      </p:sp>
      <p:sp>
        <p:nvSpPr>
          <p:cNvPr id="6" name="スライド番号プレースホルダー 5"/>
          <p:cNvSpPr>
            <a:spLocks noGrp="1"/>
          </p:cNvSpPr>
          <p:nvPr>
            <p:ph type="sldNum" sz="quarter" idx="12"/>
          </p:nvPr>
        </p:nvSpPr>
        <p:spPr/>
        <p:txBody>
          <a:bodyPr/>
          <a:lstStyle/>
          <a:p>
            <a:r>
              <a:rPr lang="en-US" smtClean="0"/>
              <a:t>Slide </a:t>
            </a:r>
            <a:fld id="{2D2062C0-C847-4A13-8FA5-E3D8EB01C832}" type="slidenum">
              <a:rPr lang="en-US" smtClean="0"/>
              <a:pPr/>
              <a:t>4</a:t>
            </a:fld>
            <a:endParaRPr lang="en-US" dirty="0"/>
          </a:p>
        </p:txBody>
      </p:sp>
    </p:spTree>
    <p:extLst>
      <p:ext uri="{BB962C8B-B14F-4D97-AF65-F5344CB8AC3E}">
        <p14:creationId xmlns:p14="http://schemas.microsoft.com/office/powerpoint/2010/main" val="395995069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p:cNvSpPr>
            <a:spLocks noGrp="1"/>
          </p:cNvSpPr>
          <p:nvPr>
            <p:ph idx="1"/>
          </p:nvPr>
        </p:nvSpPr>
        <p:spPr>
          <a:xfrm>
            <a:off x="685800" y="1981200"/>
            <a:ext cx="7848600" cy="4114800"/>
          </a:xfrm>
        </p:spPr>
        <p:txBody>
          <a:bodyPr/>
          <a:lstStyle/>
          <a:p>
            <a:pPr marL="342900" lvl="1" indent="-342900" algn="just">
              <a:buFontTx/>
              <a:buChar char="•"/>
            </a:pPr>
            <a:r>
              <a:rPr kumimoji="1" lang="en-US" altLang="ja-JP" b="1" dirty="0"/>
              <a:t>This contribution will show </a:t>
            </a:r>
            <a:r>
              <a:rPr kumimoji="1" lang="en-US" altLang="ja-JP" b="1" dirty="0" smtClean="0"/>
              <a:t>three </a:t>
            </a:r>
            <a:r>
              <a:rPr kumimoji="1" lang="en-US" altLang="ja-JP" b="1" dirty="0"/>
              <a:t>items </a:t>
            </a:r>
            <a:r>
              <a:rPr kumimoji="1" lang="en-US" altLang="ja-JP" b="1" dirty="0" smtClean="0"/>
              <a:t>to improve </a:t>
            </a:r>
            <a:r>
              <a:rPr kumimoji="1" lang="en-US" altLang="ja-JP" b="1" dirty="0"/>
              <a:t>11ax </a:t>
            </a:r>
            <a:r>
              <a:rPr kumimoji="1" lang="en-US" altLang="ja-JP" b="1" dirty="0" smtClean="0"/>
              <a:t>Multicast </a:t>
            </a:r>
            <a:r>
              <a:rPr kumimoji="1" lang="en-US" altLang="ja-JP" b="1" dirty="0"/>
              <a:t>that need to be considered and some ideas to solve them.</a:t>
            </a:r>
          </a:p>
          <a:p>
            <a:pPr lvl="1"/>
            <a:endParaRPr lang="en-US" altLang="ja-JP" sz="1800" dirty="0"/>
          </a:p>
          <a:p>
            <a:pPr marL="342900" lvl="1" indent="-342900" algn="just">
              <a:buFontTx/>
              <a:buChar char="•"/>
            </a:pPr>
            <a:r>
              <a:rPr kumimoji="1" lang="en-US" altLang="ja-JP" b="1" dirty="0" smtClean="0"/>
              <a:t>The three items are as follows</a:t>
            </a:r>
            <a:endParaRPr kumimoji="1" lang="en-US" altLang="ja-JP" b="1" dirty="0"/>
          </a:p>
          <a:p>
            <a:pPr marL="800100" lvl="2" indent="-457200">
              <a:buFont typeface="+mj-lt"/>
              <a:buAutoNum type="arabicPeriod"/>
            </a:pPr>
            <a:r>
              <a:rPr kumimoji="1" lang="en-US" altLang="ja-JP" dirty="0" smtClean="0">
                <a:ea typeface="+mn-ea"/>
                <a:cs typeface="+mn-cs"/>
              </a:rPr>
              <a:t>BAR </a:t>
            </a:r>
            <a:r>
              <a:rPr kumimoji="1" lang="en-US" altLang="ja-JP" dirty="0">
                <a:ea typeface="+mn-ea"/>
                <a:cs typeface="+mn-cs"/>
              </a:rPr>
              <a:t>destination selection</a:t>
            </a:r>
          </a:p>
          <a:p>
            <a:pPr marL="800100" lvl="2" indent="-457200">
              <a:buFont typeface="+mj-lt"/>
              <a:buAutoNum type="arabicPeriod"/>
            </a:pPr>
            <a:r>
              <a:rPr kumimoji="1" lang="en-US" altLang="ja-JP" dirty="0">
                <a:ea typeface="+mn-ea"/>
                <a:cs typeface="+mn-cs"/>
              </a:rPr>
              <a:t>Bitmap management</a:t>
            </a:r>
          </a:p>
          <a:p>
            <a:pPr marL="800100" lvl="2" indent="-457200">
              <a:buFont typeface="+mj-lt"/>
              <a:buAutoNum type="arabicPeriod"/>
            </a:pPr>
            <a:r>
              <a:rPr kumimoji="1" lang="en-US" altLang="ja-JP" dirty="0">
                <a:ea typeface="+mn-ea"/>
                <a:cs typeface="+mn-cs"/>
              </a:rPr>
              <a:t>Limitation on aggregation for </a:t>
            </a:r>
            <a:r>
              <a:rPr kumimoji="1" lang="en-US" altLang="ja-JP" dirty="0" smtClean="0">
                <a:ea typeface="+mn-ea"/>
                <a:cs typeface="+mn-cs"/>
              </a:rPr>
              <a:t>non-HT</a:t>
            </a:r>
          </a:p>
          <a:p>
            <a:pPr marL="685800" lvl="2" indent="-342900" algn="just"/>
            <a:endParaRPr kumimoji="1" lang="en-US" altLang="ja-JP" b="1" dirty="0"/>
          </a:p>
          <a:p>
            <a:pPr marL="342900" lvl="1" indent="-342900" algn="just">
              <a:buFontTx/>
              <a:buChar char="•"/>
            </a:pPr>
            <a:endParaRPr kumimoji="1" lang="en-US" altLang="ja-JP" b="1" dirty="0"/>
          </a:p>
        </p:txBody>
      </p:sp>
      <p:sp>
        <p:nvSpPr>
          <p:cNvPr id="3" name="タイトル 2"/>
          <p:cNvSpPr>
            <a:spLocks noGrp="1"/>
          </p:cNvSpPr>
          <p:nvPr>
            <p:ph type="title"/>
          </p:nvPr>
        </p:nvSpPr>
        <p:spPr/>
        <p:txBody>
          <a:bodyPr/>
          <a:lstStyle/>
          <a:p>
            <a:r>
              <a:rPr kumimoji="1" lang="en-US" altLang="ja-JP" dirty="0"/>
              <a:t>Further study item for 11ax Multicast</a:t>
            </a:r>
            <a:endParaRPr kumimoji="1" lang="ja-JP" altLang="en-US" dirty="0"/>
          </a:p>
        </p:txBody>
      </p:sp>
      <p:sp>
        <p:nvSpPr>
          <p:cNvPr id="4" name="日付プレースホルダー 3"/>
          <p:cNvSpPr>
            <a:spLocks noGrp="1"/>
          </p:cNvSpPr>
          <p:nvPr>
            <p:ph type="dt" sz="half" idx="10"/>
          </p:nvPr>
        </p:nvSpPr>
        <p:spPr/>
        <p:txBody>
          <a:bodyPr/>
          <a:lstStyle/>
          <a:p>
            <a:r>
              <a:rPr lang="en-US" altLang="ja-JP" smtClean="0"/>
              <a:t>September 2015</a:t>
            </a:r>
            <a:endParaRPr lang="en-US" dirty="0"/>
          </a:p>
        </p:txBody>
      </p:sp>
      <p:sp>
        <p:nvSpPr>
          <p:cNvPr id="5" name="フッター プレースホルダー 4"/>
          <p:cNvSpPr>
            <a:spLocks noGrp="1"/>
          </p:cNvSpPr>
          <p:nvPr>
            <p:ph type="ftr" sz="quarter" idx="11"/>
          </p:nvPr>
        </p:nvSpPr>
        <p:spPr/>
        <p:txBody>
          <a:bodyPr/>
          <a:lstStyle/>
          <a:p>
            <a:r>
              <a:rPr lang="en-US" smtClean="0"/>
              <a:t>Yusuke Tanaka, Sony Corporation</a:t>
            </a:r>
            <a:endParaRPr lang="en-US" dirty="0"/>
          </a:p>
        </p:txBody>
      </p:sp>
      <p:sp>
        <p:nvSpPr>
          <p:cNvPr id="6" name="スライド番号プレースホルダー 5"/>
          <p:cNvSpPr>
            <a:spLocks noGrp="1"/>
          </p:cNvSpPr>
          <p:nvPr>
            <p:ph type="sldNum" sz="quarter" idx="12"/>
          </p:nvPr>
        </p:nvSpPr>
        <p:spPr/>
        <p:txBody>
          <a:bodyPr/>
          <a:lstStyle/>
          <a:p>
            <a:r>
              <a:rPr lang="en-US" smtClean="0"/>
              <a:t>Slide </a:t>
            </a:r>
            <a:fld id="{2D2062C0-C847-4A13-8FA5-E3D8EB01C832}" type="slidenum">
              <a:rPr lang="en-US" smtClean="0"/>
              <a:pPr/>
              <a:t>5</a:t>
            </a:fld>
            <a:endParaRPr lang="en-US" dirty="0"/>
          </a:p>
        </p:txBody>
      </p:sp>
    </p:spTree>
    <p:extLst>
      <p:ext uri="{BB962C8B-B14F-4D97-AF65-F5344CB8AC3E}">
        <p14:creationId xmlns:p14="http://schemas.microsoft.com/office/powerpoint/2010/main" val="389454015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p:cNvSpPr>
            <a:spLocks noGrp="1"/>
          </p:cNvSpPr>
          <p:nvPr>
            <p:ph idx="1"/>
          </p:nvPr>
        </p:nvSpPr>
        <p:spPr>
          <a:xfrm>
            <a:off x="685800" y="1981200"/>
            <a:ext cx="7772400" cy="4114800"/>
          </a:xfrm>
        </p:spPr>
        <p:txBody>
          <a:bodyPr/>
          <a:lstStyle/>
          <a:p>
            <a:r>
              <a:rPr kumimoji="1" lang="en-US" altLang="ja-JP" sz="2000" dirty="0" smtClean="0"/>
              <a:t>AP need to select adequate BAR destinations.</a:t>
            </a:r>
          </a:p>
          <a:p>
            <a:pPr lvl="1"/>
            <a:r>
              <a:rPr kumimoji="1" lang="en-US" altLang="ja-JP" sz="1600" dirty="0" smtClean="0"/>
              <a:t>To identify underperforming STAs and improve system performance by managing retransmission.</a:t>
            </a:r>
          </a:p>
          <a:p>
            <a:pPr lvl="1"/>
            <a:r>
              <a:rPr kumimoji="1" lang="en-US" altLang="ja-JP" sz="1600" dirty="0" smtClean="0"/>
              <a:t>To limit the number of destinations (BA responders) for MU resource limitation.</a:t>
            </a:r>
          </a:p>
          <a:p>
            <a:r>
              <a:rPr kumimoji="1" lang="en-US" altLang="ja-JP" sz="2000" dirty="0"/>
              <a:t>Selecting </a:t>
            </a:r>
            <a:r>
              <a:rPr kumimoji="1" lang="en-US" altLang="ja-JP" sz="2000" dirty="0" smtClean="0"/>
              <a:t>BAR destination </a:t>
            </a:r>
            <a:r>
              <a:rPr kumimoji="1" lang="en-US" altLang="ja-JP" sz="2000" dirty="0"/>
              <a:t>based on throughput </a:t>
            </a:r>
            <a:r>
              <a:rPr kumimoji="1" lang="en-US" altLang="ja-JP" sz="2000" dirty="0" smtClean="0"/>
              <a:t>may </a:t>
            </a:r>
            <a:r>
              <a:rPr kumimoji="1" lang="en-US" altLang="ja-JP" sz="2000" dirty="0"/>
              <a:t>be </a:t>
            </a:r>
            <a:r>
              <a:rPr kumimoji="1" lang="en-US" altLang="ja-JP" sz="2000" dirty="0" smtClean="0"/>
              <a:t>beneficial.</a:t>
            </a:r>
          </a:p>
          <a:p>
            <a:pPr lvl="1"/>
            <a:r>
              <a:rPr kumimoji="1" lang="en-US" altLang="ja-JP" sz="1600" dirty="0" smtClean="0"/>
              <a:t>Compering to other method for selecting BAR destination (e.g. random selection), throughput based selection is promising method to achieve PLR requirement.[3][4]</a:t>
            </a:r>
          </a:p>
        </p:txBody>
      </p:sp>
      <p:sp>
        <p:nvSpPr>
          <p:cNvPr id="3" name="タイトル 2"/>
          <p:cNvSpPr>
            <a:spLocks noGrp="1"/>
          </p:cNvSpPr>
          <p:nvPr>
            <p:ph type="title"/>
          </p:nvPr>
        </p:nvSpPr>
        <p:spPr/>
        <p:txBody>
          <a:bodyPr/>
          <a:lstStyle/>
          <a:p>
            <a:r>
              <a:rPr kumimoji="1" lang="en-US" altLang="ja-JP" dirty="0" smtClean="0"/>
              <a:t>1. BAR destination selection</a:t>
            </a:r>
            <a:endParaRPr kumimoji="1" lang="ja-JP" altLang="en-US" dirty="0"/>
          </a:p>
        </p:txBody>
      </p:sp>
      <p:sp>
        <p:nvSpPr>
          <p:cNvPr id="4" name="日付プレースホルダー 3"/>
          <p:cNvSpPr>
            <a:spLocks noGrp="1"/>
          </p:cNvSpPr>
          <p:nvPr>
            <p:ph type="dt" sz="half" idx="10"/>
          </p:nvPr>
        </p:nvSpPr>
        <p:spPr/>
        <p:txBody>
          <a:bodyPr/>
          <a:lstStyle/>
          <a:p>
            <a:r>
              <a:rPr lang="en-US" altLang="ja-JP" smtClean="0"/>
              <a:t>September 2015</a:t>
            </a:r>
            <a:endParaRPr lang="en-US" dirty="0"/>
          </a:p>
        </p:txBody>
      </p:sp>
      <p:sp>
        <p:nvSpPr>
          <p:cNvPr id="5" name="フッター プレースホルダー 4"/>
          <p:cNvSpPr>
            <a:spLocks noGrp="1"/>
          </p:cNvSpPr>
          <p:nvPr>
            <p:ph type="ftr" sz="quarter" idx="11"/>
          </p:nvPr>
        </p:nvSpPr>
        <p:spPr/>
        <p:txBody>
          <a:bodyPr/>
          <a:lstStyle/>
          <a:p>
            <a:r>
              <a:rPr lang="en-US" smtClean="0"/>
              <a:t>Yusuke Tanaka, Sony Corporation</a:t>
            </a:r>
            <a:endParaRPr lang="en-US" dirty="0"/>
          </a:p>
        </p:txBody>
      </p:sp>
      <p:sp>
        <p:nvSpPr>
          <p:cNvPr id="6" name="スライド番号プレースホルダー 5"/>
          <p:cNvSpPr>
            <a:spLocks noGrp="1"/>
          </p:cNvSpPr>
          <p:nvPr>
            <p:ph type="sldNum" sz="quarter" idx="12"/>
          </p:nvPr>
        </p:nvSpPr>
        <p:spPr/>
        <p:txBody>
          <a:bodyPr/>
          <a:lstStyle/>
          <a:p>
            <a:r>
              <a:rPr lang="en-US" smtClean="0"/>
              <a:t>Slide </a:t>
            </a:r>
            <a:fld id="{2D2062C0-C847-4A13-8FA5-E3D8EB01C832}" type="slidenum">
              <a:rPr lang="en-US" smtClean="0"/>
              <a:pPr/>
              <a:t>6</a:t>
            </a:fld>
            <a:endParaRPr lang="en-US" dirty="0"/>
          </a:p>
        </p:txBody>
      </p:sp>
    </p:spTree>
    <p:extLst>
      <p:ext uri="{BB962C8B-B14F-4D97-AF65-F5344CB8AC3E}">
        <p14:creationId xmlns:p14="http://schemas.microsoft.com/office/powerpoint/2010/main" val="178180572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p:cNvSpPr>
            <a:spLocks noGrp="1"/>
          </p:cNvSpPr>
          <p:nvPr>
            <p:ph idx="1"/>
          </p:nvPr>
        </p:nvSpPr>
        <p:spPr>
          <a:xfrm>
            <a:off x="685800" y="1981200"/>
            <a:ext cx="7772400" cy="4114800"/>
          </a:xfrm>
        </p:spPr>
        <p:txBody>
          <a:bodyPr/>
          <a:lstStyle/>
          <a:p>
            <a:r>
              <a:rPr kumimoji="1" lang="en-US" altLang="ja-JP" sz="2000" dirty="0" smtClean="0"/>
              <a:t>AP can collect throughput information with MD Report.</a:t>
            </a:r>
          </a:p>
          <a:p>
            <a:pPr lvl="1"/>
            <a:r>
              <a:rPr kumimoji="1" lang="en-US" altLang="ja-JP" sz="1600" dirty="0" smtClean="0"/>
              <a:t>MD Report (Multicast Diagnostic Report)  has been introduced in 802.11v.</a:t>
            </a:r>
          </a:p>
          <a:p>
            <a:pPr lvl="1"/>
            <a:endParaRPr kumimoji="1" lang="en-US" altLang="ja-JP" sz="1600" dirty="0"/>
          </a:p>
          <a:p>
            <a:pPr lvl="1"/>
            <a:endParaRPr kumimoji="1" lang="en-US" altLang="ja-JP" sz="1600" dirty="0" smtClean="0"/>
          </a:p>
          <a:p>
            <a:pPr lvl="1"/>
            <a:endParaRPr kumimoji="1" lang="en-US" altLang="ja-JP" sz="1600" dirty="0"/>
          </a:p>
          <a:p>
            <a:pPr lvl="1"/>
            <a:r>
              <a:rPr kumimoji="1" lang="en-US" altLang="ja-JP" sz="1600" dirty="0" smtClean="0"/>
              <a:t>MD </a:t>
            </a:r>
            <a:r>
              <a:rPr kumimoji="1" lang="en-US" altLang="ja-JP" sz="1600" dirty="0"/>
              <a:t>Report is one of solution to collect throughput information, but this frame exchange itself could be </a:t>
            </a:r>
            <a:r>
              <a:rPr kumimoji="1" lang="en-US" altLang="ja-JP" sz="1600" dirty="0" smtClean="0"/>
              <a:t>overhead to degrade performance (e.g. latency</a:t>
            </a:r>
            <a:r>
              <a:rPr kumimoji="1" lang="en-US" altLang="ja-JP" sz="1600" dirty="0"/>
              <a:t> </a:t>
            </a:r>
            <a:r>
              <a:rPr kumimoji="1" lang="en-US" altLang="ja-JP" sz="1600" dirty="0" smtClean="0"/>
              <a:t>etc.)</a:t>
            </a:r>
            <a:endParaRPr kumimoji="1" lang="en-US" altLang="ja-JP" sz="1600" dirty="0"/>
          </a:p>
          <a:p>
            <a:pPr>
              <a:buFont typeface="Wingdings" panose="05000000000000000000" pitchFamily="2" charset="2"/>
              <a:buChar char="Ø"/>
            </a:pPr>
            <a:r>
              <a:rPr kumimoji="1" lang="en-US" altLang="ja-JP" sz="2000" dirty="0" smtClean="0"/>
              <a:t>Therefore, method to reduce MD Report overhead is beneficial.</a:t>
            </a:r>
            <a:endParaRPr kumimoji="1" lang="ja-JP" altLang="en-US" sz="2000" dirty="0"/>
          </a:p>
        </p:txBody>
      </p:sp>
      <p:sp>
        <p:nvSpPr>
          <p:cNvPr id="3" name="タイトル 2"/>
          <p:cNvSpPr>
            <a:spLocks noGrp="1"/>
          </p:cNvSpPr>
          <p:nvPr>
            <p:ph type="title"/>
          </p:nvPr>
        </p:nvSpPr>
        <p:spPr>
          <a:xfrm>
            <a:off x="533400" y="685800"/>
            <a:ext cx="8077200" cy="1066800"/>
          </a:xfrm>
        </p:spPr>
        <p:txBody>
          <a:bodyPr/>
          <a:lstStyle/>
          <a:p>
            <a:r>
              <a:rPr kumimoji="1" lang="en-US" altLang="ja-JP" dirty="0" smtClean="0"/>
              <a:t>1. BAR destination selection with MD Report</a:t>
            </a:r>
            <a:endParaRPr kumimoji="1" lang="ja-JP" altLang="en-US" dirty="0"/>
          </a:p>
        </p:txBody>
      </p:sp>
      <p:sp>
        <p:nvSpPr>
          <p:cNvPr id="4" name="日付プレースホルダー 3"/>
          <p:cNvSpPr>
            <a:spLocks noGrp="1"/>
          </p:cNvSpPr>
          <p:nvPr>
            <p:ph type="dt" sz="half" idx="10"/>
          </p:nvPr>
        </p:nvSpPr>
        <p:spPr/>
        <p:txBody>
          <a:bodyPr/>
          <a:lstStyle/>
          <a:p>
            <a:r>
              <a:rPr lang="en-US" altLang="ja-JP" smtClean="0"/>
              <a:t>September 2015</a:t>
            </a:r>
            <a:endParaRPr lang="en-US" dirty="0"/>
          </a:p>
        </p:txBody>
      </p:sp>
      <p:sp>
        <p:nvSpPr>
          <p:cNvPr id="5" name="フッター プレースホルダー 4"/>
          <p:cNvSpPr>
            <a:spLocks noGrp="1"/>
          </p:cNvSpPr>
          <p:nvPr>
            <p:ph type="ftr" sz="quarter" idx="11"/>
          </p:nvPr>
        </p:nvSpPr>
        <p:spPr/>
        <p:txBody>
          <a:bodyPr/>
          <a:lstStyle/>
          <a:p>
            <a:r>
              <a:rPr lang="en-US" smtClean="0"/>
              <a:t>Yusuke Tanaka, Sony Corporation</a:t>
            </a:r>
            <a:endParaRPr lang="en-US" dirty="0"/>
          </a:p>
        </p:txBody>
      </p:sp>
      <p:sp>
        <p:nvSpPr>
          <p:cNvPr id="6" name="スライド番号プレースホルダー 5"/>
          <p:cNvSpPr>
            <a:spLocks noGrp="1"/>
          </p:cNvSpPr>
          <p:nvPr>
            <p:ph type="sldNum" sz="quarter" idx="12"/>
          </p:nvPr>
        </p:nvSpPr>
        <p:spPr/>
        <p:txBody>
          <a:bodyPr/>
          <a:lstStyle/>
          <a:p>
            <a:r>
              <a:rPr lang="en-US" smtClean="0"/>
              <a:t>Slide </a:t>
            </a:r>
            <a:fld id="{2D2062C0-C847-4A13-8FA5-E3D8EB01C832}" type="slidenum">
              <a:rPr lang="en-US" smtClean="0"/>
              <a:pPr/>
              <a:t>7</a:t>
            </a:fld>
            <a:endParaRPr lang="en-US" dirty="0"/>
          </a:p>
        </p:txBody>
      </p:sp>
      <p:grpSp>
        <p:nvGrpSpPr>
          <p:cNvPr id="7" name="グループ化 6"/>
          <p:cNvGrpSpPr/>
          <p:nvPr/>
        </p:nvGrpSpPr>
        <p:grpSpPr>
          <a:xfrm>
            <a:off x="695325" y="2766327"/>
            <a:ext cx="7753350" cy="748891"/>
            <a:chOff x="63500" y="4950164"/>
            <a:chExt cx="9036050" cy="872785"/>
          </a:xfrm>
        </p:grpSpPr>
        <p:pic>
          <p:nvPicPr>
            <p:cNvPr id="8" name="Picture 4"/>
            <p:cNvPicPr>
              <a:picLocks noChangeAspect="1" noChangeArrowheads="1"/>
            </p:cNvPicPr>
            <p:nvPr/>
          </p:nvPicPr>
          <p:blipFill rotWithShape="1">
            <a:blip r:embed="rId2">
              <a:extLst>
                <a:ext uri="{28A0092B-C50C-407E-A947-70E740481C1C}">
                  <a14:useLocalDpi xmlns:a14="http://schemas.microsoft.com/office/drawing/2010/main" val="0"/>
                </a:ext>
              </a:extLst>
            </a:blip>
            <a:srcRect l="10945" r="3271" b="6558"/>
            <a:stretch/>
          </p:blipFill>
          <p:spPr bwMode="auto">
            <a:xfrm>
              <a:off x="4679950" y="4950164"/>
              <a:ext cx="4419600" cy="87278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9" name="Picture 3"/>
            <p:cNvPicPr>
              <a:picLocks noChangeAspect="1" noChangeArrowheads="1"/>
            </p:cNvPicPr>
            <p:nvPr/>
          </p:nvPicPr>
          <p:blipFill rotWithShape="1">
            <a:blip r:embed="rId3">
              <a:extLst>
                <a:ext uri="{28A0092B-C50C-407E-A947-70E740481C1C}">
                  <a14:useLocalDpi xmlns:a14="http://schemas.microsoft.com/office/drawing/2010/main" val="0"/>
                </a:ext>
              </a:extLst>
            </a:blip>
            <a:srcRect l="4535" t="8789" r="3632"/>
            <a:stretch/>
          </p:blipFill>
          <p:spPr bwMode="auto">
            <a:xfrm>
              <a:off x="63500" y="4958621"/>
              <a:ext cx="4756150" cy="84918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sp>
        <p:nvSpPr>
          <p:cNvPr id="13" name="正方形/長方形 12"/>
          <p:cNvSpPr/>
          <p:nvPr/>
        </p:nvSpPr>
        <p:spPr bwMode="auto">
          <a:xfrm>
            <a:off x="1848493" y="4806638"/>
            <a:ext cx="2149667" cy="1412939"/>
          </a:xfrm>
          <a:prstGeom prst="rect">
            <a:avLst/>
          </a:prstGeom>
          <a:solidFill>
            <a:srgbClr val="FF9900">
              <a:alpha val="20000"/>
            </a:srgbClr>
          </a:solidFill>
          <a:ln w="22225" cap="flat" cmpd="sng" algn="ctr">
            <a:solidFill>
              <a:srgbClr val="FF9900"/>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ja-JP" altLang="en-US" sz="1100" b="0" i="0" u="none" strike="noStrike" cap="none" normalizeH="0" baseline="0" smtClean="0">
              <a:ln>
                <a:noFill/>
              </a:ln>
              <a:solidFill>
                <a:schemeClr val="tx1"/>
              </a:solidFill>
              <a:effectLst/>
              <a:latin typeface="Times New Roman" pitchFamily="18" charset="0"/>
            </a:endParaRPr>
          </a:p>
        </p:txBody>
      </p:sp>
      <p:sp>
        <p:nvSpPr>
          <p:cNvPr id="14" name="テキスト ボックス 13"/>
          <p:cNvSpPr txBox="1"/>
          <p:nvPr/>
        </p:nvSpPr>
        <p:spPr>
          <a:xfrm>
            <a:off x="491980" y="4974010"/>
            <a:ext cx="558165" cy="261610"/>
          </a:xfrm>
          <a:prstGeom prst="rect">
            <a:avLst/>
          </a:prstGeom>
          <a:noFill/>
        </p:spPr>
        <p:txBody>
          <a:bodyPr wrap="none" rtlCol="0">
            <a:spAutoFit/>
          </a:bodyPr>
          <a:lstStyle/>
          <a:p>
            <a:pPr algn="r"/>
            <a:r>
              <a:rPr kumimoji="1" lang="en-US" altLang="ja-JP" sz="1100" dirty="0" smtClean="0"/>
              <a:t>STA 1</a:t>
            </a:r>
            <a:endParaRPr kumimoji="1" lang="ja-JP" altLang="en-US" sz="1100" dirty="0"/>
          </a:p>
        </p:txBody>
      </p:sp>
      <p:sp>
        <p:nvSpPr>
          <p:cNvPr id="15" name="テキスト ボックス 14"/>
          <p:cNvSpPr txBox="1"/>
          <p:nvPr/>
        </p:nvSpPr>
        <p:spPr>
          <a:xfrm>
            <a:off x="491980" y="5196265"/>
            <a:ext cx="558165" cy="261610"/>
          </a:xfrm>
          <a:prstGeom prst="rect">
            <a:avLst/>
          </a:prstGeom>
          <a:noFill/>
        </p:spPr>
        <p:txBody>
          <a:bodyPr wrap="none" rtlCol="0">
            <a:spAutoFit/>
          </a:bodyPr>
          <a:lstStyle/>
          <a:p>
            <a:pPr algn="r"/>
            <a:r>
              <a:rPr kumimoji="1" lang="en-US" altLang="ja-JP" sz="1100" dirty="0" smtClean="0"/>
              <a:t>STA 2</a:t>
            </a:r>
            <a:endParaRPr kumimoji="1" lang="ja-JP" altLang="en-US" sz="1100" dirty="0"/>
          </a:p>
        </p:txBody>
      </p:sp>
      <p:sp>
        <p:nvSpPr>
          <p:cNvPr id="16" name="テキスト ボックス 15"/>
          <p:cNvSpPr txBox="1"/>
          <p:nvPr/>
        </p:nvSpPr>
        <p:spPr>
          <a:xfrm>
            <a:off x="491980" y="5382321"/>
            <a:ext cx="558165" cy="261610"/>
          </a:xfrm>
          <a:prstGeom prst="rect">
            <a:avLst/>
          </a:prstGeom>
          <a:noFill/>
        </p:spPr>
        <p:txBody>
          <a:bodyPr wrap="none" rtlCol="0">
            <a:spAutoFit/>
          </a:bodyPr>
          <a:lstStyle/>
          <a:p>
            <a:pPr algn="r"/>
            <a:r>
              <a:rPr kumimoji="1" lang="en-US" altLang="ja-JP" sz="1100" dirty="0" smtClean="0"/>
              <a:t>STA 3</a:t>
            </a:r>
            <a:endParaRPr kumimoji="1" lang="ja-JP" altLang="en-US" sz="1100" dirty="0"/>
          </a:p>
        </p:txBody>
      </p:sp>
      <p:sp>
        <p:nvSpPr>
          <p:cNvPr id="17" name="テキスト ボックス 16"/>
          <p:cNvSpPr txBox="1"/>
          <p:nvPr/>
        </p:nvSpPr>
        <p:spPr>
          <a:xfrm>
            <a:off x="342900" y="5754435"/>
            <a:ext cx="707245" cy="261610"/>
          </a:xfrm>
          <a:prstGeom prst="rect">
            <a:avLst/>
          </a:prstGeom>
          <a:noFill/>
        </p:spPr>
        <p:txBody>
          <a:bodyPr wrap="none" rtlCol="0">
            <a:spAutoFit/>
          </a:bodyPr>
          <a:lstStyle/>
          <a:p>
            <a:pPr algn="r"/>
            <a:r>
              <a:rPr kumimoji="1" lang="en-US" altLang="ja-JP" sz="1100" dirty="0" smtClean="0"/>
              <a:t>STA N-2</a:t>
            </a:r>
            <a:endParaRPr kumimoji="1" lang="ja-JP" altLang="en-US" sz="1100" dirty="0"/>
          </a:p>
        </p:txBody>
      </p:sp>
      <p:sp>
        <p:nvSpPr>
          <p:cNvPr id="18" name="テキスト ボックス 17"/>
          <p:cNvSpPr txBox="1"/>
          <p:nvPr/>
        </p:nvSpPr>
        <p:spPr>
          <a:xfrm>
            <a:off x="342900" y="5940491"/>
            <a:ext cx="707245" cy="261610"/>
          </a:xfrm>
          <a:prstGeom prst="rect">
            <a:avLst/>
          </a:prstGeom>
          <a:noFill/>
        </p:spPr>
        <p:txBody>
          <a:bodyPr wrap="none" rtlCol="0">
            <a:spAutoFit/>
          </a:bodyPr>
          <a:lstStyle/>
          <a:p>
            <a:pPr algn="r"/>
            <a:r>
              <a:rPr kumimoji="1" lang="en-US" altLang="ja-JP" sz="1100" dirty="0" smtClean="0"/>
              <a:t>STA N-1</a:t>
            </a:r>
            <a:endParaRPr kumimoji="1" lang="ja-JP" altLang="en-US" sz="1100" dirty="0"/>
          </a:p>
        </p:txBody>
      </p:sp>
      <p:sp>
        <p:nvSpPr>
          <p:cNvPr id="19" name="テキスト ボックス 18"/>
          <p:cNvSpPr txBox="1"/>
          <p:nvPr/>
        </p:nvSpPr>
        <p:spPr>
          <a:xfrm>
            <a:off x="459920" y="6100259"/>
            <a:ext cx="590225" cy="261610"/>
          </a:xfrm>
          <a:prstGeom prst="rect">
            <a:avLst/>
          </a:prstGeom>
          <a:noFill/>
        </p:spPr>
        <p:txBody>
          <a:bodyPr wrap="none" rtlCol="0">
            <a:spAutoFit/>
          </a:bodyPr>
          <a:lstStyle/>
          <a:p>
            <a:pPr algn="r"/>
            <a:r>
              <a:rPr kumimoji="1" lang="en-US" altLang="ja-JP" sz="1100" dirty="0" smtClean="0"/>
              <a:t>STA N</a:t>
            </a:r>
            <a:endParaRPr kumimoji="1" lang="ja-JP" altLang="en-US" sz="1100" dirty="0"/>
          </a:p>
        </p:txBody>
      </p:sp>
      <p:sp>
        <p:nvSpPr>
          <p:cNvPr id="20" name="テキスト ボックス 19"/>
          <p:cNvSpPr txBox="1"/>
          <p:nvPr/>
        </p:nvSpPr>
        <p:spPr>
          <a:xfrm>
            <a:off x="684341" y="4712920"/>
            <a:ext cx="365805" cy="261610"/>
          </a:xfrm>
          <a:prstGeom prst="rect">
            <a:avLst/>
          </a:prstGeom>
          <a:noFill/>
        </p:spPr>
        <p:txBody>
          <a:bodyPr wrap="none" rtlCol="0">
            <a:spAutoFit/>
          </a:bodyPr>
          <a:lstStyle/>
          <a:p>
            <a:pPr algn="r"/>
            <a:r>
              <a:rPr kumimoji="1" lang="en-US" altLang="ja-JP" sz="1100" dirty="0" smtClean="0"/>
              <a:t>AP</a:t>
            </a:r>
            <a:endParaRPr kumimoji="1" lang="ja-JP" altLang="en-US" sz="1100" dirty="0"/>
          </a:p>
        </p:txBody>
      </p:sp>
      <p:sp>
        <p:nvSpPr>
          <p:cNvPr id="21" name="円/楕円 20"/>
          <p:cNvSpPr/>
          <p:nvPr/>
        </p:nvSpPr>
        <p:spPr bwMode="auto">
          <a:xfrm>
            <a:off x="884666" y="5594869"/>
            <a:ext cx="30709" cy="30709"/>
          </a:xfrm>
          <a:prstGeom prst="ellipse">
            <a:avLst/>
          </a:prstGeom>
          <a:solidFill>
            <a:schemeClr val="tx1"/>
          </a:solidFill>
          <a:ln w="12700" cap="flat" cmpd="sng" algn="ctr">
            <a:no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ja-JP" altLang="en-US" sz="1100" b="0" i="0" u="none" strike="noStrike" cap="none" normalizeH="0" baseline="0" smtClean="0">
              <a:ln>
                <a:noFill/>
              </a:ln>
              <a:solidFill>
                <a:schemeClr val="tx1"/>
              </a:solidFill>
              <a:effectLst/>
              <a:latin typeface="Times New Roman" pitchFamily="18" charset="0"/>
            </a:endParaRPr>
          </a:p>
        </p:txBody>
      </p:sp>
      <p:sp>
        <p:nvSpPr>
          <p:cNvPr id="22" name="円/楕円 21"/>
          <p:cNvSpPr/>
          <p:nvPr/>
        </p:nvSpPr>
        <p:spPr bwMode="auto">
          <a:xfrm>
            <a:off x="884666" y="5697235"/>
            <a:ext cx="30709" cy="30709"/>
          </a:xfrm>
          <a:prstGeom prst="ellipse">
            <a:avLst/>
          </a:prstGeom>
          <a:solidFill>
            <a:schemeClr val="tx1"/>
          </a:solidFill>
          <a:ln w="12700" cap="flat" cmpd="sng" algn="ctr">
            <a:no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ja-JP" altLang="en-US" sz="1100" b="0" i="0" u="none" strike="noStrike" cap="none" normalizeH="0" baseline="0" smtClean="0">
              <a:ln>
                <a:noFill/>
              </a:ln>
              <a:solidFill>
                <a:schemeClr val="tx1"/>
              </a:solidFill>
              <a:effectLst/>
              <a:latin typeface="Times New Roman" pitchFamily="18" charset="0"/>
            </a:endParaRPr>
          </a:p>
        </p:txBody>
      </p:sp>
      <p:sp>
        <p:nvSpPr>
          <p:cNvPr id="23" name="円/楕円 22"/>
          <p:cNvSpPr/>
          <p:nvPr/>
        </p:nvSpPr>
        <p:spPr bwMode="auto">
          <a:xfrm>
            <a:off x="884666" y="5646052"/>
            <a:ext cx="30709" cy="30709"/>
          </a:xfrm>
          <a:prstGeom prst="ellipse">
            <a:avLst/>
          </a:prstGeom>
          <a:solidFill>
            <a:schemeClr val="tx1"/>
          </a:solidFill>
          <a:ln w="12700" cap="flat" cmpd="sng" algn="ctr">
            <a:no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ja-JP" altLang="en-US" sz="1100" b="0" i="0" u="none" strike="noStrike" cap="none" normalizeH="0" baseline="0" smtClean="0">
              <a:ln>
                <a:noFill/>
              </a:ln>
              <a:solidFill>
                <a:schemeClr val="tx1"/>
              </a:solidFill>
              <a:effectLst/>
              <a:latin typeface="Times New Roman" pitchFamily="18" charset="0"/>
            </a:endParaRPr>
          </a:p>
        </p:txBody>
      </p:sp>
      <p:grpSp>
        <p:nvGrpSpPr>
          <p:cNvPr id="173" name="グループ化 172"/>
          <p:cNvGrpSpPr/>
          <p:nvPr/>
        </p:nvGrpSpPr>
        <p:grpSpPr>
          <a:xfrm>
            <a:off x="1676400" y="4805949"/>
            <a:ext cx="2634252" cy="1413627"/>
            <a:chOff x="1609506" y="4805949"/>
            <a:chExt cx="2701145" cy="1413627"/>
          </a:xfrm>
        </p:grpSpPr>
        <p:cxnSp>
          <p:nvCxnSpPr>
            <p:cNvPr id="24" name="直線コネクタ 23"/>
            <p:cNvCxnSpPr/>
            <p:nvPr/>
          </p:nvCxnSpPr>
          <p:spPr bwMode="auto">
            <a:xfrm>
              <a:off x="1609506" y="4805949"/>
              <a:ext cx="2701144" cy="0"/>
            </a:xfrm>
            <a:prstGeom prst="line">
              <a:avLst/>
            </a:prstGeom>
            <a:solidFill>
              <a:schemeClr val="accent1"/>
            </a:solidFill>
            <a:ln w="22225" cap="flat" cmpd="sng" algn="ctr">
              <a:solidFill>
                <a:schemeClr val="tx1"/>
              </a:solidFill>
              <a:prstDash val="solid"/>
              <a:round/>
              <a:headEnd type="none" w="sm" len="sm"/>
              <a:tailEnd type="none" w="sm" len="sm"/>
            </a:ln>
            <a:effectLst/>
          </p:spPr>
        </p:cxnSp>
        <p:cxnSp>
          <p:nvCxnSpPr>
            <p:cNvPr id="25" name="直線コネクタ 24"/>
            <p:cNvCxnSpPr/>
            <p:nvPr/>
          </p:nvCxnSpPr>
          <p:spPr bwMode="auto">
            <a:xfrm>
              <a:off x="1609506" y="5103237"/>
              <a:ext cx="2701144" cy="0"/>
            </a:xfrm>
            <a:prstGeom prst="line">
              <a:avLst/>
            </a:prstGeom>
            <a:solidFill>
              <a:schemeClr val="accent1"/>
            </a:solidFill>
            <a:ln w="22225" cap="flat" cmpd="sng" algn="ctr">
              <a:solidFill>
                <a:schemeClr val="tx1"/>
              </a:solidFill>
              <a:prstDash val="solid"/>
              <a:round/>
              <a:headEnd type="none" w="sm" len="sm"/>
              <a:tailEnd type="none" w="sm" len="sm"/>
            </a:ln>
            <a:effectLst/>
          </p:spPr>
        </p:cxnSp>
        <p:cxnSp>
          <p:nvCxnSpPr>
            <p:cNvPr id="26" name="直線コネクタ 25"/>
            <p:cNvCxnSpPr/>
            <p:nvPr/>
          </p:nvCxnSpPr>
          <p:spPr bwMode="auto">
            <a:xfrm flipH="1">
              <a:off x="1609506" y="5314862"/>
              <a:ext cx="2701145" cy="0"/>
            </a:xfrm>
            <a:prstGeom prst="line">
              <a:avLst/>
            </a:prstGeom>
            <a:solidFill>
              <a:schemeClr val="accent1"/>
            </a:solidFill>
            <a:ln w="22225" cap="flat" cmpd="sng" algn="ctr">
              <a:solidFill>
                <a:schemeClr val="tx1"/>
              </a:solidFill>
              <a:prstDash val="solid"/>
              <a:round/>
              <a:headEnd type="none" w="sm" len="sm"/>
              <a:tailEnd type="none" w="sm" len="sm"/>
            </a:ln>
            <a:effectLst/>
          </p:spPr>
        </p:cxnSp>
        <p:cxnSp>
          <p:nvCxnSpPr>
            <p:cNvPr id="27" name="直線コネクタ 26"/>
            <p:cNvCxnSpPr/>
            <p:nvPr/>
          </p:nvCxnSpPr>
          <p:spPr bwMode="auto">
            <a:xfrm flipH="1">
              <a:off x="1609506" y="5500918"/>
              <a:ext cx="2701145" cy="0"/>
            </a:xfrm>
            <a:prstGeom prst="line">
              <a:avLst/>
            </a:prstGeom>
            <a:solidFill>
              <a:schemeClr val="accent1"/>
            </a:solidFill>
            <a:ln w="22225" cap="flat" cmpd="sng" algn="ctr">
              <a:solidFill>
                <a:schemeClr val="tx1"/>
              </a:solidFill>
              <a:prstDash val="solid"/>
              <a:round/>
              <a:headEnd type="none" w="sm" len="sm"/>
              <a:tailEnd type="none" w="sm" len="sm"/>
            </a:ln>
            <a:effectLst/>
          </p:spPr>
        </p:cxnSp>
        <p:cxnSp>
          <p:nvCxnSpPr>
            <p:cNvPr id="28" name="直線コネクタ 27"/>
            <p:cNvCxnSpPr/>
            <p:nvPr/>
          </p:nvCxnSpPr>
          <p:spPr bwMode="auto">
            <a:xfrm flipH="1">
              <a:off x="1609506" y="5873032"/>
              <a:ext cx="2701145" cy="0"/>
            </a:xfrm>
            <a:prstGeom prst="line">
              <a:avLst/>
            </a:prstGeom>
            <a:solidFill>
              <a:schemeClr val="accent1"/>
            </a:solidFill>
            <a:ln w="22225" cap="flat" cmpd="sng" algn="ctr">
              <a:solidFill>
                <a:schemeClr val="tx1"/>
              </a:solidFill>
              <a:prstDash val="solid"/>
              <a:round/>
              <a:headEnd type="none" w="sm" len="sm"/>
              <a:tailEnd type="none" w="sm" len="sm"/>
            </a:ln>
            <a:effectLst/>
          </p:spPr>
        </p:cxnSp>
        <p:cxnSp>
          <p:nvCxnSpPr>
            <p:cNvPr id="29" name="直線コネクタ 28"/>
            <p:cNvCxnSpPr/>
            <p:nvPr/>
          </p:nvCxnSpPr>
          <p:spPr bwMode="auto">
            <a:xfrm flipH="1">
              <a:off x="1609506" y="6059087"/>
              <a:ext cx="2701145" cy="0"/>
            </a:xfrm>
            <a:prstGeom prst="line">
              <a:avLst/>
            </a:prstGeom>
            <a:solidFill>
              <a:schemeClr val="accent1"/>
            </a:solidFill>
            <a:ln w="22225" cap="flat" cmpd="sng" algn="ctr">
              <a:solidFill>
                <a:schemeClr val="tx1"/>
              </a:solidFill>
              <a:prstDash val="solid"/>
              <a:round/>
              <a:headEnd type="none" w="sm" len="sm"/>
              <a:tailEnd type="none" w="sm" len="sm"/>
            </a:ln>
            <a:effectLst/>
          </p:spPr>
        </p:cxnSp>
        <p:cxnSp>
          <p:nvCxnSpPr>
            <p:cNvPr id="30" name="直線コネクタ 29"/>
            <p:cNvCxnSpPr/>
            <p:nvPr/>
          </p:nvCxnSpPr>
          <p:spPr bwMode="auto">
            <a:xfrm>
              <a:off x="1609506" y="6219576"/>
              <a:ext cx="2701144" cy="0"/>
            </a:xfrm>
            <a:prstGeom prst="line">
              <a:avLst/>
            </a:prstGeom>
            <a:solidFill>
              <a:schemeClr val="accent1"/>
            </a:solidFill>
            <a:ln w="22225" cap="flat" cmpd="sng" algn="ctr">
              <a:solidFill>
                <a:schemeClr val="tx1"/>
              </a:solidFill>
              <a:prstDash val="solid"/>
              <a:round/>
              <a:headEnd type="none" w="sm" len="sm"/>
              <a:tailEnd type="none" w="sm" len="sm"/>
            </a:ln>
            <a:effectLst/>
          </p:spPr>
        </p:cxnSp>
      </p:grpSp>
      <p:cxnSp>
        <p:nvCxnSpPr>
          <p:cNvPr id="31" name="直線矢印コネクタ 30"/>
          <p:cNvCxnSpPr/>
          <p:nvPr/>
        </p:nvCxnSpPr>
        <p:spPr bwMode="auto">
          <a:xfrm>
            <a:off x="5355001" y="4806638"/>
            <a:ext cx="0" cy="296599"/>
          </a:xfrm>
          <a:prstGeom prst="straightConnector1">
            <a:avLst/>
          </a:prstGeom>
          <a:solidFill>
            <a:schemeClr val="accent1"/>
          </a:solidFill>
          <a:ln w="15875" cap="flat" cmpd="sng" algn="ctr">
            <a:solidFill>
              <a:schemeClr val="tx1">
                <a:lumMod val="75000"/>
                <a:lumOff val="25000"/>
              </a:schemeClr>
            </a:solidFill>
            <a:prstDash val="sysDash"/>
            <a:round/>
            <a:headEnd type="none" w="sm" len="sm"/>
            <a:tailEnd type="arrow" w="sm" len="sm"/>
          </a:ln>
          <a:effectLst/>
        </p:spPr>
      </p:cxnSp>
      <p:cxnSp>
        <p:nvCxnSpPr>
          <p:cNvPr id="32" name="直線矢印コネクタ 31"/>
          <p:cNvCxnSpPr/>
          <p:nvPr/>
        </p:nvCxnSpPr>
        <p:spPr bwMode="auto">
          <a:xfrm>
            <a:off x="5355001" y="4806638"/>
            <a:ext cx="0" cy="482655"/>
          </a:xfrm>
          <a:prstGeom prst="straightConnector1">
            <a:avLst/>
          </a:prstGeom>
          <a:solidFill>
            <a:schemeClr val="accent1"/>
          </a:solidFill>
          <a:ln w="15875" cap="flat" cmpd="sng" algn="ctr">
            <a:solidFill>
              <a:schemeClr val="tx1">
                <a:lumMod val="75000"/>
                <a:lumOff val="25000"/>
              </a:schemeClr>
            </a:solidFill>
            <a:prstDash val="sysDash"/>
            <a:round/>
            <a:headEnd type="none" w="sm" len="sm"/>
            <a:tailEnd type="arrow" w="sm" len="sm"/>
          </a:ln>
          <a:effectLst/>
        </p:spPr>
      </p:cxnSp>
      <p:cxnSp>
        <p:nvCxnSpPr>
          <p:cNvPr id="33" name="直線矢印コネクタ 32"/>
          <p:cNvCxnSpPr/>
          <p:nvPr/>
        </p:nvCxnSpPr>
        <p:spPr bwMode="auto">
          <a:xfrm>
            <a:off x="5355001" y="4806638"/>
            <a:ext cx="0" cy="668711"/>
          </a:xfrm>
          <a:prstGeom prst="straightConnector1">
            <a:avLst/>
          </a:prstGeom>
          <a:solidFill>
            <a:schemeClr val="accent1"/>
          </a:solidFill>
          <a:ln w="15875" cap="flat" cmpd="sng" algn="ctr">
            <a:solidFill>
              <a:schemeClr val="tx1">
                <a:lumMod val="75000"/>
                <a:lumOff val="25000"/>
              </a:schemeClr>
            </a:solidFill>
            <a:prstDash val="sysDash"/>
            <a:round/>
            <a:headEnd type="none" w="sm" len="sm"/>
            <a:tailEnd type="arrow" w="sm" len="sm"/>
          </a:ln>
          <a:effectLst/>
        </p:spPr>
      </p:cxnSp>
      <p:cxnSp>
        <p:nvCxnSpPr>
          <p:cNvPr id="34" name="直線矢印コネクタ 33"/>
          <p:cNvCxnSpPr/>
          <p:nvPr/>
        </p:nvCxnSpPr>
        <p:spPr bwMode="auto">
          <a:xfrm>
            <a:off x="5355001" y="4806638"/>
            <a:ext cx="0" cy="1040825"/>
          </a:xfrm>
          <a:prstGeom prst="straightConnector1">
            <a:avLst/>
          </a:prstGeom>
          <a:solidFill>
            <a:schemeClr val="accent1"/>
          </a:solidFill>
          <a:ln w="15875" cap="flat" cmpd="sng" algn="ctr">
            <a:solidFill>
              <a:schemeClr val="tx1">
                <a:lumMod val="75000"/>
                <a:lumOff val="25000"/>
              </a:schemeClr>
            </a:solidFill>
            <a:prstDash val="sysDash"/>
            <a:round/>
            <a:headEnd type="none" w="sm" len="sm"/>
            <a:tailEnd type="arrow" w="sm" len="sm"/>
          </a:ln>
          <a:effectLst/>
        </p:spPr>
      </p:cxnSp>
      <p:cxnSp>
        <p:nvCxnSpPr>
          <p:cNvPr id="35" name="直線矢印コネクタ 34"/>
          <p:cNvCxnSpPr/>
          <p:nvPr/>
        </p:nvCxnSpPr>
        <p:spPr bwMode="auto">
          <a:xfrm>
            <a:off x="5355001" y="4806638"/>
            <a:ext cx="0" cy="1226882"/>
          </a:xfrm>
          <a:prstGeom prst="straightConnector1">
            <a:avLst/>
          </a:prstGeom>
          <a:solidFill>
            <a:schemeClr val="accent1"/>
          </a:solidFill>
          <a:ln w="15875" cap="flat" cmpd="sng" algn="ctr">
            <a:solidFill>
              <a:schemeClr val="tx1">
                <a:lumMod val="75000"/>
                <a:lumOff val="25000"/>
              </a:schemeClr>
            </a:solidFill>
            <a:prstDash val="sysDash"/>
            <a:round/>
            <a:headEnd type="none" w="sm" len="sm"/>
            <a:tailEnd type="arrow" w="sm" len="sm"/>
          </a:ln>
          <a:effectLst/>
        </p:spPr>
      </p:cxnSp>
      <p:cxnSp>
        <p:nvCxnSpPr>
          <p:cNvPr id="36" name="直線矢印コネクタ 35"/>
          <p:cNvCxnSpPr/>
          <p:nvPr/>
        </p:nvCxnSpPr>
        <p:spPr bwMode="auto">
          <a:xfrm>
            <a:off x="5355001" y="4805429"/>
            <a:ext cx="0" cy="1414148"/>
          </a:xfrm>
          <a:prstGeom prst="straightConnector1">
            <a:avLst/>
          </a:prstGeom>
          <a:solidFill>
            <a:schemeClr val="accent1"/>
          </a:solidFill>
          <a:ln w="15875" cap="flat" cmpd="sng" algn="ctr">
            <a:solidFill>
              <a:schemeClr val="tx1">
                <a:lumMod val="75000"/>
                <a:lumOff val="25000"/>
              </a:schemeClr>
            </a:solidFill>
            <a:prstDash val="sysDash"/>
            <a:round/>
            <a:headEnd type="none" w="sm" len="sm"/>
            <a:tailEnd type="arrow" w="sm" len="sm"/>
          </a:ln>
          <a:effectLst/>
        </p:spPr>
      </p:cxnSp>
      <p:sp>
        <p:nvSpPr>
          <p:cNvPr id="37" name="正方形/長方形 36"/>
          <p:cNvSpPr/>
          <p:nvPr/>
        </p:nvSpPr>
        <p:spPr bwMode="auto">
          <a:xfrm>
            <a:off x="4531414" y="4694247"/>
            <a:ext cx="823587" cy="111702"/>
          </a:xfrm>
          <a:prstGeom prst="rect">
            <a:avLst/>
          </a:prstGeom>
          <a:no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endParaRPr lang="ja-JP" altLang="en-US" sz="1100"/>
          </a:p>
        </p:txBody>
      </p:sp>
      <p:sp>
        <p:nvSpPr>
          <p:cNvPr id="38" name="正方形/長方形 37"/>
          <p:cNvSpPr/>
          <p:nvPr/>
        </p:nvSpPr>
        <p:spPr bwMode="auto">
          <a:xfrm>
            <a:off x="5930690" y="4694247"/>
            <a:ext cx="359005" cy="111702"/>
          </a:xfrm>
          <a:prstGeom prst="rect">
            <a:avLst/>
          </a:prstGeom>
          <a:no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endParaRPr lang="ja-JP" altLang="en-US" sz="1100"/>
          </a:p>
        </p:txBody>
      </p:sp>
      <p:sp>
        <p:nvSpPr>
          <p:cNvPr id="39" name="テキスト ボックス 38"/>
          <p:cNvSpPr txBox="1"/>
          <p:nvPr/>
        </p:nvSpPr>
        <p:spPr>
          <a:xfrm>
            <a:off x="4509434" y="4427294"/>
            <a:ext cx="867545" cy="261610"/>
          </a:xfrm>
          <a:prstGeom prst="rect">
            <a:avLst/>
          </a:prstGeom>
          <a:noFill/>
        </p:spPr>
        <p:txBody>
          <a:bodyPr wrap="none" rtlCol="0">
            <a:spAutoFit/>
          </a:bodyPr>
          <a:lstStyle/>
          <a:p>
            <a:r>
              <a:rPr kumimoji="1" lang="en-US" altLang="ja-JP" sz="1100" dirty="0" smtClean="0"/>
              <a:t>Data frames</a:t>
            </a:r>
            <a:endParaRPr kumimoji="1" lang="ja-JP" altLang="en-US" sz="1100" dirty="0"/>
          </a:p>
        </p:txBody>
      </p:sp>
      <p:sp>
        <p:nvSpPr>
          <p:cNvPr id="40" name="テキスト ボックス 39"/>
          <p:cNvSpPr txBox="1"/>
          <p:nvPr/>
        </p:nvSpPr>
        <p:spPr>
          <a:xfrm>
            <a:off x="6370505" y="5454616"/>
            <a:ext cx="381836" cy="261610"/>
          </a:xfrm>
          <a:prstGeom prst="rect">
            <a:avLst/>
          </a:prstGeom>
          <a:noFill/>
        </p:spPr>
        <p:txBody>
          <a:bodyPr wrap="none" rtlCol="0">
            <a:spAutoFit/>
          </a:bodyPr>
          <a:lstStyle/>
          <a:p>
            <a:r>
              <a:rPr kumimoji="1" lang="en-US" altLang="ja-JP" sz="1100" dirty="0" smtClean="0"/>
              <a:t>BA</a:t>
            </a:r>
            <a:endParaRPr kumimoji="1" lang="ja-JP" altLang="en-US" sz="1100" dirty="0"/>
          </a:p>
        </p:txBody>
      </p:sp>
      <p:sp>
        <p:nvSpPr>
          <p:cNvPr id="41" name="テキスト ボックス 40"/>
          <p:cNvSpPr txBox="1"/>
          <p:nvPr/>
        </p:nvSpPr>
        <p:spPr>
          <a:xfrm>
            <a:off x="5871986" y="4427294"/>
            <a:ext cx="476412" cy="261610"/>
          </a:xfrm>
          <a:prstGeom prst="rect">
            <a:avLst/>
          </a:prstGeom>
          <a:noFill/>
        </p:spPr>
        <p:txBody>
          <a:bodyPr wrap="none" rtlCol="0">
            <a:spAutoFit/>
          </a:bodyPr>
          <a:lstStyle/>
          <a:p>
            <a:r>
              <a:rPr kumimoji="1" lang="en-US" altLang="ja-JP" sz="1100" dirty="0" smtClean="0"/>
              <a:t>BAR</a:t>
            </a:r>
            <a:endParaRPr kumimoji="1" lang="ja-JP" altLang="en-US" sz="1100" dirty="0"/>
          </a:p>
        </p:txBody>
      </p:sp>
      <p:cxnSp>
        <p:nvCxnSpPr>
          <p:cNvPr id="42" name="直線矢印コネクタ 41"/>
          <p:cNvCxnSpPr/>
          <p:nvPr/>
        </p:nvCxnSpPr>
        <p:spPr bwMode="auto">
          <a:xfrm>
            <a:off x="6289694" y="4805429"/>
            <a:ext cx="0" cy="669920"/>
          </a:xfrm>
          <a:prstGeom prst="straightConnector1">
            <a:avLst/>
          </a:prstGeom>
          <a:solidFill>
            <a:schemeClr val="accent1"/>
          </a:solidFill>
          <a:ln w="15875" cap="flat" cmpd="sng" algn="ctr">
            <a:solidFill>
              <a:schemeClr val="tx1">
                <a:lumMod val="75000"/>
                <a:lumOff val="25000"/>
              </a:schemeClr>
            </a:solidFill>
            <a:prstDash val="sysDash"/>
            <a:round/>
            <a:headEnd type="none" w="sm" len="sm"/>
            <a:tailEnd type="arrow" w="sm" len="sm"/>
          </a:ln>
          <a:effectLst/>
        </p:spPr>
      </p:cxnSp>
      <p:sp>
        <p:nvSpPr>
          <p:cNvPr id="43" name="正方形/長方形 42"/>
          <p:cNvSpPr/>
          <p:nvPr/>
        </p:nvSpPr>
        <p:spPr bwMode="auto">
          <a:xfrm>
            <a:off x="6471672" y="5389217"/>
            <a:ext cx="179503" cy="111702"/>
          </a:xfrm>
          <a:prstGeom prst="rect">
            <a:avLst/>
          </a:prstGeom>
          <a:no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endParaRPr lang="ja-JP" altLang="en-US" sz="1100"/>
          </a:p>
        </p:txBody>
      </p:sp>
      <p:cxnSp>
        <p:nvCxnSpPr>
          <p:cNvPr id="44" name="直線矢印コネクタ 43"/>
          <p:cNvCxnSpPr/>
          <p:nvPr/>
        </p:nvCxnSpPr>
        <p:spPr bwMode="auto">
          <a:xfrm flipV="1">
            <a:off x="6651174" y="4825809"/>
            <a:ext cx="0" cy="675109"/>
          </a:xfrm>
          <a:prstGeom prst="straightConnector1">
            <a:avLst/>
          </a:prstGeom>
          <a:solidFill>
            <a:schemeClr val="accent1"/>
          </a:solidFill>
          <a:ln w="15875" cap="flat" cmpd="sng" algn="ctr">
            <a:solidFill>
              <a:schemeClr val="tx1">
                <a:lumMod val="75000"/>
                <a:lumOff val="25000"/>
              </a:schemeClr>
            </a:solidFill>
            <a:prstDash val="sysDash"/>
            <a:round/>
            <a:headEnd type="none" w="sm" len="sm"/>
            <a:tailEnd type="arrow" w="sm" len="sm"/>
          </a:ln>
          <a:effectLst/>
        </p:spPr>
      </p:cxnSp>
      <p:sp>
        <p:nvSpPr>
          <p:cNvPr id="45" name="正方形/長方形 44"/>
          <p:cNvSpPr/>
          <p:nvPr/>
        </p:nvSpPr>
        <p:spPr bwMode="auto">
          <a:xfrm>
            <a:off x="1924904" y="4991536"/>
            <a:ext cx="179503" cy="111702"/>
          </a:xfrm>
          <a:prstGeom prst="rect">
            <a:avLst/>
          </a:prstGeom>
          <a:solidFill>
            <a:srgbClr val="FF9900"/>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endParaRPr lang="ja-JP" altLang="en-US" sz="1100"/>
          </a:p>
        </p:txBody>
      </p:sp>
      <p:cxnSp>
        <p:nvCxnSpPr>
          <p:cNvPr id="46" name="直線矢印コネクタ 45"/>
          <p:cNvCxnSpPr/>
          <p:nvPr/>
        </p:nvCxnSpPr>
        <p:spPr bwMode="auto">
          <a:xfrm flipV="1">
            <a:off x="2104406" y="4800240"/>
            <a:ext cx="0" cy="292368"/>
          </a:xfrm>
          <a:prstGeom prst="straightConnector1">
            <a:avLst/>
          </a:prstGeom>
          <a:solidFill>
            <a:schemeClr val="accent1"/>
          </a:solidFill>
          <a:ln w="15875" cap="flat" cmpd="sng" algn="ctr">
            <a:solidFill>
              <a:schemeClr val="tx1">
                <a:lumMod val="75000"/>
                <a:lumOff val="25000"/>
              </a:schemeClr>
            </a:solidFill>
            <a:prstDash val="sysDash"/>
            <a:round/>
            <a:headEnd type="none" w="sm" len="sm"/>
            <a:tailEnd type="arrow" w="sm" len="sm"/>
          </a:ln>
          <a:effectLst/>
        </p:spPr>
      </p:cxnSp>
      <p:sp>
        <p:nvSpPr>
          <p:cNvPr id="47" name="正方形/長方形 46"/>
          <p:cNvSpPr/>
          <p:nvPr/>
        </p:nvSpPr>
        <p:spPr bwMode="auto">
          <a:xfrm>
            <a:off x="2229253" y="5203161"/>
            <a:ext cx="179503" cy="111702"/>
          </a:xfrm>
          <a:prstGeom prst="rect">
            <a:avLst/>
          </a:prstGeom>
          <a:solidFill>
            <a:srgbClr val="FF9900"/>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endParaRPr lang="ja-JP" altLang="en-US" sz="1100"/>
          </a:p>
        </p:txBody>
      </p:sp>
      <p:cxnSp>
        <p:nvCxnSpPr>
          <p:cNvPr id="48" name="直線矢印コネクタ 47"/>
          <p:cNvCxnSpPr/>
          <p:nvPr/>
        </p:nvCxnSpPr>
        <p:spPr bwMode="auto">
          <a:xfrm flipV="1">
            <a:off x="2408756" y="4800240"/>
            <a:ext cx="0" cy="478426"/>
          </a:xfrm>
          <a:prstGeom prst="straightConnector1">
            <a:avLst/>
          </a:prstGeom>
          <a:solidFill>
            <a:schemeClr val="accent1"/>
          </a:solidFill>
          <a:ln w="15875" cap="flat" cmpd="sng" algn="ctr">
            <a:solidFill>
              <a:schemeClr val="tx1">
                <a:lumMod val="75000"/>
                <a:lumOff val="25000"/>
              </a:schemeClr>
            </a:solidFill>
            <a:prstDash val="sysDash"/>
            <a:round/>
            <a:headEnd type="none" w="sm" len="sm"/>
            <a:tailEnd type="arrow" w="sm" len="sm"/>
          </a:ln>
          <a:effectLst/>
        </p:spPr>
      </p:cxnSp>
      <p:sp>
        <p:nvSpPr>
          <p:cNvPr id="49" name="正方形/長方形 48"/>
          <p:cNvSpPr/>
          <p:nvPr/>
        </p:nvSpPr>
        <p:spPr bwMode="auto">
          <a:xfrm>
            <a:off x="2533605" y="5389217"/>
            <a:ext cx="179503" cy="111702"/>
          </a:xfrm>
          <a:prstGeom prst="rect">
            <a:avLst/>
          </a:prstGeom>
          <a:solidFill>
            <a:srgbClr val="FF9900"/>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endParaRPr lang="ja-JP" altLang="en-US" sz="1100"/>
          </a:p>
        </p:txBody>
      </p:sp>
      <p:cxnSp>
        <p:nvCxnSpPr>
          <p:cNvPr id="50" name="直線矢印コネクタ 49"/>
          <p:cNvCxnSpPr/>
          <p:nvPr/>
        </p:nvCxnSpPr>
        <p:spPr bwMode="auto">
          <a:xfrm flipV="1">
            <a:off x="2713107" y="4805429"/>
            <a:ext cx="0" cy="659293"/>
          </a:xfrm>
          <a:prstGeom prst="straightConnector1">
            <a:avLst/>
          </a:prstGeom>
          <a:solidFill>
            <a:schemeClr val="accent1"/>
          </a:solidFill>
          <a:ln w="15875" cap="flat" cmpd="sng" algn="ctr">
            <a:solidFill>
              <a:schemeClr val="tx1">
                <a:lumMod val="75000"/>
                <a:lumOff val="25000"/>
              </a:schemeClr>
            </a:solidFill>
            <a:prstDash val="sysDash"/>
            <a:round/>
            <a:headEnd type="none" w="sm" len="sm"/>
            <a:tailEnd type="arrow" w="sm" len="sm"/>
          </a:ln>
          <a:effectLst/>
        </p:spPr>
      </p:cxnSp>
      <p:sp>
        <p:nvSpPr>
          <p:cNvPr id="51" name="正方形/長方形 50"/>
          <p:cNvSpPr/>
          <p:nvPr/>
        </p:nvSpPr>
        <p:spPr bwMode="auto">
          <a:xfrm>
            <a:off x="3107592" y="5761330"/>
            <a:ext cx="179503" cy="111702"/>
          </a:xfrm>
          <a:prstGeom prst="rect">
            <a:avLst/>
          </a:prstGeom>
          <a:solidFill>
            <a:srgbClr val="FF9900"/>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endParaRPr lang="ja-JP" altLang="en-US" sz="1100"/>
          </a:p>
        </p:txBody>
      </p:sp>
      <p:cxnSp>
        <p:nvCxnSpPr>
          <p:cNvPr id="52" name="直線矢印コネクタ 51"/>
          <p:cNvCxnSpPr/>
          <p:nvPr/>
        </p:nvCxnSpPr>
        <p:spPr bwMode="auto">
          <a:xfrm flipV="1">
            <a:off x="3287095" y="4803259"/>
            <a:ext cx="0" cy="1032857"/>
          </a:xfrm>
          <a:prstGeom prst="straightConnector1">
            <a:avLst/>
          </a:prstGeom>
          <a:solidFill>
            <a:schemeClr val="accent1"/>
          </a:solidFill>
          <a:ln w="15875" cap="flat" cmpd="sng" algn="ctr">
            <a:solidFill>
              <a:schemeClr val="tx1">
                <a:lumMod val="75000"/>
                <a:lumOff val="25000"/>
              </a:schemeClr>
            </a:solidFill>
            <a:prstDash val="sysDash"/>
            <a:round/>
            <a:headEnd type="none" w="sm" len="sm"/>
            <a:tailEnd type="arrow" w="sm" len="sm"/>
          </a:ln>
          <a:effectLst/>
        </p:spPr>
      </p:cxnSp>
      <p:sp>
        <p:nvSpPr>
          <p:cNvPr id="53" name="正方形/長方形 52"/>
          <p:cNvSpPr/>
          <p:nvPr/>
        </p:nvSpPr>
        <p:spPr bwMode="auto">
          <a:xfrm>
            <a:off x="3411942" y="5947386"/>
            <a:ext cx="179503" cy="111702"/>
          </a:xfrm>
          <a:prstGeom prst="rect">
            <a:avLst/>
          </a:prstGeom>
          <a:solidFill>
            <a:srgbClr val="FF9900"/>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endParaRPr lang="ja-JP" altLang="en-US" sz="1100"/>
          </a:p>
        </p:txBody>
      </p:sp>
      <p:cxnSp>
        <p:nvCxnSpPr>
          <p:cNvPr id="54" name="直線矢印コネクタ 53"/>
          <p:cNvCxnSpPr/>
          <p:nvPr/>
        </p:nvCxnSpPr>
        <p:spPr bwMode="auto">
          <a:xfrm flipV="1">
            <a:off x="3591444" y="4800240"/>
            <a:ext cx="0" cy="1221932"/>
          </a:xfrm>
          <a:prstGeom prst="straightConnector1">
            <a:avLst/>
          </a:prstGeom>
          <a:solidFill>
            <a:schemeClr val="accent1"/>
          </a:solidFill>
          <a:ln w="15875" cap="flat" cmpd="sng" algn="ctr">
            <a:solidFill>
              <a:schemeClr val="tx1">
                <a:lumMod val="75000"/>
                <a:lumOff val="25000"/>
              </a:schemeClr>
            </a:solidFill>
            <a:prstDash val="sysDash"/>
            <a:round/>
            <a:headEnd type="none" w="sm" len="sm"/>
            <a:tailEnd type="arrow" w="sm" len="sm"/>
          </a:ln>
          <a:effectLst/>
        </p:spPr>
      </p:cxnSp>
      <p:sp>
        <p:nvSpPr>
          <p:cNvPr id="55" name="正方形/長方形 54"/>
          <p:cNvSpPr/>
          <p:nvPr/>
        </p:nvSpPr>
        <p:spPr bwMode="auto">
          <a:xfrm>
            <a:off x="3716293" y="6107874"/>
            <a:ext cx="179503" cy="111702"/>
          </a:xfrm>
          <a:prstGeom prst="rect">
            <a:avLst/>
          </a:prstGeom>
          <a:solidFill>
            <a:srgbClr val="FF9900"/>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endParaRPr lang="ja-JP" altLang="en-US" sz="1100"/>
          </a:p>
        </p:txBody>
      </p:sp>
      <p:cxnSp>
        <p:nvCxnSpPr>
          <p:cNvPr id="56" name="直線矢印コネクタ 55"/>
          <p:cNvCxnSpPr/>
          <p:nvPr/>
        </p:nvCxnSpPr>
        <p:spPr bwMode="auto">
          <a:xfrm flipV="1">
            <a:off x="3895796" y="4803259"/>
            <a:ext cx="0" cy="1404969"/>
          </a:xfrm>
          <a:prstGeom prst="straightConnector1">
            <a:avLst/>
          </a:prstGeom>
          <a:solidFill>
            <a:schemeClr val="accent1"/>
          </a:solidFill>
          <a:ln w="15875" cap="flat" cmpd="sng" algn="ctr">
            <a:solidFill>
              <a:schemeClr val="tx1">
                <a:lumMod val="75000"/>
                <a:lumOff val="25000"/>
              </a:schemeClr>
            </a:solidFill>
            <a:prstDash val="sysDash"/>
            <a:round/>
            <a:headEnd type="none" w="sm" len="sm"/>
            <a:tailEnd type="arrow" w="sm" len="sm"/>
          </a:ln>
          <a:effectLst/>
        </p:spPr>
      </p:cxnSp>
      <p:sp>
        <p:nvSpPr>
          <p:cNvPr id="57" name="テキスト ボックス 56"/>
          <p:cNvSpPr txBox="1"/>
          <p:nvPr/>
        </p:nvSpPr>
        <p:spPr>
          <a:xfrm>
            <a:off x="2508895" y="5542809"/>
            <a:ext cx="782587" cy="261610"/>
          </a:xfrm>
          <a:prstGeom prst="rect">
            <a:avLst/>
          </a:prstGeom>
          <a:noFill/>
        </p:spPr>
        <p:txBody>
          <a:bodyPr wrap="none" rtlCol="0">
            <a:spAutoFit/>
          </a:bodyPr>
          <a:lstStyle/>
          <a:p>
            <a:r>
              <a:rPr kumimoji="1" lang="en-US" altLang="ja-JP" sz="1100" dirty="0" smtClean="0"/>
              <a:t>MD report</a:t>
            </a:r>
            <a:endParaRPr kumimoji="1" lang="ja-JP" altLang="en-US" sz="1100" dirty="0"/>
          </a:p>
        </p:txBody>
      </p:sp>
      <p:sp>
        <p:nvSpPr>
          <p:cNvPr id="58" name="左右矢印 57"/>
          <p:cNvSpPr/>
          <p:nvPr/>
        </p:nvSpPr>
        <p:spPr bwMode="auto">
          <a:xfrm>
            <a:off x="1848492" y="4678292"/>
            <a:ext cx="2149667" cy="93028"/>
          </a:xfrm>
          <a:prstGeom prst="leftRightArrow">
            <a:avLst/>
          </a:prstGeom>
          <a:solidFill>
            <a:srgbClr val="FF9900"/>
          </a:solidFill>
          <a:ln w="12700" cap="flat" cmpd="sng" algn="ctr">
            <a:no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endParaRPr lang="ja-JP" altLang="en-US" sz="1100"/>
          </a:p>
        </p:txBody>
      </p:sp>
      <p:sp>
        <p:nvSpPr>
          <p:cNvPr id="59" name="テキスト ボックス 58"/>
          <p:cNvSpPr txBox="1"/>
          <p:nvPr/>
        </p:nvSpPr>
        <p:spPr>
          <a:xfrm>
            <a:off x="2166199" y="4419600"/>
            <a:ext cx="1542858" cy="276999"/>
          </a:xfrm>
          <a:prstGeom prst="rect">
            <a:avLst/>
          </a:prstGeom>
          <a:noFill/>
        </p:spPr>
        <p:txBody>
          <a:bodyPr wrap="none" rtlCol="0">
            <a:spAutoFit/>
          </a:bodyPr>
          <a:lstStyle/>
          <a:p>
            <a:r>
              <a:rPr kumimoji="1" lang="en-US" altLang="ja-JP" b="1" dirty="0" smtClean="0">
                <a:solidFill>
                  <a:srgbClr val="FF9900"/>
                </a:solidFill>
              </a:rPr>
              <a:t>MD report overhead</a:t>
            </a:r>
            <a:endParaRPr kumimoji="1" lang="ja-JP" altLang="en-US" b="1" u="sng" dirty="0">
              <a:solidFill>
                <a:srgbClr val="FF9900"/>
              </a:solidFill>
            </a:endParaRPr>
          </a:p>
        </p:txBody>
      </p:sp>
      <p:cxnSp>
        <p:nvCxnSpPr>
          <p:cNvPr id="60" name="直線コネクタ 59"/>
          <p:cNvCxnSpPr/>
          <p:nvPr/>
        </p:nvCxnSpPr>
        <p:spPr bwMode="auto">
          <a:xfrm>
            <a:off x="4343845" y="4805949"/>
            <a:ext cx="1206906" cy="0"/>
          </a:xfrm>
          <a:prstGeom prst="line">
            <a:avLst/>
          </a:prstGeom>
          <a:solidFill>
            <a:schemeClr val="accent1"/>
          </a:solidFill>
          <a:ln w="22225" cap="flat" cmpd="sng" algn="ctr">
            <a:solidFill>
              <a:schemeClr val="tx1"/>
            </a:solidFill>
            <a:prstDash val="solid"/>
            <a:round/>
            <a:headEnd type="none" w="sm" len="sm"/>
            <a:tailEnd type="none" w="sm" len="sm"/>
          </a:ln>
          <a:effectLst/>
        </p:spPr>
      </p:cxnSp>
      <p:cxnSp>
        <p:nvCxnSpPr>
          <p:cNvPr id="61" name="直線コネクタ 60"/>
          <p:cNvCxnSpPr/>
          <p:nvPr/>
        </p:nvCxnSpPr>
        <p:spPr bwMode="auto">
          <a:xfrm>
            <a:off x="4343845" y="5103237"/>
            <a:ext cx="1206906" cy="0"/>
          </a:xfrm>
          <a:prstGeom prst="line">
            <a:avLst/>
          </a:prstGeom>
          <a:solidFill>
            <a:schemeClr val="accent1"/>
          </a:solidFill>
          <a:ln w="22225" cap="flat" cmpd="sng" algn="ctr">
            <a:solidFill>
              <a:schemeClr val="tx1"/>
            </a:solidFill>
            <a:prstDash val="solid"/>
            <a:round/>
            <a:headEnd type="none" w="sm" len="sm"/>
            <a:tailEnd type="none" w="sm" len="sm"/>
          </a:ln>
          <a:effectLst/>
        </p:spPr>
      </p:cxnSp>
      <p:cxnSp>
        <p:nvCxnSpPr>
          <p:cNvPr id="62" name="直線コネクタ 61"/>
          <p:cNvCxnSpPr/>
          <p:nvPr/>
        </p:nvCxnSpPr>
        <p:spPr bwMode="auto">
          <a:xfrm flipH="1">
            <a:off x="4343845" y="5314862"/>
            <a:ext cx="1206906" cy="0"/>
          </a:xfrm>
          <a:prstGeom prst="line">
            <a:avLst/>
          </a:prstGeom>
          <a:solidFill>
            <a:schemeClr val="accent1"/>
          </a:solidFill>
          <a:ln w="22225" cap="flat" cmpd="sng" algn="ctr">
            <a:solidFill>
              <a:schemeClr val="tx1"/>
            </a:solidFill>
            <a:prstDash val="solid"/>
            <a:round/>
            <a:headEnd type="none" w="sm" len="sm"/>
            <a:tailEnd type="none" w="sm" len="sm"/>
          </a:ln>
          <a:effectLst/>
        </p:spPr>
      </p:cxnSp>
      <p:cxnSp>
        <p:nvCxnSpPr>
          <p:cNvPr id="63" name="直線コネクタ 62"/>
          <p:cNvCxnSpPr/>
          <p:nvPr/>
        </p:nvCxnSpPr>
        <p:spPr bwMode="auto">
          <a:xfrm flipH="1">
            <a:off x="4343845" y="5500918"/>
            <a:ext cx="1206906" cy="0"/>
          </a:xfrm>
          <a:prstGeom prst="line">
            <a:avLst/>
          </a:prstGeom>
          <a:solidFill>
            <a:schemeClr val="accent1"/>
          </a:solidFill>
          <a:ln w="22225" cap="flat" cmpd="sng" algn="ctr">
            <a:solidFill>
              <a:schemeClr val="tx1"/>
            </a:solidFill>
            <a:prstDash val="solid"/>
            <a:round/>
            <a:headEnd type="none" w="sm" len="sm"/>
            <a:tailEnd type="none" w="sm" len="sm"/>
          </a:ln>
          <a:effectLst/>
        </p:spPr>
      </p:cxnSp>
      <p:cxnSp>
        <p:nvCxnSpPr>
          <p:cNvPr id="64" name="直線コネクタ 63"/>
          <p:cNvCxnSpPr/>
          <p:nvPr/>
        </p:nvCxnSpPr>
        <p:spPr bwMode="auto">
          <a:xfrm flipH="1">
            <a:off x="4343845" y="5873032"/>
            <a:ext cx="1206906" cy="0"/>
          </a:xfrm>
          <a:prstGeom prst="line">
            <a:avLst/>
          </a:prstGeom>
          <a:solidFill>
            <a:schemeClr val="accent1"/>
          </a:solidFill>
          <a:ln w="22225" cap="flat" cmpd="sng" algn="ctr">
            <a:solidFill>
              <a:schemeClr val="tx1"/>
            </a:solidFill>
            <a:prstDash val="solid"/>
            <a:round/>
            <a:headEnd type="none" w="sm" len="sm"/>
            <a:tailEnd type="none" w="sm" len="sm"/>
          </a:ln>
          <a:effectLst/>
        </p:spPr>
      </p:cxnSp>
      <p:cxnSp>
        <p:nvCxnSpPr>
          <p:cNvPr id="65" name="直線コネクタ 64"/>
          <p:cNvCxnSpPr/>
          <p:nvPr/>
        </p:nvCxnSpPr>
        <p:spPr bwMode="auto">
          <a:xfrm flipH="1">
            <a:off x="4343845" y="6059087"/>
            <a:ext cx="1206906" cy="0"/>
          </a:xfrm>
          <a:prstGeom prst="line">
            <a:avLst/>
          </a:prstGeom>
          <a:solidFill>
            <a:schemeClr val="accent1"/>
          </a:solidFill>
          <a:ln w="22225" cap="flat" cmpd="sng" algn="ctr">
            <a:solidFill>
              <a:schemeClr val="tx1"/>
            </a:solidFill>
            <a:prstDash val="solid"/>
            <a:round/>
            <a:headEnd type="none" w="sm" len="sm"/>
            <a:tailEnd type="none" w="sm" len="sm"/>
          </a:ln>
          <a:effectLst/>
        </p:spPr>
      </p:cxnSp>
      <p:cxnSp>
        <p:nvCxnSpPr>
          <p:cNvPr id="66" name="直線コネクタ 65"/>
          <p:cNvCxnSpPr/>
          <p:nvPr/>
        </p:nvCxnSpPr>
        <p:spPr bwMode="auto">
          <a:xfrm>
            <a:off x="4343845" y="6219576"/>
            <a:ext cx="1206906" cy="0"/>
          </a:xfrm>
          <a:prstGeom prst="line">
            <a:avLst/>
          </a:prstGeom>
          <a:solidFill>
            <a:schemeClr val="accent1"/>
          </a:solidFill>
          <a:ln w="22225" cap="flat" cmpd="sng" algn="ctr">
            <a:solidFill>
              <a:schemeClr val="tx1"/>
            </a:solidFill>
            <a:prstDash val="solid"/>
            <a:round/>
            <a:headEnd type="none" w="sm" len="sm"/>
            <a:tailEnd type="none" w="sm" len="sm"/>
          </a:ln>
          <a:effectLst/>
        </p:spPr>
      </p:cxnSp>
      <p:grpSp>
        <p:nvGrpSpPr>
          <p:cNvPr id="67" name="グループ化 66"/>
          <p:cNvGrpSpPr/>
          <p:nvPr/>
        </p:nvGrpSpPr>
        <p:grpSpPr>
          <a:xfrm>
            <a:off x="4271557" y="4736218"/>
            <a:ext cx="101233" cy="1554726"/>
            <a:chOff x="3992538" y="4607053"/>
            <a:chExt cx="118222" cy="1815633"/>
          </a:xfrm>
        </p:grpSpPr>
        <p:grpSp>
          <p:nvGrpSpPr>
            <p:cNvPr id="130" name="グループ化 129"/>
            <p:cNvGrpSpPr/>
            <p:nvPr/>
          </p:nvGrpSpPr>
          <p:grpSpPr>
            <a:xfrm rot="2700000">
              <a:off x="3950866" y="4648725"/>
              <a:ext cx="166688" cy="83344"/>
              <a:chOff x="1046201" y="3505200"/>
              <a:chExt cx="762000" cy="381000"/>
            </a:xfrm>
          </p:grpSpPr>
          <p:sp>
            <p:nvSpPr>
              <p:cNvPr id="170" name="円弧 169"/>
              <p:cNvSpPr/>
              <p:nvPr/>
            </p:nvSpPr>
            <p:spPr bwMode="auto">
              <a:xfrm>
                <a:off x="1046201" y="3505200"/>
                <a:ext cx="381000" cy="381000"/>
              </a:xfrm>
              <a:prstGeom prst="arc">
                <a:avLst/>
              </a:prstGeom>
              <a:noFill/>
              <a:ln w="22225"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ja-JP" altLang="en-US" sz="1100" b="0" i="0" u="none" strike="noStrike" cap="none" normalizeH="0" baseline="0" smtClean="0">
                  <a:ln>
                    <a:noFill/>
                  </a:ln>
                  <a:solidFill>
                    <a:schemeClr val="tx1"/>
                  </a:solidFill>
                  <a:effectLst/>
                  <a:latin typeface="Times New Roman" pitchFamily="18" charset="0"/>
                </a:endParaRPr>
              </a:p>
            </p:txBody>
          </p:sp>
          <p:sp>
            <p:nvSpPr>
              <p:cNvPr id="171" name="円弧 170"/>
              <p:cNvSpPr/>
              <p:nvPr/>
            </p:nvSpPr>
            <p:spPr bwMode="auto">
              <a:xfrm rot="10800000">
                <a:off x="1427201" y="3505200"/>
                <a:ext cx="381000" cy="381000"/>
              </a:xfrm>
              <a:prstGeom prst="arc">
                <a:avLst/>
              </a:prstGeom>
              <a:noFill/>
              <a:ln w="22225"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ja-JP" altLang="en-US" sz="1100" b="0" i="0" u="none" strike="noStrike" cap="none" normalizeH="0" baseline="0" smtClean="0">
                  <a:ln>
                    <a:noFill/>
                  </a:ln>
                  <a:solidFill>
                    <a:schemeClr val="tx1"/>
                  </a:solidFill>
                  <a:effectLst/>
                  <a:latin typeface="Times New Roman" pitchFamily="18" charset="0"/>
                </a:endParaRPr>
              </a:p>
            </p:txBody>
          </p:sp>
        </p:grpSp>
        <p:grpSp>
          <p:nvGrpSpPr>
            <p:cNvPr id="131" name="グループ化 130"/>
            <p:cNvGrpSpPr/>
            <p:nvPr/>
          </p:nvGrpSpPr>
          <p:grpSpPr>
            <a:xfrm rot="2700000">
              <a:off x="3985744" y="4648725"/>
              <a:ext cx="166688" cy="83344"/>
              <a:chOff x="1046201" y="3505200"/>
              <a:chExt cx="762000" cy="381000"/>
            </a:xfrm>
          </p:grpSpPr>
          <p:sp>
            <p:nvSpPr>
              <p:cNvPr id="168" name="円弧 167"/>
              <p:cNvSpPr/>
              <p:nvPr/>
            </p:nvSpPr>
            <p:spPr bwMode="auto">
              <a:xfrm>
                <a:off x="1046201" y="3505200"/>
                <a:ext cx="381000" cy="381000"/>
              </a:xfrm>
              <a:prstGeom prst="arc">
                <a:avLst/>
              </a:prstGeom>
              <a:noFill/>
              <a:ln w="22225"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ja-JP" altLang="en-US" sz="1100" b="0" i="0" u="none" strike="noStrike" cap="none" normalizeH="0" baseline="0" smtClean="0">
                  <a:ln>
                    <a:noFill/>
                  </a:ln>
                  <a:solidFill>
                    <a:schemeClr val="tx1"/>
                  </a:solidFill>
                  <a:effectLst/>
                  <a:latin typeface="Times New Roman" pitchFamily="18" charset="0"/>
                </a:endParaRPr>
              </a:p>
            </p:txBody>
          </p:sp>
          <p:sp>
            <p:nvSpPr>
              <p:cNvPr id="169" name="円弧 168"/>
              <p:cNvSpPr/>
              <p:nvPr/>
            </p:nvSpPr>
            <p:spPr bwMode="auto">
              <a:xfrm rot="10800000">
                <a:off x="1427201" y="3505200"/>
                <a:ext cx="381000" cy="381000"/>
              </a:xfrm>
              <a:prstGeom prst="arc">
                <a:avLst/>
              </a:prstGeom>
              <a:noFill/>
              <a:ln w="22225"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ja-JP" altLang="en-US" sz="1100" b="0" i="0" u="none" strike="noStrike" cap="none" normalizeH="0" baseline="0" smtClean="0">
                  <a:ln>
                    <a:noFill/>
                  </a:ln>
                  <a:solidFill>
                    <a:schemeClr val="tx1"/>
                  </a:solidFill>
                  <a:effectLst/>
                  <a:latin typeface="Times New Roman" pitchFamily="18" charset="0"/>
                </a:endParaRPr>
              </a:p>
            </p:txBody>
          </p:sp>
        </p:grpSp>
        <p:grpSp>
          <p:nvGrpSpPr>
            <p:cNvPr id="132" name="グループ化 131"/>
            <p:cNvGrpSpPr/>
            <p:nvPr/>
          </p:nvGrpSpPr>
          <p:grpSpPr>
            <a:xfrm rot="2700000">
              <a:off x="3950866" y="4993992"/>
              <a:ext cx="166688" cy="83344"/>
              <a:chOff x="1046201" y="3505200"/>
              <a:chExt cx="762000" cy="381000"/>
            </a:xfrm>
          </p:grpSpPr>
          <p:sp>
            <p:nvSpPr>
              <p:cNvPr id="166" name="円弧 165"/>
              <p:cNvSpPr/>
              <p:nvPr/>
            </p:nvSpPr>
            <p:spPr bwMode="auto">
              <a:xfrm>
                <a:off x="1046201" y="3505200"/>
                <a:ext cx="381000" cy="381000"/>
              </a:xfrm>
              <a:prstGeom prst="arc">
                <a:avLst/>
              </a:prstGeom>
              <a:noFill/>
              <a:ln w="22225"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ja-JP" altLang="en-US" sz="1100" b="0" i="0" u="none" strike="noStrike" cap="none" normalizeH="0" baseline="0" smtClean="0">
                  <a:ln>
                    <a:noFill/>
                  </a:ln>
                  <a:solidFill>
                    <a:schemeClr val="tx1"/>
                  </a:solidFill>
                  <a:effectLst/>
                  <a:latin typeface="Times New Roman" pitchFamily="18" charset="0"/>
                </a:endParaRPr>
              </a:p>
            </p:txBody>
          </p:sp>
          <p:sp>
            <p:nvSpPr>
              <p:cNvPr id="167" name="円弧 166"/>
              <p:cNvSpPr/>
              <p:nvPr/>
            </p:nvSpPr>
            <p:spPr bwMode="auto">
              <a:xfrm rot="10800000">
                <a:off x="1427201" y="3505200"/>
                <a:ext cx="381000" cy="381000"/>
              </a:xfrm>
              <a:prstGeom prst="arc">
                <a:avLst/>
              </a:prstGeom>
              <a:noFill/>
              <a:ln w="22225"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ja-JP" altLang="en-US" sz="1100" b="0" i="0" u="none" strike="noStrike" cap="none" normalizeH="0" baseline="0" smtClean="0">
                  <a:ln>
                    <a:noFill/>
                  </a:ln>
                  <a:solidFill>
                    <a:schemeClr val="tx1"/>
                  </a:solidFill>
                  <a:effectLst/>
                  <a:latin typeface="Times New Roman" pitchFamily="18" charset="0"/>
                </a:endParaRPr>
              </a:p>
            </p:txBody>
          </p:sp>
        </p:grpSp>
        <p:grpSp>
          <p:nvGrpSpPr>
            <p:cNvPr id="133" name="グループ化 132"/>
            <p:cNvGrpSpPr/>
            <p:nvPr/>
          </p:nvGrpSpPr>
          <p:grpSpPr>
            <a:xfrm rot="2700000">
              <a:off x="3985744" y="4993992"/>
              <a:ext cx="166688" cy="83344"/>
              <a:chOff x="1046201" y="3505200"/>
              <a:chExt cx="762000" cy="381000"/>
            </a:xfrm>
          </p:grpSpPr>
          <p:sp>
            <p:nvSpPr>
              <p:cNvPr id="164" name="円弧 163"/>
              <p:cNvSpPr/>
              <p:nvPr/>
            </p:nvSpPr>
            <p:spPr bwMode="auto">
              <a:xfrm>
                <a:off x="1046201" y="3505200"/>
                <a:ext cx="381000" cy="381000"/>
              </a:xfrm>
              <a:prstGeom prst="arc">
                <a:avLst/>
              </a:prstGeom>
              <a:noFill/>
              <a:ln w="22225"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ja-JP" altLang="en-US" sz="1100" b="0" i="0" u="none" strike="noStrike" cap="none" normalizeH="0" baseline="0" smtClean="0">
                  <a:ln>
                    <a:noFill/>
                  </a:ln>
                  <a:solidFill>
                    <a:schemeClr val="tx1"/>
                  </a:solidFill>
                  <a:effectLst/>
                  <a:latin typeface="Times New Roman" pitchFamily="18" charset="0"/>
                </a:endParaRPr>
              </a:p>
            </p:txBody>
          </p:sp>
          <p:sp>
            <p:nvSpPr>
              <p:cNvPr id="165" name="円弧 164"/>
              <p:cNvSpPr/>
              <p:nvPr/>
            </p:nvSpPr>
            <p:spPr bwMode="auto">
              <a:xfrm rot="10800000">
                <a:off x="1427201" y="3505200"/>
                <a:ext cx="381000" cy="381000"/>
              </a:xfrm>
              <a:prstGeom prst="arc">
                <a:avLst/>
              </a:prstGeom>
              <a:noFill/>
              <a:ln w="22225"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ja-JP" altLang="en-US" sz="1100" b="0" i="0" u="none" strike="noStrike" cap="none" normalizeH="0" baseline="0" smtClean="0">
                  <a:ln>
                    <a:noFill/>
                  </a:ln>
                  <a:solidFill>
                    <a:schemeClr val="tx1"/>
                  </a:solidFill>
                  <a:effectLst/>
                  <a:latin typeface="Times New Roman" pitchFamily="18" charset="0"/>
                </a:endParaRPr>
              </a:p>
            </p:txBody>
          </p:sp>
        </p:grpSp>
        <p:grpSp>
          <p:nvGrpSpPr>
            <p:cNvPr id="134" name="グループ化 133"/>
            <p:cNvGrpSpPr/>
            <p:nvPr/>
          </p:nvGrpSpPr>
          <p:grpSpPr>
            <a:xfrm rot="2700000">
              <a:off x="3950866" y="5241131"/>
              <a:ext cx="166688" cy="83344"/>
              <a:chOff x="1046201" y="3505200"/>
              <a:chExt cx="762000" cy="381000"/>
            </a:xfrm>
          </p:grpSpPr>
          <p:sp>
            <p:nvSpPr>
              <p:cNvPr id="162" name="円弧 161"/>
              <p:cNvSpPr/>
              <p:nvPr/>
            </p:nvSpPr>
            <p:spPr bwMode="auto">
              <a:xfrm>
                <a:off x="1046201" y="3505200"/>
                <a:ext cx="381000" cy="381000"/>
              </a:xfrm>
              <a:prstGeom prst="arc">
                <a:avLst/>
              </a:prstGeom>
              <a:noFill/>
              <a:ln w="22225"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ja-JP" altLang="en-US" sz="1100" b="0" i="0" u="none" strike="noStrike" cap="none" normalizeH="0" baseline="0" smtClean="0">
                  <a:ln>
                    <a:noFill/>
                  </a:ln>
                  <a:solidFill>
                    <a:schemeClr val="tx1"/>
                  </a:solidFill>
                  <a:effectLst/>
                  <a:latin typeface="Times New Roman" pitchFamily="18" charset="0"/>
                </a:endParaRPr>
              </a:p>
            </p:txBody>
          </p:sp>
          <p:sp>
            <p:nvSpPr>
              <p:cNvPr id="163" name="円弧 162"/>
              <p:cNvSpPr/>
              <p:nvPr/>
            </p:nvSpPr>
            <p:spPr bwMode="auto">
              <a:xfrm rot="10800000">
                <a:off x="1427201" y="3505200"/>
                <a:ext cx="381000" cy="381000"/>
              </a:xfrm>
              <a:prstGeom prst="arc">
                <a:avLst/>
              </a:prstGeom>
              <a:noFill/>
              <a:ln w="22225"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ja-JP" altLang="en-US" sz="1100" b="0" i="0" u="none" strike="noStrike" cap="none" normalizeH="0" baseline="0" smtClean="0">
                  <a:ln>
                    <a:noFill/>
                  </a:ln>
                  <a:solidFill>
                    <a:schemeClr val="tx1"/>
                  </a:solidFill>
                  <a:effectLst/>
                  <a:latin typeface="Times New Roman" pitchFamily="18" charset="0"/>
                </a:endParaRPr>
              </a:p>
            </p:txBody>
          </p:sp>
        </p:grpSp>
        <p:grpSp>
          <p:nvGrpSpPr>
            <p:cNvPr id="135" name="グループ化 134"/>
            <p:cNvGrpSpPr/>
            <p:nvPr/>
          </p:nvGrpSpPr>
          <p:grpSpPr>
            <a:xfrm rot="2700000">
              <a:off x="3985744" y="5241131"/>
              <a:ext cx="166688" cy="83344"/>
              <a:chOff x="1046201" y="3505200"/>
              <a:chExt cx="762000" cy="381000"/>
            </a:xfrm>
          </p:grpSpPr>
          <p:sp>
            <p:nvSpPr>
              <p:cNvPr id="160" name="円弧 159"/>
              <p:cNvSpPr/>
              <p:nvPr/>
            </p:nvSpPr>
            <p:spPr bwMode="auto">
              <a:xfrm>
                <a:off x="1046201" y="3505200"/>
                <a:ext cx="381000" cy="381000"/>
              </a:xfrm>
              <a:prstGeom prst="arc">
                <a:avLst/>
              </a:prstGeom>
              <a:noFill/>
              <a:ln w="22225"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ja-JP" altLang="en-US" sz="1100" b="0" i="0" u="none" strike="noStrike" cap="none" normalizeH="0" baseline="0" smtClean="0">
                  <a:ln>
                    <a:noFill/>
                  </a:ln>
                  <a:solidFill>
                    <a:schemeClr val="tx1"/>
                  </a:solidFill>
                  <a:effectLst/>
                  <a:latin typeface="Times New Roman" pitchFamily="18" charset="0"/>
                </a:endParaRPr>
              </a:p>
            </p:txBody>
          </p:sp>
          <p:sp>
            <p:nvSpPr>
              <p:cNvPr id="161" name="円弧 160"/>
              <p:cNvSpPr/>
              <p:nvPr/>
            </p:nvSpPr>
            <p:spPr bwMode="auto">
              <a:xfrm rot="10800000">
                <a:off x="1427201" y="3505200"/>
                <a:ext cx="381000" cy="381000"/>
              </a:xfrm>
              <a:prstGeom prst="arc">
                <a:avLst/>
              </a:prstGeom>
              <a:noFill/>
              <a:ln w="22225"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ja-JP" altLang="en-US" sz="1100" b="0" i="0" u="none" strike="noStrike" cap="none" normalizeH="0" baseline="0" smtClean="0">
                  <a:ln>
                    <a:noFill/>
                  </a:ln>
                  <a:solidFill>
                    <a:schemeClr val="tx1"/>
                  </a:solidFill>
                  <a:effectLst/>
                  <a:latin typeface="Times New Roman" pitchFamily="18" charset="0"/>
                </a:endParaRPr>
              </a:p>
            </p:txBody>
          </p:sp>
        </p:grpSp>
        <p:grpSp>
          <p:nvGrpSpPr>
            <p:cNvPr id="136" name="グループ化 135"/>
            <p:cNvGrpSpPr/>
            <p:nvPr/>
          </p:nvGrpSpPr>
          <p:grpSpPr>
            <a:xfrm rot="2700000">
              <a:off x="3950866" y="5458409"/>
              <a:ext cx="166688" cy="83344"/>
              <a:chOff x="1046201" y="3505200"/>
              <a:chExt cx="762000" cy="381000"/>
            </a:xfrm>
          </p:grpSpPr>
          <p:sp>
            <p:nvSpPr>
              <p:cNvPr id="158" name="円弧 157"/>
              <p:cNvSpPr/>
              <p:nvPr/>
            </p:nvSpPr>
            <p:spPr bwMode="auto">
              <a:xfrm>
                <a:off x="1046201" y="3505200"/>
                <a:ext cx="381000" cy="381000"/>
              </a:xfrm>
              <a:prstGeom prst="arc">
                <a:avLst/>
              </a:prstGeom>
              <a:noFill/>
              <a:ln w="22225"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ja-JP" altLang="en-US" sz="1100" b="0" i="0" u="none" strike="noStrike" cap="none" normalizeH="0" baseline="0" smtClean="0">
                  <a:ln>
                    <a:noFill/>
                  </a:ln>
                  <a:solidFill>
                    <a:schemeClr val="tx1"/>
                  </a:solidFill>
                  <a:effectLst/>
                  <a:latin typeface="Times New Roman" pitchFamily="18" charset="0"/>
                </a:endParaRPr>
              </a:p>
            </p:txBody>
          </p:sp>
          <p:sp>
            <p:nvSpPr>
              <p:cNvPr id="159" name="円弧 158"/>
              <p:cNvSpPr/>
              <p:nvPr/>
            </p:nvSpPr>
            <p:spPr bwMode="auto">
              <a:xfrm rot="10800000">
                <a:off x="1427201" y="3505200"/>
                <a:ext cx="381000" cy="381000"/>
              </a:xfrm>
              <a:prstGeom prst="arc">
                <a:avLst/>
              </a:prstGeom>
              <a:noFill/>
              <a:ln w="22225"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ja-JP" altLang="en-US" sz="1100" b="0" i="0" u="none" strike="noStrike" cap="none" normalizeH="0" baseline="0" smtClean="0">
                  <a:ln>
                    <a:noFill/>
                  </a:ln>
                  <a:solidFill>
                    <a:schemeClr val="tx1"/>
                  </a:solidFill>
                  <a:effectLst/>
                  <a:latin typeface="Times New Roman" pitchFamily="18" charset="0"/>
                </a:endParaRPr>
              </a:p>
            </p:txBody>
          </p:sp>
        </p:grpSp>
        <p:grpSp>
          <p:nvGrpSpPr>
            <p:cNvPr id="137" name="グループ化 136"/>
            <p:cNvGrpSpPr/>
            <p:nvPr/>
          </p:nvGrpSpPr>
          <p:grpSpPr>
            <a:xfrm rot="2700000">
              <a:off x="3985744" y="5458409"/>
              <a:ext cx="166688" cy="83344"/>
              <a:chOff x="1046201" y="3505200"/>
              <a:chExt cx="762000" cy="381000"/>
            </a:xfrm>
          </p:grpSpPr>
          <p:sp>
            <p:nvSpPr>
              <p:cNvPr id="156" name="円弧 155"/>
              <p:cNvSpPr/>
              <p:nvPr/>
            </p:nvSpPr>
            <p:spPr bwMode="auto">
              <a:xfrm>
                <a:off x="1046201" y="3505200"/>
                <a:ext cx="381000" cy="381000"/>
              </a:xfrm>
              <a:prstGeom prst="arc">
                <a:avLst/>
              </a:prstGeom>
              <a:noFill/>
              <a:ln w="22225"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ja-JP" altLang="en-US" sz="1100" b="0" i="0" u="none" strike="noStrike" cap="none" normalizeH="0" baseline="0" smtClean="0">
                  <a:ln>
                    <a:noFill/>
                  </a:ln>
                  <a:solidFill>
                    <a:schemeClr val="tx1"/>
                  </a:solidFill>
                  <a:effectLst/>
                  <a:latin typeface="Times New Roman" pitchFamily="18" charset="0"/>
                </a:endParaRPr>
              </a:p>
            </p:txBody>
          </p:sp>
          <p:sp>
            <p:nvSpPr>
              <p:cNvPr id="157" name="円弧 156"/>
              <p:cNvSpPr/>
              <p:nvPr/>
            </p:nvSpPr>
            <p:spPr bwMode="auto">
              <a:xfrm rot="10800000">
                <a:off x="1427201" y="3505200"/>
                <a:ext cx="381000" cy="381000"/>
              </a:xfrm>
              <a:prstGeom prst="arc">
                <a:avLst/>
              </a:prstGeom>
              <a:noFill/>
              <a:ln w="22225"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ja-JP" altLang="en-US" sz="1100" b="0" i="0" u="none" strike="noStrike" cap="none" normalizeH="0" baseline="0" smtClean="0">
                  <a:ln>
                    <a:noFill/>
                  </a:ln>
                  <a:solidFill>
                    <a:schemeClr val="tx1"/>
                  </a:solidFill>
                  <a:effectLst/>
                  <a:latin typeface="Times New Roman" pitchFamily="18" charset="0"/>
                </a:endParaRPr>
              </a:p>
            </p:txBody>
          </p:sp>
        </p:grpSp>
        <p:grpSp>
          <p:nvGrpSpPr>
            <p:cNvPr id="138" name="グループ化 137"/>
            <p:cNvGrpSpPr/>
            <p:nvPr/>
          </p:nvGrpSpPr>
          <p:grpSpPr>
            <a:xfrm rot="2700000">
              <a:off x="3950866" y="5892969"/>
              <a:ext cx="166688" cy="83344"/>
              <a:chOff x="1046201" y="3505200"/>
              <a:chExt cx="762000" cy="381000"/>
            </a:xfrm>
          </p:grpSpPr>
          <p:sp>
            <p:nvSpPr>
              <p:cNvPr id="154" name="円弧 153"/>
              <p:cNvSpPr/>
              <p:nvPr/>
            </p:nvSpPr>
            <p:spPr bwMode="auto">
              <a:xfrm>
                <a:off x="1046201" y="3505200"/>
                <a:ext cx="381000" cy="381000"/>
              </a:xfrm>
              <a:prstGeom prst="arc">
                <a:avLst/>
              </a:prstGeom>
              <a:noFill/>
              <a:ln w="22225"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ja-JP" altLang="en-US" sz="1100" b="0" i="0" u="none" strike="noStrike" cap="none" normalizeH="0" baseline="0" smtClean="0">
                  <a:ln>
                    <a:noFill/>
                  </a:ln>
                  <a:solidFill>
                    <a:schemeClr val="tx1"/>
                  </a:solidFill>
                  <a:effectLst/>
                  <a:latin typeface="Times New Roman" pitchFamily="18" charset="0"/>
                </a:endParaRPr>
              </a:p>
            </p:txBody>
          </p:sp>
          <p:sp>
            <p:nvSpPr>
              <p:cNvPr id="155" name="円弧 154"/>
              <p:cNvSpPr/>
              <p:nvPr/>
            </p:nvSpPr>
            <p:spPr bwMode="auto">
              <a:xfrm rot="10800000">
                <a:off x="1427201" y="3505200"/>
                <a:ext cx="381000" cy="381000"/>
              </a:xfrm>
              <a:prstGeom prst="arc">
                <a:avLst/>
              </a:prstGeom>
              <a:noFill/>
              <a:ln w="22225"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ja-JP" altLang="en-US" sz="1100" b="0" i="0" u="none" strike="noStrike" cap="none" normalizeH="0" baseline="0" smtClean="0">
                  <a:ln>
                    <a:noFill/>
                  </a:ln>
                  <a:solidFill>
                    <a:schemeClr val="tx1"/>
                  </a:solidFill>
                  <a:effectLst/>
                  <a:latin typeface="Times New Roman" pitchFamily="18" charset="0"/>
                </a:endParaRPr>
              </a:p>
            </p:txBody>
          </p:sp>
        </p:grpSp>
        <p:grpSp>
          <p:nvGrpSpPr>
            <p:cNvPr id="139" name="グループ化 138"/>
            <p:cNvGrpSpPr/>
            <p:nvPr/>
          </p:nvGrpSpPr>
          <p:grpSpPr>
            <a:xfrm rot="2700000">
              <a:off x="3985744" y="5892969"/>
              <a:ext cx="166688" cy="83344"/>
              <a:chOff x="1046201" y="3505200"/>
              <a:chExt cx="762000" cy="381000"/>
            </a:xfrm>
          </p:grpSpPr>
          <p:sp>
            <p:nvSpPr>
              <p:cNvPr id="152" name="円弧 151"/>
              <p:cNvSpPr/>
              <p:nvPr/>
            </p:nvSpPr>
            <p:spPr bwMode="auto">
              <a:xfrm>
                <a:off x="1046201" y="3505200"/>
                <a:ext cx="381000" cy="381000"/>
              </a:xfrm>
              <a:prstGeom prst="arc">
                <a:avLst/>
              </a:prstGeom>
              <a:noFill/>
              <a:ln w="22225"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ja-JP" altLang="en-US" sz="1100" b="0" i="0" u="none" strike="noStrike" cap="none" normalizeH="0" baseline="0" smtClean="0">
                  <a:ln>
                    <a:noFill/>
                  </a:ln>
                  <a:solidFill>
                    <a:schemeClr val="tx1"/>
                  </a:solidFill>
                  <a:effectLst/>
                  <a:latin typeface="Times New Roman" pitchFamily="18" charset="0"/>
                </a:endParaRPr>
              </a:p>
            </p:txBody>
          </p:sp>
          <p:sp>
            <p:nvSpPr>
              <p:cNvPr id="153" name="円弧 152"/>
              <p:cNvSpPr/>
              <p:nvPr/>
            </p:nvSpPr>
            <p:spPr bwMode="auto">
              <a:xfrm rot="10800000">
                <a:off x="1427201" y="3505200"/>
                <a:ext cx="381000" cy="381000"/>
              </a:xfrm>
              <a:prstGeom prst="arc">
                <a:avLst/>
              </a:prstGeom>
              <a:noFill/>
              <a:ln w="22225"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ja-JP" altLang="en-US" sz="1100" b="0" i="0" u="none" strike="noStrike" cap="none" normalizeH="0" baseline="0" smtClean="0">
                  <a:ln>
                    <a:noFill/>
                  </a:ln>
                  <a:solidFill>
                    <a:schemeClr val="tx1"/>
                  </a:solidFill>
                  <a:effectLst/>
                  <a:latin typeface="Times New Roman" pitchFamily="18" charset="0"/>
                </a:endParaRPr>
              </a:p>
            </p:txBody>
          </p:sp>
        </p:grpSp>
        <p:grpSp>
          <p:nvGrpSpPr>
            <p:cNvPr id="140" name="グループ化 139"/>
            <p:cNvGrpSpPr/>
            <p:nvPr/>
          </p:nvGrpSpPr>
          <p:grpSpPr>
            <a:xfrm rot="2700000">
              <a:off x="3950866" y="6110247"/>
              <a:ext cx="166688" cy="83344"/>
              <a:chOff x="1046201" y="3505200"/>
              <a:chExt cx="762000" cy="381000"/>
            </a:xfrm>
          </p:grpSpPr>
          <p:sp>
            <p:nvSpPr>
              <p:cNvPr id="150" name="円弧 149"/>
              <p:cNvSpPr/>
              <p:nvPr/>
            </p:nvSpPr>
            <p:spPr bwMode="auto">
              <a:xfrm>
                <a:off x="1046201" y="3505200"/>
                <a:ext cx="381000" cy="381000"/>
              </a:xfrm>
              <a:prstGeom prst="arc">
                <a:avLst/>
              </a:prstGeom>
              <a:noFill/>
              <a:ln w="22225"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ja-JP" altLang="en-US" sz="1100" b="0" i="0" u="none" strike="noStrike" cap="none" normalizeH="0" baseline="0" smtClean="0">
                  <a:ln>
                    <a:noFill/>
                  </a:ln>
                  <a:solidFill>
                    <a:schemeClr val="tx1"/>
                  </a:solidFill>
                  <a:effectLst/>
                  <a:latin typeface="Times New Roman" pitchFamily="18" charset="0"/>
                </a:endParaRPr>
              </a:p>
            </p:txBody>
          </p:sp>
          <p:sp>
            <p:nvSpPr>
              <p:cNvPr id="151" name="円弧 150"/>
              <p:cNvSpPr/>
              <p:nvPr/>
            </p:nvSpPr>
            <p:spPr bwMode="auto">
              <a:xfrm rot="10800000">
                <a:off x="1427201" y="3505200"/>
                <a:ext cx="381000" cy="381000"/>
              </a:xfrm>
              <a:prstGeom prst="arc">
                <a:avLst/>
              </a:prstGeom>
              <a:noFill/>
              <a:ln w="22225"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ja-JP" altLang="en-US" sz="1100" b="0" i="0" u="none" strike="noStrike" cap="none" normalizeH="0" baseline="0" smtClean="0">
                  <a:ln>
                    <a:noFill/>
                  </a:ln>
                  <a:solidFill>
                    <a:schemeClr val="tx1"/>
                  </a:solidFill>
                  <a:effectLst/>
                  <a:latin typeface="Times New Roman" pitchFamily="18" charset="0"/>
                </a:endParaRPr>
              </a:p>
            </p:txBody>
          </p:sp>
        </p:grpSp>
        <p:grpSp>
          <p:nvGrpSpPr>
            <p:cNvPr id="141" name="グループ化 140"/>
            <p:cNvGrpSpPr/>
            <p:nvPr/>
          </p:nvGrpSpPr>
          <p:grpSpPr>
            <a:xfrm rot="2700000">
              <a:off x="3985744" y="6110247"/>
              <a:ext cx="166688" cy="83344"/>
              <a:chOff x="1046201" y="3505200"/>
              <a:chExt cx="762000" cy="381000"/>
            </a:xfrm>
          </p:grpSpPr>
          <p:sp>
            <p:nvSpPr>
              <p:cNvPr id="148" name="円弧 147"/>
              <p:cNvSpPr/>
              <p:nvPr/>
            </p:nvSpPr>
            <p:spPr bwMode="auto">
              <a:xfrm>
                <a:off x="1046201" y="3505200"/>
                <a:ext cx="381000" cy="381000"/>
              </a:xfrm>
              <a:prstGeom prst="arc">
                <a:avLst/>
              </a:prstGeom>
              <a:noFill/>
              <a:ln w="22225"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ja-JP" altLang="en-US" sz="1100" b="0" i="0" u="none" strike="noStrike" cap="none" normalizeH="0" baseline="0" smtClean="0">
                  <a:ln>
                    <a:noFill/>
                  </a:ln>
                  <a:solidFill>
                    <a:schemeClr val="tx1"/>
                  </a:solidFill>
                  <a:effectLst/>
                  <a:latin typeface="Times New Roman" pitchFamily="18" charset="0"/>
                </a:endParaRPr>
              </a:p>
            </p:txBody>
          </p:sp>
          <p:sp>
            <p:nvSpPr>
              <p:cNvPr id="149" name="円弧 148"/>
              <p:cNvSpPr/>
              <p:nvPr/>
            </p:nvSpPr>
            <p:spPr bwMode="auto">
              <a:xfrm rot="10800000">
                <a:off x="1427201" y="3505200"/>
                <a:ext cx="381000" cy="381000"/>
              </a:xfrm>
              <a:prstGeom prst="arc">
                <a:avLst/>
              </a:prstGeom>
              <a:noFill/>
              <a:ln w="22225"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ja-JP" altLang="en-US" sz="1100" b="0" i="0" u="none" strike="noStrike" cap="none" normalizeH="0" baseline="0" smtClean="0">
                  <a:ln>
                    <a:noFill/>
                  </a:ln>
                  <a:solidFill>
                    <a:schemeClr val="tx1"/>
                  </a:solidFill>
                  <a:effectLst/>
                  <a:latin typeface="Times New Roman" pitchFamily="18" charset="0"/>
                </a:endParaRPr>
              </a:p>
            </p:txBody>
          </p:sp>
        </p:grpSp>
        <p:grpSp>
          <p:nvGrpSpPr>
            <p:cNvPr id="142" name="グループ化 141"/>
            <p:cNvGrpSpPr/>
            <p:nvPr/>
          </p:nvGrpSpPr>
          <p:grpSpPr>
            <a:xfrm rot="2700000">
              <a:off x="3950866" y="6297670"/>
              <a:ext cx="166688" cy="83344"/>
              <a:chOff x="1046201" y="3505200"/>
              <a:chExt cx="762000" cy="381000"/>
            </a:xfrm>
          </p:grpSpPr>
          <p:sp>
            <p:nvSpPr>
              <p:cNvPr id="146" name="円弧 145"/>
              <p:cNvSpPr/>
              <p:nvPr/>
            </p:nvSpPr>
            <p:spPr bwMode="auto">
              <a:xfrm>
                <a:off x="1046201" y="3505200"/>
                <a:ext cx="381000" cy="381000"/>
              </a:xfrm>
              <a:prstGeom prst="arc">
                <a:avLst/>
              </a:prstGeom>
              <a:noFill/>
              <a:ln w="22225"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ja-JP" altLang="en-US" sz="1100" b="0" i="0" u="none" strike="noStrike" cap="none" normalizeH="0" baseline="0" smtClean="0">
                  <a:ln>
                    <a:noFill/>
                  </a:ln>
                  <a:solidFill>
                    <a:schemeClr val="tx1"/>
                  </a:solidFill>
                  <a:effectLst/>
                  <a:latin typeface="Times New Roman" pitchFamily="18" charset="0"/>
                </a:endParaRPr>
              </a:p>
            </p:txBody>
          </p:sp>
          <p:sp>
            <p:nvSpPr>
              <p:cNvPr id="147" name="円弧 146"/>
              <p:cNvSpPr/>
              <p:nvPr/>
            </p:nvSpPr>
            <p:spPr bwMode="auto">
              <a:xfrm rot="10800000">
                <a:off x="1427201" y="3505200"/>
                <a:ext cx="381000" cy="381000"/>
              </a:xfrm>
              <a:prstGeom prst="arc">
                <a:avLst/>
              </a:prstGeom>
              <a:noFill/>
              <a:ln w="22225"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ja-JP" altLang="en-US" sz="1100" b="0" i="0" u="none" strike="noStrike" cap="none" normalizeH="0" baseline="0" smtClean="0">
                  <a:ln>
                    <a:noFill/>
                  </a:ln>
                  <a:solidFill>
                    <a:schemeClr val="tx1"/>
                  </a:solidFill>
                  <a:effectLst/>
                  <a:latin typeface="Times New Roman" pitchFamily="18" charset="0"/>
                </a:endParaRPr>
              </a:p>
            </p:txBody>
          </p:sp>
        </p:grpSp>
        <p:grpSp>
          <p:nvGrpSpPr>
            <p:cNvPr id="143" name="グループ化 142"/>
            <p:cNvGrpSpPr/>
            <p:nvPr/>
          </p:nvGrpSpPr>
          <p:grpSpPr>
            <a:xfrm rot="2700000">
              <a:off x="3985744" y="6297670"/>
              <a:ext cx="166688" cy="83344"/>
              <a:chOff x="1046201" y="3505200"/>
              <a:chExt cx="762000" cy="381000"/>
            </a:xfrm>
          </p:grpSpPr>
          <p:sp>
            <p:nvSpPr>
              <p:cNvPr id="144" name="円弧 143"/>
              <p:cNvSpPr/>
              <p:nvPr/>
            </p:nvSpPr>
            <p:spPr bwMode="auto">
              <a:xfrm>
                <a:off x="1046201" y="3505200"/>
                <a:ext cx="381000" cy="381000"/>
              </a:xfrm>
              <a:prstGeom prst="arc">
                <a:avLst/>
              </a:prstGeom>
              <a:noFill/>
              <a:ln w="22225"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ja-JP" altLang="en-US" sz="1100" b="0" i="0" u="none" strike="noStrike" cap="none" normalizeH="0" baseline="0" smtClean="0">
                  <a:ln>
                    <a:noFill/>
                  </a:ln>
                  <a:solidFill>
                    <a:schemeClr val="tx1"/>
                  </a:solidFill>
                  <a:effectLst/>
                  <a:latin typeface="Times New Roman" pitchFamily="18" charset="0"/>
                </a:endParaRPr>
              </a:p>
            </p:txBody>
          </p:sp>
          <p:sp>
            <p:nvSpPr>
              <p:cNvPr id="145" name="円弧 144"/>
              <p:cNvSpPr/>
              <p:nvPr/>
            </p:nvSpPr>
            <p:spPr bwMode="auto">
              <a:xfrm rot="10800000">
                <a:off x="1427201" y="3505200"/>
                <a:ext cx="381000" cy="381000"/>
              </a:xfrm>
              <a:prstGeom prst="arc">
                <a:avLst/>
              </a:prstGeom>
              <a:noFill/>
              <a:ln w="22225"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ja-JP" altLang="en-US" sz="1100" b="0" i="0" u="none" strike="noStrike" cap="none" normalizeH="0" baseline="0" smtClean="0">
                  <a:ln>
                    <a:noFill/>
                  </a:ln>
                  <a:solidFill>
                    <a:schemeClr val="tx1"/>
                  </a:solidFill>
                  <a:effectLst/>
                  <a:latin typeface="Times New Roman" pitchFamily="18" charset="0"/>
                </a:endParaRPr>
              </a:p>
            </p:txBody>
          </p:sp>
        </p:grpSp>
      </p:grpSp>
      <p:grpSp>
        <p:nvGrpSpPr>
          <p:cNvPr id="68" name="グループ化 67"/>
          <p:cNvGrpSpPr/>
          <p:nvPr/>
        </p:nvGrpSpPr>
        <p:grpSpPr>
          <a:xfrm>
            <a:off x="5514768" y="4736218"/>
            <a:ext cx="101233" cy="142735"/>
            <a:chOff x="1236701" y="3314701"/>
            <a:chExt cx="174683" cy="246296"/>
          </a:xfrm>
        </p:grpSpPr>
        <p:grpSp>
          <p:nvGrpSpPr>
            <p:cNvPr id="124" name="グループ化 123"/>
            <p:cNvGrpSpPr/>
            <p:nvPr/>
          </p:nvGrpSpPr>
          <p:grpSpPr>
            <a:xfrm rot="2700000">
              <a:off x="1175127" y="3376275"/>
              <a:ext cx="246296" cy="123148"/>
              <a:chOff x="1046201" y="3505200"/>
              <a:chExt cx="762000" cy="381000"/>
            </a:xfrm>
          </p:grpSpPr>
          <p:sp>
            <p:nvSpPr>
              <p:cNvPr id="128" name="円弧 127"/>
              <p:cNvSpPr/>
              <p:nvPr/>
            </p:nvSpPr>
            <p:spPr bwMode="auto">
              <a:xfrm>
                <a:off x="1046201" y="3505200"/>
                <a:ext cx="381000" cy="381000"/>
              </a:xfrm>
              <a:prstGeom prst="arc">
                <a:avLst/>
              </a:prstGeom>
              <a:noFill/>
              <a:ln w="22225"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ja-JP" altLang="en-US" sz="1100" b="0" i="0" u="none" strike="noStrike" cap="none" normalizeH="0" baseline="0" smtClean="0">
                  <a:ln>
                    <a:noFill/>
                  </a:ln>
                  <a:solidFill>
                    <a:schemeClr val="tx1"/>
                  </a:solidFill>
                  <a:effectLst/>
                  <a:latin typeface="Times New Roman" pitchFamily="18" charset="0"/>
                </a:endParaRPr>
              </a:p>
            </p:txBody>
          </p:sp>
          <p:sp>
            <p:nvSpPr>
              <p:cNvPr id="129" name="円弧 128"/>
              <p:cNvSpPr/>
              <p:nvPr/>
            </p:nvSpPr>
            <p:spPr bwMode="auto">
              <a:xfrm rot="10800000">
                <a:off x="1427201" y="3505200"/>
                <a:ext cx="381000" cy="381000"/>
              </a:xfrm>
              <a:prstGeom prst="arc">
                <a:avLst/>
              </a:prstGeom>
              <a:noFill/>
              <a:ln w="22225"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ja-JP" altLang="en-US" sz="1100" b="0" i="0" u="none" strike="noStrike" cap="none" normalizeH="0" baseline="0" smtClean="0">
                  <a:ln>
                    <a:noFill/>
                  </a:ln>
                  <a:solidFill>
                    <a:schemeClr val="tx1"/>
                  </a:solidFill>
                  <a:effectLst/>
                  <a:latin typeface="Times New Roman" pitchFamily="18" charset="0"/>
                </a:endParaRPr>
              </a:p>
            </p:txBody>
          </p:sp>
        </p:grpSp>
        <p:grpSp>
          <p:nvGrpSpPr>
            <p:cNvPr id="125" name="グループ化 124"/>
            <p:cNvGrpSpPr/>
            <p:nvPr/>
          </p:nvGrpSpPr>
          <p:grpSpPr>
            <a:xfrm rot="2700000">
              <a:off x="1226662" y="3376275"/>
              <a:ext cx="246296" cy="123148"/>
              <a:chOff x="1046201" y="3505200"/>
              <a:chExt cx="762000" cy="381000"/>
            </a:xfrm>
          </p:grpSpPr>
          <p:sp>
            <p:nvSpPr>
              <p:cNvPr id="126" name="円弧 125"/>
              <p:cNvSpPr/>
              <p:nvPr/>
            </p:nvSpPr>
            <p:spPr bwMode="auto">
              <a:xfrm>
                <a:off x="1046201" y="3505200"/>
                <a:ext cx="381000" cy="381000"/>
              </a:xfrm>
              <a:prstGeom prst="arc">
                <a:avLst/>
              </a:prstGeom>
              <a:noFill/>
              <a:ln w="22225"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ja-JP" altLang="en-US" sz="1100" b="0" i="0" u="none" strike="noStrike" cap="none" normalizeH="0" baseline="0" smtClean="0">
                  <a:ln>
                    <a:noFill/>
                  </a:ln>
                  <a:solidFill>
                    <a:schemeClr val="tx1"/>
                  </a:solidFill>
                  <a:effectLst/>
                  <a:latin typeface="Times New Roman" pitchFamily="18" charset="0"/>
                </a:endParaRPr>
              </a:p>
            </p:txBody>
          </p:sp>
          <p:sp>
            <p:nvSpPr>
              <p:cNvPr id="127" name="円弧 126"/>
              <p:cNvSpPr/>
              <p:nvPr/>
            </p:nvSpPr>
            <p:spPr bwMode="auto">
              <a:xfrm rot="10800000">
                <a:off x="1427201" y="3505200"/>
                <a:ext cx="381000" cy="381000"/>
              </a:xfrm>
              <a:prstGeom prst="arc">
                <a:avLst/>
              </a:prstGeom>
              <a:noFill/>
              <a:ln w="22225"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ja-JP" altLang="en-US" sz="1100" b="0" i="0" u="none" strike="noStrike" cap="none" normalizeH="0" baseline="0" smtClean="0">
                  <a:ln>
                    <a:noFill/>
                  </a:ln>
                  <a:solidFill>
                    <a:schemeClr val="tx1"/>
                  </a:solidFill>
                  <a:effectLst/>
                  <a:latin typeface="Times New Roman" pitchFamily="18" charset="0"/>
                </a:endParaRPr>
              </a:p>
            </p:txBody>
          </p:sp>
        </p:grpSp>
      </p:grpSp>
      <p:grpSp>
        <p:nvGrpSpPr>
          <p:cNvPr id="69" name="グループ化 68"/>
          <p:cNvGrpSpPr/>
          <p:nvPr/>
        </p:nvGrpSpPr>
        <p:grpSpPr>
          <a:xfrm>
            <a:off x="5514768" y="5031870"/>
            <a:ext cx="101233" cy="142735"/>
            <a:chOff x="1236701" y="3314701"/>
            <a:chExt cx="174683" cy="246296"/>
          </a:xfrm>
        </p:grpSpPr>
        <p:grpSp>
          <p:nvGrpSpPr>
            <p:cNvPr id="118" name="グループ化 117"/>
            <p:cNvGrpSpPr/>
            <p:nvPr/>
          </p:nvGrpSpPr>
          <p:grpSpPr>
            <a:xfrm rot="2700000">
              <a:off x="1175127" y="3376275"/>
              <a:ext cx="246296" cy="123148"/>
              <a:chOff x="1046201" y="3505200"/>
              <a:chExt cx="762000" cy="381000"/>
            </a:xfrm>
          </p:grpSpPr>
          <p:sp>
            <p:nvSpPr>
              <p:cNvPr id="122" name="円弧 121"/>
              <p:cNvSpPr/>
              <p:nvPr/>
            </p:nvSpPr>
            <p:spPr bwMode="auto">
              <a:xfrm>
                <a:off x="1046201" y="3505200"/>
                <a:ext cx="381000" cy="381000"/>
              </a:xfrm>
              <a:prstGeom prst="arc">
                <a:avLst/>
              </a:prstGeom>
              <a:noFill/>
              <a:ln w="22225"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ja-JP" altLang="en-US" sz="1100" b="0" i="0" u="none" strike="noStrike" cap="none" normalizeH="0" baseline="0" smtClean="0">
                  <a:ln>
                    <a:noFill/>
                  </a:ln>
                  <a:solidFill>
                    <a:schemeClr val="tx1"/>
                  </a:solidFill>
                  <a:effectLst/>
                  <a:latin typeface="Times New Roman" pitchFamily="18" charset="0"/>
                </a:endParaRPr>
              </a:p>
            </p:txBody>
          </p:sp>
          <p:sp>
            <p:nvSpPr>
              <p:cNvPr id="123" name="円弧 122"/>
              <p:cNvSpPr/>
              <p:nvPr/>
            </p:nvSpPr>
            <p:spPr bwMode="auto">
              <a:xfrm rot="10800000">
                <a:off x="1427201" y="3505200"/>
                <a:ext cx="381000" cy="381000"/>
              </a:xfrm>
              <a:prstGeom prst="arc">
                <a:avLst/>
              </a:prstGeom>
              <a:noFill/>
              <a:ln w="22225"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ja-JP" altLang="en-US" sz="1100" b="0" i="0" u="none" strike="noStrike" cap="none" normalizeH="0" baseline="0" smtClean="0">
                  <a:ln>
                    <a:noFill/>
                  </a:ln>
                  <a:solidFill>
                    <a:schemeClr val="tx1"/>
                  </a:solidFill>
                  <a:effectLst/>
                  <a:latin typeface="Times New Roman" pitchFamily="18" charset="0"/>
                </a:endParaRPr>
              </a:p>
            </p:txBody>
          </p:sp>
        </p:grpSp>
        <p:grpSp>
          <p:nvGrpSpPr>
            <p:cNvPr id="119" name="グループ化 118"/>
            <p:cNvGrpSpPr/>
            <p:nvPr/>
          </p:nvGrpSpPr>
          <p:grpSpPr>
            <a:xfrm rot="2700000">
              <a:off x="1226662" y="3376275"/>
              <a:ext cx="246296" cy="123148"/>
              <a:chOff x="1046201" y="3505200"/>
              <a:chExt cx="762000" cy="381000"/>
            </a:xfrm>
          </p:grpSpPr>
          <p:sp>
            <p:nvSpPr>
              <p:cNvPr id="120" name="円弧 119"/>
              <p:cNvSpPr/>
              <p:nvPr/>
            </p:nvSpPr>
            <p:spPr bwMode="auto">
              <a:xfrm>
                <a:off x="1046201" y="3505200"/>
                <a:ext cx="381000" cy="381000"/>
              </a:xfrm>
              <a:prstGeom prst="arc">
                <a:avLst/>
              </a:prstGeom>
              <a:noFill/>
              <a:ln w="22225"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ja-JP" altLang="en-US" sz="1100" b="0" i="0" u="none" strike="noStrike" cap="none" normalizeH="0" baseline="0" smtClean="0">
                  <a:ln>
                    <a:noFill/>
                  </a:ln>
                  <a:solidFill>
                    <a:schemeClr val="tx1"/>
                  </a:solidFill>
                  <a:effectLst/>
                  <a:latin typeface="Times New Roman" pitchFamily="18" charset="0"/>
                </a:endParaRPr>
              </a:p>
            </p:txBody>
          </p:sp>
          <p:sp>
            <p:nvSpPr>
              <p:cNvPr id="121" name="円弧 120"/>
              <p:cNvSpPr/>
              <p:nvPr/>
            </p:nvSpPr>
            <p:spPr bwMode="auto">
              <a:xfrm rot="10800000">
                <a:off x="1427201" y="3505200"/>
                <a:ext cx="381000" cy="381000"/>
              </a:xfrm>
              <a:prstGeom prst="arc">
                <a:avLst/>
              </a:prstGeom>
              <a:noFill/>
              <a:ln w="22225"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ja-JP" altLang="en-US" sz="1100" b="0" i="0" u="none" strike="noStrike" cap="none" normalizeH="0" baseline="0" smtClean="0">
                  <a:ln>
                    <a:noFill/>
                  </a:ln>
                  <a:solidFill>
                    <a:schemeClr val="tx1"/>
                  </a:solidFill>
                  <a:effectLst/>
                  <a:latin typeface="Times New Roman" pitchFamily="18" charset="0"/>
                </a:endParaRPr>
              </a:p>
            </p:txBody>
          </p:sp>
        </p:grpSp>
      </p:grpSp>
      <p:grpSp>
        <p:nvGrpSpPr>
          <p:cNvPr id="70" name="グループ化 69"/>
          <p:cNvGrpSpPr/>
          <p:nvPr/>
        </p:nvGrpSpPr>
        <p:grpSpPr>
          <a:xfrm>
            <a:off x="5514768" y="5243495"/>
            <a:ext cx="101233" cy="142735"/>
            <a:chOff x="1236701" y="3314701"/>
            <a:chExt cx="174683" cy="246296"/>
          </a:xfrm>
        </p:grpSpPr>
        <p:grpSp>
          <p:nvGrpSpPr>
            <p:cNvPr id="112" name="グループ化 111"/>
            <p:cNvGrpSpPr/>
            <p:nvPr/>
          </p:nvGrpSpPr>
          <p:grpSpPr>
            <a:xfrm rot="2700000">
              <a:off x="1175127" y="3376275"/>
              <a:ext cx="246296" cy="123148"/>
              <a:chOff x="1046201" y="3505200"/>
              <a:chExt cx="762000" cy="381000"/>
            </a:xfrm>
          </p:grpSpPr>
          <p:sp>
            <p:nvSpPr>
              <p:cNvPr id="116" name="円弧 115"/>
              <p:cNvSpPr/>
              <p:nvPr/>
            </p:nvSpPr>
            <p:spPr bwMode="auto">
              <a:xfrm>
                <a:off x="1046201" y="3505200"/>
                <a:ext cx="381000" cy="381000"/>
              </a:xfrm>
              <a:prstGeom prst="arc">
                <a:avLst/>
              </a:prstGeom>
              <a:noFill/>
              <a:ln w="22225"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ja-JP" altLang="en-US" sz="1100" b="0" i="0" u="none" strike="noStrike" cap="none" normalizeH="0" baseline="0" smtClean="0">
                  <a:ln>
                    <a:noFill/>
                  </a:ln>
                  <a:solidFill>
                    <a:schemeClr val="tx1"/>
                  </a:solidFill>
                  <a:effectLst/>
                  <a:latin typeface="Times New Roman" pitchFamily="18" charset="0"/>
                </a:endParaRPr>
              </a:p>
            </p:txBody>
          </p:sp>
          <p:sp>
            <p:nvSpPr>
              <p:cNvPr id="117" name="円弧 116"/>
              <p:cNvSpPr/>
              <p:nvPr/>
            </p:nvSpPr>
            <p:spPr bwMode="auto">
              <a:xfrm rot="10800000">
                <a:off x="1427201" y="3505200"/>
                <a:ext cx="381000" cy="381000"/>
              </a:xfrm>
              <a:prstGeom prst="arc">
                <a:avLst/>
              </a:prstGeom>
              <a:noFill/>
              <a:ln w="22225"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ja-JP" altLang="en-US" sz="1100" b="0" i="0" u="none" strike="noStrike" cap="none" normalizeH="0" baseline="0" smtClean="0">
                  <a:ln>
                    <a:noFill/>
                  </a:ln>
                  <a:solidFill>
                    <a:schemeClr val="tx1"/>
                  </a:solidFill>
                  <a:effectLst/>
                  <a:latin typeface="Times New Roman" pitchFamily="18" charset="0"/>
                </a:endParaRPr>
              </a:p>
            </p:txBody>
          </p:sp>
        </p:grpSp>
        <p:grpSp>
          <p:nvGrpSpPr>
            <p:cNvPr id="113" name="グループ化 112"/>
            <p:cNvGrpSpPr/>
            <p:nvPr/>
          </p:nvGrpSpPr>
          <p:grpSpPr>
            <a:xfrm rot="2700000">
              <a:off x="1226662" y="3376275"/>
              <a:ext cx="246296" cy="123148"/>
              <a:chOff x="1046201" y="3505200"/>
              <a:chExt cx="762000" cy="381000"/>
            </a:xfrm>
          </p:grpSpPr>
          <p:sp>
            <p:nvSpPr>
              <p:cNvPr id="114" name="円弧 113"/>
              <p:cNvSpPr/>
              <p:nvPr/>
            </p:nvSpPr>
            <p:spPr bwMode="auto">
              <a:xfrm>
                <a:off x="1046201" y="3505200"/>
                <a:ext cx="381000" cy="381000"/>
              </a:xfrm>
              <a:prstGeom prst="arc">
                <a:avLst/>
              </a:prstGeom>
              <a:noFill/>
              <a:ln w="22225"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ja-JP" altLang="en-US" sz="1100" b="0" i="0" u="none" strike="noStrike" cap="none" normalizeH="0" baseline="0" smtClean="0">
                  <a:ln>
                    <a:noFill/>
                  </a:ln>
                  <a:solidFill>
                    <a:schemeClr val="tx1"/>
                  </a:solidFill>
                  <a:effectLst/>
                  <a:latin typeface="Times New Roman" pitchFamily="18" charset="0"/>
                </a:endParaRPr>
              </a:p>
            </p:txBody>
          </p:sp>
          <p:sp>
            <p:nvSpPr>
              <p:cNvPr id="115" name="円弧 114"/>
              <p:cNvSpPr/>
              <p:nvPr/>
            </p:nvSpPr>
            <p:spPr bwMode="auto">
              <a:xfrm rot="10800000">
                <a:off x="1427201" y="3505200"/>
                <a:ext cx="381000" cy="381000"/>
              </a:xfrm>
              <a:prstGeom prst="arc">
                <a:avLst/>
              </a:prstGeom>
              <a:noFill/>
              <a:ln w="22225"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ja-JP" altLang="en-US" sz="1100" b="0" i="0" u="none" strike="noStrike" cap="none" normalizeH="0" baseline="0" smtClean="0">
                  <a:ln>
                    <a:noFill/>
                  </a:ln>
                  <a:solidFill>
                    <a:schemeClr val="tx1"/>
                  </a:solidFill>
                  <a:effectLst/>
                  <a:latin typeface="Times New Roman" pitchFamily="18" charset="0"/>
                </a:endParaRPr>
              </a:p>
            </p:txBody>
          </p:sp>
        </p:grpSp>
      </p:grpSp>
      <p:grpSp>
        <p:nvGrpSpPr>
          <p:cNvPr id="71" name="グループ化 70"/>
          <p:cNvGrpSpPr/>
          <p:nvPr/>
        </p:nvGrpSpPr>
        <p:grpSpPr>
          <a:xfrm>
            <a:off x="5514768" y="5429550"/>
            <a:ext cx="101233" cy="142735"/>
            <a:chOff x="1236701" y="3314701"/>
            <a:chExt cx="174683" cy="246296"/>
          </a:xfrm>
        </p:grpSpPr>
        <p:grpSp>
          <p:nvGrpSpPr>
            <p:cNvPr id="106" name="グループ化 105"/>
            <p:cNvGrpSpPr/>
            <p:nvPr/>
          </p:nvGrpSpPr>
          <p:grpSpPr>
            <a:xfrm rot="2700000">
              <a:off x="1175127" y="3376275"/>
              <a:ext cx="246296" cy="123148"/>
              <a:chOff x="1046201" y="3505200"/>
              <a:chExt cx="762000" cy="381000"/>
            </a:xfrm>
          </p:grpSpPr>
          <p:sp>
            <p:nvSpPr>
              <p:cNvPr id="110" name="円弧 109"/>
              <p:cNvSpPr/>
              <p:nvPr/>
            </p:nvSpPr>
            <p:spPr bwMode="auto">
              <a:xfrm>
                <a:off x="1046201" y="3505200"/>
                <a:ext cx="381000" cy="381000"/>
              </a:xfrm>
              <a:prstGeom prst="arc">
                <a:avLst/>
              </a:prstGeom>
              <a:noFill/>
              <a:ln w="22225"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ja-JP" altLang="en-US" sz="1100" b="0" i="0" u="none" strike="noStrike" cap="none" normalizeH="0" baseline="0" smtClean="0">
                  <a:ln>
                    <a:noFill/>
                  </a:ln>
                  <a:solidFill>
                    <a:schemeClr val="tx1"/>
                  </a:solidFill>
                  <a:effectLst/>
                  <a:latin typeface="Times New Roman" pitchFamily="18" charset="0"/>
                </a:endParaRPr>
              </a:p>
            </p:txBody>
          </p:sp>
          <p:sp>
            <p:nvSpPr>
              <p:cNvPr id="111" name="円弧 110"/>
              <p:cNvSpPr/>
              <p:nvPr/>
            </p:nvSpPr>
            <p:spPr bwMode="auto">
              <a:xfrm rot="10800000">
                <a:off x="1427201" y="3505200"/>
                <a:ext cx="381000" cy="381000"/>
              </a:xfrm>
              <a:prstGeom prst="arc">
                <a:avLst/>
              </a:prstGeom>
              <a:noFill/>
              <a:ln w="22225"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ja-JP" altLang="en-US" sz="1100" b="0" i="0" u="none" strike="noStrike" cap="none" normalizeH="0" baseline="0" smtClean="0">
                  <a:ln>
                    <a:noFill/>
                  </a:ln>
                  <a:solidFill>
                    <a:schemeClr val="tx1"/>
                  </a:solidFill>
                  <a:effectLst/>
                  <a:latin typeface="Times New Roman" pitchFamily="18" charset="0"/>
                </a:endParaRPr>
              </a:p>
            </p:txBody>
          </p:sp>
        </p:grpSp>
        <p:grpSp>
          <p:nvGrpSpPr>
            <p:cNvPr id="107" name="グループ化 106"/>
            <p:cNvGrpSpPr/>
            <p:nvPr/>
          </p:nvGrpSpPr>
          <p:grpSpPr>
            <a:xfrm rot="2700000">
              <a:off x="1226662" y="3376275"/>
              <a:ext cx="246296" cy="123148"/>
              <a:chOff x="1046201" y="3505200"/>
              <a:chExt cx="762000" cy="381000"/>
            </a:xfrm>
          </p:grpSpPr>
          <p:sp>
            <p:nvSpPr>
              <p:cNvPr id="108" name="円弧 107"/>
              <p:cNvSpPr/>
              <p:nvPr/>
            </p:nvSpPr>
            <p:spPr bwMode="auto">
              <a:xfrm>
                <a:off x="1046201" y="3505200"/>
                <a:ext cx="381000" cy="381000"/>
              </a:xfrm>
              <a:prstGeom prst="arc">
                <a:avLst/>
              </a:prstGeom>
              <a:noFill/>
              <a:ln w="22225"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ja-JP" altLang="en-US" sz="1100" b="0" i="0" u="none" strike="noStrike" cap="none" normalizeH="0" baseline="0" smtClean="0">
                  <a:ln>
                    <a:noFill/>
                  </a:ln>
                  <a:solidFill>
                    <a:schemeClr val="tx1"/>
                  </a:solidFill>
                  <a:effectLst/>
                  <a:latin typeface="Times New Roman" pitchFamily="18" charset="0"/>
                </a:endParaRPr>
              </a:p>
            </p:txBody>
          </p:sp>
          <p:sp>
            <p:nvSpPr>
              <p:cNvPr id="109" name="円弧 108"/>
              <p:cNvSpPr/>
              <p:nvPr/>
            </p:nvSpPr>
            <p:spPr bwMode="auto">
              <a:xfrm rot="10800000">
                <a:off x="1427201" y="3505200"/>
                <a:ext cx="381000" cy="381000"/>
              </a:xfrm>
              <a:prstGeom prst="arc">
                <a:avLst/>
              </a:prstGeom>
              <a:noFill/>
              <a:ln w="22225"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ja-JP" altLang="en-US" sz="1100" b="0" i="0" u="none" strike="noStrike" cap="none" normalizeH="0" baseline="0" smtClean="0">
                  <a:ln>
                    <a:noFill/>
                  </a:ln>
                  <a:solidFill>
                    <a:schemeClr val="tx1"/>
                  </a:solidFill>
                  <a:effectLst/>
                  <a:latin typeface="Times New Roman" pitchFamily="18" charset="0"/>
                </a:endParaRPr>
              </a:p>
            </p:txBody>
          </p:sp>
        </p:grpSp>
      </p:grpSp>
      <p:grpSp>
        <p:nvGrpSpPr>
          <p:cNvPr id="72" name="グループ化 71"/>
          <p:cNvGrpSpPr/>
          <p:nvPr/>
        </p:nvGrpSpPr>
        <p:grpSpPr>
          <a:xfrm>
            <a:off x="5514768" y="5801664"/>
            <a:ext cx="101233" cy="142735"/>
            <a:chOff x="1236701" y="3314701"/>
            <a:chExt cx="174683" cy="246296"/>
          </a:xfrm>
        </p:grpSpPr>
        <p:grpSp>
          <p:nvGrpSpPr>
            <p:cNvPr id="100" name="グループ化 99"/>
            <p:cNvGrpSpPr/>
            <p:nvPr/>
          </p:nvGrpSpPr>
          <p:grpSpPr>
            <a:xfrm rot="2700000">
              <a:off x="1175127" y="3376275"/>
              <a:ext cx="246296" cy="123148"/>
              <a:chOff x="1046201" y="3505200"/>
              <a:chExt cx="762000" cy="381000"/>
            </a:xfrm>
          </p:grpSpPr>
          <p:sp>
            <p:nvSpPr>
              <p:cNvPr id="104" name="円弧 103"/>
              <p:cNvSpPr/>
              <p:nvPr/>
            </p:nvSpPr>
            <p:spPr bwMode="auto">
              <a:xfrm>
                <a:off x="1046201" y="3505200"/>
                <a:ext cx="381000" cy="381000"/>
              </a:xfrm>
              <a:prstGeom prst="arc">
                <a:avLst/>
              </a:prstGeom>
              <a:noFill/>
              <a:ln w="22225"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ja-JP" altLang="en-US" sz="1100" b="0" i="0" u="none" strike="noStrike" cap="none" normalizeH="0" baseline="0" smtClean="0">
                  <a:ln>
                    <a:noFill/>
                  </a:ln>
                  <a:solidFill>
                    <a:schemeClr val="tx1"/>
                  </a:solidFill>
                  <a:effectLst/>
                  <a:latin typeface="Times New Roman" pitchFamily="18" charset="0"/>
                </a:endParaRPr>
              </a:p>
            </p:txBody>
          </p:sp>
          <p:sp>
            <p:nvSpPr>
              <p:cNvPr id="105" name="円弧 104"/>
              <p:cNvSpPr/>
              <p:nvPr/>
            </p:nvSpPr>
            <p:spPr bwMode="auto">
              <a:xfrm rot="10800000">
                <a:off x="1427201" y="3505200"/>
                <a:ext cx="381000" cy="381000"/>
              </a:xfrm>
              <a:prstGeom prst="arc">
                <a:avLst/>
              </a:prstGeom>
              <a:noFill/>
              <a:ln w="22225"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ja-JP" altLang="en-US" sz="1100" b="0" i="0" u="none" strike="noStrike" cap="none" normalizeH="0" baseline="0" smtClean="0">
                  <a:ln>
                    <a:noFill/>
                  </a:ln>
                  <a:solidFill>
                    <a:schemeClr val="tx1"/>
                  </a:solidFill>
                  <a:effectLst/>
                  <a:latin typeface="Times New Roman" pitchFamily="18" charset="0"/>
                </a:endParaRPr>
              </a:p>
            </p:txBody>
          </p:sp>
        </p:grpSp>
        <p:grpSp>
          <p:nvGrpSpPr>
            <p:cNvPr id="101" name="グループ化 100"/>
            <p:cNvGrpSpPr/>
            <p:nvPr/>
          </p:nvGrpSpPr>
          <p:grpSpPr>
            <a:xfrm rot="2700000">
              <a:off x="1226662" y="3376275"/>
              <a:ext cx="246296" cy="123148"/>
              <a:chOff x="1046201" y="3505200"/>
              <a:chExt cx="762000" cy="381000"/>
            </a:xfrm>
          </p:grpSpPr>
          <p:sp>
            <p:nvSpPr>
              <p:cNvPr id="102" name="円弧 101"/>
              <p:cNvSpPr/>
              <p:nvPr/>
            </p:nvSpPr>
            <p:spPr bwMode="auto">
              <a:xfrm>
                <a:off x="1046201" y="3505200"/>
                <a:ext cx="381000" cy="381000"/>
              </a:xfrm>
              <a:prstGeom prst="arc">
                <a:avLst/>
              </a:prstGeom>
              <a:noFill/>
              <a:ln w="22225"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ja-JP" altLang="en-US" sz="1100" b="0" i="0" u="none" strike="noStrike" cap="none" normalizeH="0" baseline="0" smtClean="0">
                  <a:ln>
                    <a:noFill/>
                  </a:ln>
                  <a:solidFill>
                    <a:schemeClr val="tx1"/>
                  </a:solidFill>
                  <a:effectLst/>
                  <a:latin typeface="Times New Roman" pitchFamily="18" charset="0"/>
                </a:endParaRPr>
              </a:p>
            </p:txBody>
          </p:sp>
          <p:sp>
            <p:nvSpPr>
              <p:cNvPr id="103" name="円弧 102"/>
              <p:cNvSpPr/>
              <p:nvPr/>
            </p:nvSpPr>
            <p:spPr bwMode="auto">
              <a:xfrm rot="10800000">
                <a:off x="1427201" y="3505200"/>
                <a:ext cx="381000" cy="381000"/>
              </a:xfrm>
              <a:prstGeom prst="arc">
                <a:avLst/>
              </a:prstGeom>
              <a:noFill/>
              <a:ln w="22225"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ja-JP" altLang="en-US" sz="1100" b="0" i="0" u="none" strike="noStrike" cap="none" normalizeH="0" baseline="0" smtClean="0">
                  <a:ln>
                    <a:noFill/>
                  </a:ln>
                  <a:solidFill>
                    <a:schemeClr val="tx1"/>
                  </a:solidFill>
                  <a:effectLst/>
                  <a:latin typeface="Times New Roman" pitchFamily="18" charset="0"/>
                </a:endParaRPr>
              </a:p>
            </p:txBody>
          </p:sp>
        </p:grpSp>
      </p:grpSp>
      <p:grpSp>
        <p:nvGrpSpPr>
          <p:cNvPr id="73" name="グループ化 72"/>
          <p:cNvGrpSpPr/>
          <p:nvPr/>
        </p:nvGrpSpPr>
        <p:grpSpPr>
          <a:xfrm>
            <a:off x="5514768" y="5987719"/>
            <a:ext cx="101233" cy="142735"/>
            <a:chOff x="1236701" y="3314701"/>
            <a:chExt cx="174683" cy="246296"/>
          </a:xfrm>
        </p:grpSpPr>
        <p:grpSp>
          <p:nvGrpSpPr>
            <p:cNvPr id="94" name="グループ化 93"/>
            <p:cNvGrpSpPr/>
            <p:nvPr/>
          </p:nvGrpSpPr>
          <p:grpSpPr>
            <a:xfrm rot="2700000">
              <a:off x="1175127" y="3376275"/>
              <a:ext cx="246296" cy="123148"/>
              <a:chOff x="1046201" y="3505200"/>
              <a:chExt cx="762000" cy="381000"/>
            </a:xfrm>
          </p:grpSpPr>
          <p:sp>
            <p:nvSpPr>
              <p:cNvPr id="98" name="円弧 97"/>
              <p:cNvSpPr/>
              <p:nvPr/>
            </p:nvSpPr>
            <p:spPr bwMode="auto">
              <a:xfrm>
                <a:off x="1046201" y="3505200"/>
                <a:ext cx="381000" cy="381000"/>
              </a:xfrm>
              <a:prstGeom prst="arc">
                <a:avLst/>
              </a:prstGeom>
              <a:noFill/>
              <a:ln w="22225"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ja-JP" altLang="en-US" sz="1100" b="0" i="0" u="none" strike="noStrike" cap="none" normalizeH="0" baseline="0" smtClean="0">
                  <a:ln>
                    <a:noFill/>
                  </a:ln>
                  <a:solidFill>
                    <a:schemeClr val="tx1"/>
                  </a:solidFill>
                  <a:effectLst/>
                  <a:latin typeface="Times New Roman" pitchFamily="18" charset="0"/>
                </a:endParaRPr>
              </a:p>
            </p:txBody>
          </p:sp>
          <p:sp>
            <p:nvSpPr>
              <p:cNvPr id="99" name="円弧 98"/>
              <p:cNvSpPr/>
              <p:nvPr/>
            </p:nvSpPr>
            <p:spPr bwMode="auto">
              <a:xfrm rot="10800000">
                <a:off x="1427201" y="3505200"/>
                <a:ext cx="381000" cy="381000"/>
              </a:xfrm>
              <a:prstGeom prst="arc">
                <a:avLst/>
              </a:prstGeom>
              <a:noFill/>
              <a:ln w="22225"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ja-JP" altLang="en-US" sz="1100" b="0" i="0" u="none" strike="noStrike" cap="none" normalizeH="0" baseline="0" smtClean="0">
                  <a:ln>
                    <a:noFill/>
                  </a:ln>
                  <a:solidFill>
                    <a:schemeClr val="tx1"/>
                  </a:solidFill>
                  <a:effectLst/>
                  <a:latin typeface="Times New Roman" pitchFamily="18" charset="0"/>
                </a:endParaRPr>
              </a:p>
            </p:txBody>
          </p:sp>
        </p:grpSp>
        <p:grpSp>
          <p:nvGrpSpPr>
            <p:cNvPr id="95" name="グループ化 94"/>
            <p:cNvGrpSpPr/>
            <p:nvPr/>
          </p:nvGrpSpPr>
          <p:grpSpPr>
            <a:xfrm rot="2700000">
              <a:off x="1226662" y="3376275"/>
              <a:ext cx="246296" cy="123148"/>
              <a:chOff x="1046201" y="3505200"/>
              <a:chExt cx="762000" cy="381000"/>
            </a:xfrm>
          </p:grpSpPr>
          <p:sp>
            <p:nvSpPr>
              <p:cNvPr id="96" name="円弧 95"/>
              <p:cNvSpPr/>
              <p:nvPr/>
            </p:nvSpPr>
            <p:spPr bwMode="auto">
              <a:xfrm>
                <a:off x="1046201" y="3505200"/>
                <a:ext cx="381000" cy="381000"/>
              </a:xfrm>
              <a:prstGeom prst="arc">
                <a:avLst/>
              </a:prstGeom>
              <a:noFill/>
              <a:ln w="22225"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ja-JP" altLang="en-US" sz="1100" b="0" i="0" u="none" strike="noStrike" cap="none" normalizeH="0" baseline="0" smtClean="0">
                  <a:ln>
                    <a:noFill/>
                  </a:ln>
                  <a:solidFill>
                    <a:schemeClr val="tx1"/>
                  </a:solidFill>
                  <a:effectLst/>
                  <a:latin typeface="Times New Roman" pitchFamily="18" charset="0"/>
                </a:endParaRPr>
              </a:p>
            </p:txBody>
          </p:sp>
          <p:sp>
            <p:nvSpPr>
              <p:cNvPr id="97" name="円弧 96"/>
              <p:cNvSpPr/>
              <p:nvPr/>
            </p:nvSpPr>
            <p:spPr bwMode="auto">
              <a:xfrm rot="10800000">
                <a:off x="1427201" y="3505200"/>
                <a:ext cx="381000" cy="381000"/>
              </a:xfrm>
              <a:prstGeom prst="arc">
                <a:avLst/>
              </a:prstGeom>
              <a:noFill/>
              <a:ln w="22225"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ja-JP" altLang="en-US" sz="1100" b="0" i="0" u="none" strike="noStrike" cap="none" normalizeH="0" baseline="0" smtClean="0">
                  <a:ln>
                    <a:noFill/>
                  </a:ln>
                  <a:solidFill>
                    <a:schemeClr val="tx1"/>
                  </a:solidFill>
                  <a:effectLst/>
                  <a:latin typeface="Times New Roman" pitchFamily="18" charset="0"/>
                </a:endParaRPr>
              </a:p>
            </p:txBody>
          </p:sp>
        </p:grpSp>
      </p:grpSp>
      <p:grpSp>
        <p:nvGrpSpPr>
          <p:cNvPr id="74" name="グループ化 73"/>
          <p:cNvGrpSpPr/>
          <p:nvPr/>
        </p:nvGrpSpPr>
        <p:grpSpPr>
          <a:xfrm>
            <a:off x="5514768" y="6148209"/>
            <a:ext cx="101233" cy="142735"/>
            <a:chOff x="1236701" y="3314701"/>
            <a:chExt cx="174683" cy="246296"/>
          </a:xfrm>
        </p:grpSpPr>
        <p:grpSp>
          <p:nvGrpSpPr>
            <p:cNvPr id="88" name="グループ化 87"/>
            <p:cNvGrpSpPr/>
            <p:nvPr/>
          </p:nvGrpSpPr>
          <p:grpSpPr>
            <a:xfrm rot="2700000">
              <a:off x="1175127" y="3376275"/>
              <a:ext cx="246296" cy="123148"/>
              <a:chOff x="1046201" y="3505200"/>
              <a:chExt cx="762000" cy="381000"/>
            </a:xfrm>
          </p:grpSpPr>
          <p:sp>
            <p:nvSpPr>
              <p:cNvPr id="92" name="円弧 91"/>
              <p:cNvSpPr/>
              <p:nvPr/>
            </p:nvSpPr>
            <p:spPr bwMode="auto">
              <a:xfrm>
                <a:off x="1046201" y="3505200"/>
                <a:ext cx="381000" cy="381000"/>
              </a:xfrm>
              <a:prstGeom prst="arc">
                <a:avLst/>
              </a:prstGeom>
              <a:noFill/>
              <a:ln w="22225"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ja-JP" altLang="en-US" sz="1100" b="0" i="0" u="none" strike="noStrike" cap="none" normalizeH="0" baseline="0" smtClean="0">
                  <a:ln>
                    <a:noFill/>
                  </a:ln>
                  <a:solidFill>
                    <a:schemeClr val="tx1"/>
                  </a:solidFill>
                  <a:effectLst/>
                  <a:latin typeface="Times New Roman" pitchFamily="18" charset="0"/>
                </a:endParaRPr>
              </a:p>
            </p:txBody>
          </p:sp>
          <p:sp>
            <p:nvSpPr>
              <p:cNvPr id="93" name="円弧 92"/>
              <p:cNvSpPr/>
              <p:nvPr/>
            </p:nvSpPr>
            <p:spPr bwMode="auto">
              <a:xfrm rot="10800000">
                <a:off x="1427201" y="3505200"/>
                <a:ext cx="381000" cy="381000"/>
              </a:xfrm>
              <a:prstGeom prst="arc">
                <a:avLst/>
              </a:prstGeom>
              <a:noFill/>
              <a:ln w="22225"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ja-JP" altLang="en-US" sz="1100" b="0" i="0" u="none" strike="noStrike" cap="none" normalizeH="0" baseline="0" smtClean="0">
                  <a:ln>
                    <a:noFill/>
                  </a:ln>
                  <a:solidFill>
                    <a:schemeClr val="tx1"/>
                  </a:solidFill>
                  <a:effectLst/>
                  <a:latin typeface="Times New Roman" pitchFamily="18" charset="0"/>
                </a:endParaRPr>
              </a:p>
            </p:txBody>
          </p:sp>
        </p:grpSp>
        <p:grpSp>
          <p:nvGrpSpPr>
            <p:cNvPr id="89" name="グループ化 88"/>
            <p:cNvGrpSpPr/>
            <p:nvPr/>
          </p:nvGrpSpPr>
          <p:grpSpPr>
            <a:xfrm rot="2700000">
              <a:off x="1226662" y="3376275"/>
              <a:ext cx="246296" cy="123148"/>
              <a:chOff x="1046201" y="3505200"/>
              <a:chExt cx="762000" cy="381000"/>
            </a:xfrm>
          </p:grpSpPr>
          <p:sp>
            <p:nvSpPr>
              <p:cNvPr id="90" name="円弧 89"/>
              <p:cNvSpPr/>
              <p:nvPr/>
            </p:nvSpPr>
            <p:spPr bwMode="auto">
              <a:xfrm>
                <a:off x="1046201" y="3505200"/>
                <a:ext cx="381000" cy="381000"/>
              </a:xfrm>
              <a:prstGeom prst="arc">
                <a:avLst/>
              </a:prstGeom>
              <a:noFill/>
              <a:ln w="22225"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ja-JP" altLang="en-US" sz="1100" b="0" i="0" u="none" strike="noStrike" cap="none" normalizeH="0" baseline="0" smtClean="0">
                  <a:ln>
                    <a:noFill/>
                  </a:ln>
                  <a:solidFill>
                    <a:schemeClr val="tx1"/>
                  </a:solidFill>
                  <a:effectLst/>
                  <a:latin typeface="Times New Roman" pitchFamily="18" charset="0"/>
                </a:endParaRPr>
              </a:p>
            </p:txBody>
          </p:sp>
          <p:sp>
            <p:nvSpPr>
              <p:cNvPr id="91" name="円弧 90"/>
              <p:cNvSpPr/>
              <p:nvPr/>
            </p:nvSpPr>
            <p:spPr bwMode="auto">
              <a:xfrm rot="10800000">
                <a:off x="1427201" y="3505200"/>
                <a:ext cx="381000" cy="381000"/>
              </a:xfrm>
              <a:prstGeom prst="arc">
                <a:avLst/>
              </a:prstGeom>
              <a:noFill/>
              <a:ln w="22225"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ja-JP" altLang="en-US" sz="1100" b="0" i="0" u="none" strike="noStrike" cap="none" normalizeH="0" baseline="0" smtClean="0">
                  <a:ln>
                    <a:noFill/>
                  </a:ln>
                  <a:solidFill>
                    <a:schemeClr val="tx1"/>
                  </a:solidFill>
                  <a:effectLst/>
                  <a:latin typeface="Times New Roman" pitchFamily="18" charset="0"/>
                </a:endParaRPr>
              </a:p>
            </p:txBody>
          </p:sp>
        </p:grpSp>
      </p:grpSp>
      <p:cxnSp>
        <p:nvCxnSpPr>
          <p:cNvPr id="75" name="直線コネクタ 74"/>
          <p:cNvCxnSpPr/>
          <p:nvPr/>
        </p:nvCxnSpPr>
        <p:spPr bwMode="auto">
          <a:xfrm>
            <a:off x="5575220" y="4805949"/>
            <a:ext cx="2585533" cy="0"/>
          </a:xfrm>
          <a:prstGeom prst="line">
            <a:avLst/>
          </a:prstGeom>
          <a:solidFill>
            <a:schemeClr val="accent1"/>
          </a:solidFill>
          <a:ln w="22225" cap="flat" cmpd="sng" algn="ctr">
            <a:solidFill>
              <a:schemeClr val="tx1"/>
            </a:solidFill>
            <a:prstDash val="solid"/>
            <a:round/>
            <a:headEnd type="none" w="sm" len="sm"/>
            <a:tailEnd type="none" w="sm" len="sm"/>
          </a:ln>
          <a:effectLst/>
        </p:spPr>
      </p:cxnSp>
      <p:cxnSp>
        <p:nvCxnSpPr>
          <p:cNvPr id="76" name="直線コネクタ 75"/>
          <p:cNvCxnSpPr/>
          <p:nvPr/>
        </p:nvCxnSpPr>
        <p:spPr bwMode="auto">
          <a:xfrm>
            <a:off x="5575220" y="5103237"/>
            <a:ext cx="2585533" cy="0"/>
          </a:xfrm>
          <a:prstGeom prst="line">
            <a:avLst/>
          </a:prstGeom>
          <a:solidFill>
            <a:schemeClr val="accent1"/>
          </a:solidFill>
          <a:ln w="22225" cap="flat" cmpd="sng" algn="ctr">
            <a:solidFill>
              <a:schemeClr val="tx1"/>
            </a:solidFill>
            <a:prstDash val="solid"/>
            <a:round/>
            <a:headEnd type="none" w="sm" len="sm"/>
            <a:tailEnd type="none" w="sm" len="sm"/>
          </a:ln>
          <a:effectLst/>
        </p:spPr>
      </p:cxnSp>
      <p:cxnSp>
        <p:nvCxnSpPr>
          <p:cNvPr id="77" name="直線コネクタ 76"/>
          <p:cNvCxnSpPr/>
          <p:nvPr/>
        </p:nvCxnSpPr>
        <p:spPr bwMode="auto">
          <a:xfrm flipH="1">
            <a:off x="5575220" y="5314862"/>
            <a:ext cx="2585533" cy="0"/>
          </a:xfrm>
          <a:prstGeom prst="line">
            <a:avLst/>
          </a:prstGeom>
          <a:solidFill>
            <a:schemeClr val="accent1"/>
          </a:solidFill>
          <a:ln w="22225" cap="flat" cmpd="sng" algn="ctr">
            <a:solidFill>
              <a:schemeClr val="tx1"/>
            </a:solidFill>
            <a:prstDash val="solid"/>
            <a:round/>
            <a:headEnd type="none" w="sm" len="sm"/>
            <a:tailEnd type="none" w="sm" len="sm"/>
          </a:ln>
          <a:effectLst/>
        </p:spPr>
      </p:cxnSp>
      <p:cxnSp>
        <p:nvCxnSpPr>
          <p:cNvPr id="78" name="直線コネクタ 77"/>
          <p:cNvCxnSpPr/>
          <p:nvPr/>
        </p:nvCxnSpPr>
        <p:spPr bwMode="auto">
          <a:xfrm flipH="1">
            <a:off x="5575220" y="5500918"/>
            <a:ext cx="2585533" cy="0"/>
          </a:xfrm>
          <a:prstGeom prst="line">
            <a:avLst/>
          </a:prstGeom>
          <a:solidFill>
            <a:schemeClr val="accent1"/>
          </a:solidFill>
          <a:ln w="22225" cap="flat" cmpd="sng" algn="ctr">
            <a:solidFill>
              <a:schemeClr val="tx1"/>
            </a:solidFill>
            <a:prstDash val="solid"/>
            <a:round/>
            <a:headEnd type="none" w="sm" len="sm"/>
            <a:tailEnd type="none" w="sm" len="sm"/>
          </a:ln>
          <a:effectLst/>
        </p:spPr>
      </p:cxnSp>
      <p:cxnSp>
        <p:nvCxnSpPr>
          <p:cNvPr id="79" name="直線コネクタ 78"/>
          <p:cNvCxnSpPr/>
          <p:nvPr/>
        </p:nvCxnSpPr>
        <p:spPr bwMode="auto">
          <a:xfrm flipH="1">
            <a:off x="5575220" y="5873032"/>
            <a:ext cx="2585533" cy="0"/>
          </a:xfrm>
          <a:prstGeom prst="line">
            <a:avLst/>
          </a:prstGeom>
          <a:solidFill>
            <a:schemeClr val="accent1"/>
          </a:solidFill>
          <a:ln w="22225" cap="flat" cmpd="sng" algn="ctr">
            <a:solidFill>
              <a:schemeClr val="tx1"/>
            </a:solidFill>
            <a:prstDash val="solid"/>
            <a:round/>
            <a:headEnd type="none" w="sm" len="sm"/>
            <a:tailEnd type="none" w="sm" len="sm"/>
          </a:ln>
          <a:effectLst/>
        </p:spPr>
      </p:cxnSp>
      <p:cxnSp>
        <p:nvCxnSpPr>
          <p:cNvPr id="80" name="直線コネクタ 79"/>
          <p:cNvCxnSpPr/>
          <p:nvPr/>
        </p:nvCxnSpPr>
        <p:spPr bwMode="auto">
          <a:xfrm flipH="1">
            <a:off x="5575220" y="6059087"/>
            <a:ext cx="2585533" cy="0"/>
          </a:xfrm>
          <a:prstGeom prst="line">
            <a:avLst/>
          </a:prstGeom>
          <a:solidFill>
            <a:schemeClr val="accent1"/>
          </a:solidFill>
          <a:ln w="22225" cap="flat" cmpd="sng" algn="ctr">
            <a:solidFill>
              <a:schemeClr val="tx1"/>
            </a:solidFill>
            <a:prstDash val="solid"/>
            <a:round/>
            <a:headEnd type="none" w="sm" len="sm"/>
            <a:tailEnd type="none" w="sm" len="sm"/>
          </a:ln>
          <a:effectLst/>
        </p:spPr>
      </p:cxnSp>
      <p:cxnSp>
        <p:nvCxnSpPr>
          <p:cNvPr id="81" name="直線コネクタ 80"/>
          <p:cNvCxnSpPr/>
          <p:nvPr/>
        </p:nvCxnSpPr>
        <p:spPr bwMode="auto">
          <a:xfrm>
            <a:off x="5575220" y="6219576"/>
            <a:ext cx="2585533" cy="0"/>
          </a:xfrm>
          <a:prstGeom prst="line">
            <a:avLst/>
          </a:prstGeom>
          <a:solidFill>
            <a:schemeClr val="accent1"/>
          </a:solidFill>
          <a:ln w="22225" cap="flat" cmpd="sng" algn="ctr">
            <a:solidFill>
              <a:schemeClr val="tx1"/>
            </a:solidFill>
            <a:prstDash val="solid"/>
            <a:round/>
            <a:headEnd type="none" w="sm" len="sm"/>
            <a:tailEnd type="none" w="sm" len="sm"/>
          </a:ln>
          <a:effectLst/>
        </p:spPr>
      </p:cxnSp>
      <p:sp>
        <p:nvSpPr>
          <p:cNvPr id="82" name="正方形/長方形 81"/>
          <p:cNvSpPr/>
          <p:nvPr/>
        </p:nvSpPr>
        <p:spPr bwMode="auto">
          <a:xfrm>
            <a:off x="7108314" y="4694247"/>
            <a:ext cx="359005" cy="111702"/>
          </a:xfrm>
          <a:prstGeom prst="rect">
            <a:avLst/>
          </a:prstGeom>
          <a:no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endParaRPr lang="ja-JP" altLang="en-US" sz="1100"/>
          </a:p>
        </p:txBody>
      </p:sp>
      <p:sp>
        <p:nvSpPr>
          <p:cNvPr id="83" name="テキスト ボックス 82"/>
          <p:cNvSpPr txBox="1"/>
          <p:nvPr/>
        </p:nvSpPr>
        <p:spPr>
          <a:xfrm>
            <a:off x="7548129" y="5826770"/>
            <a:ext cx="381836" cy="261610"/>
          </a:xfrm>
          <a:prstGeom prst="rect">
            <a:avLst/>
          </a:prstGeom>
          <a:noFill/>
        </p:spPr>
        <p:txBody>
          <a:bodyPr wrap="none" rtlCol="0">
            <a:spAutoFit/>
          </a:bodyPr>
          <a:lstStyle/>
          <a:p>
            <a:r>
              <a:rPr kumimoji="1" lang="en-US" altLang="ja-JP" sz="1100" dirty="0"/>
              <a:t>BA</a:t>
            </a:r>
            <a:endParaRPr kumimoji="1" lang="ja-JP" altLang="en-US" sz="1100" dirty="0"/>
          </a:p>
        </p:txBody>
      </p:sp>
      <p:sp>
        <p:nvSpPr>
          <p:cNvPr id="84" name="テキスト ボックス 83"/>
          <p:cNvSpPr txBox="1"/>
          <p:nvPr/>
        </p:nvSpPr>
        <p:spPr>
          <a:xfrm>
            <a:off x="7049610" y="4426928"/>
            <a:ext cx="476412" cy="261610"/>
          </a:xfrm>
          <a:prstGeom prst="rect">
            <a:avLst/>
          </a:prstGeom>
          <a:noFill/>
        </p:spPr>
        <p:txBody>
          <a:bodyPr wrap="none" rtlCol="0">
            <a:spAutoFit/>
          </a:bodyPr>
          <a:lstStyle/>
          <a:p>
            <a:r>
              <a:rPr kumimoji="1" lang="en-US" altLang="ja-JP" sz="1100" dirty="0"/>
              <a:t>BAR</a:t>
            </a:r>
            <a:endParaRPr kumimoji="1" lang="ja-JP" altLang="en-US" sz="1100" dirty="0"/>
          </a:p>
        </p:txBody>
      </p:sp>
      <p:cxnSp>
        <p:nvCxnSpPr>
          <p:cNvPr id="85" name="直線矢印コネクタ 84"/>
          <p:cNvCxnSpPr/>
          <p:nvPr/>
        </p:nvCxnSpPr>
        <p:spPr bwMode="auto">
          <a:xfrm>
            <a:off x="7467319" y="4805429"/>
            <a:ext cx="0" cy="669920"/>
          </a:xfrm>
          <a:prstGeom prst="straightConnector1">
            <a:avLst/>
          </a:prstGeom>
          <a:solidFill>
            <a:schemeClr val="accent1"/>
          </a:solidFill>
          <a:ln w="15875" cap="flat" cmpd="sng" algn="ctr">
            <a:solidFill>
              <a:schemeClr val="tx1">
                <a:lumMod val="75000"/>
                <a:lumOff val="25000"/>
              </a:schemeClr>
            </a:solidFill>
            <a:prstDash val="sysDash"/>
            <a:round/>
            <a:headEnd type="none" w="sm" len="sm"/>
            <a:tailEnd type="arrow" w="sm" len="sm"/>
          </a:ln>
          <a:effectLst/>
        </p:spPr>
      </p:cxnSp>
      <p:sp>
        <p:nvSpPr>
          <p:cNvPr id="86" name="正方形/長方形 85"/>
          <p:cNvSpPr/>
          <p:nvPr/>
        </p:nvSpPr>
        <p:spPr bwMode="auto">
          <a:xfrm>
            <a:off x="7649296" y="5752454"/>
            <a:ext cx="179503" cy="111702"/>
          </a:xfrm>
          <a:prstGeom prst="rect">
            <a:avLst/>
          </a:prstGeom>
          <a:no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endParaRPr lang="ja-JP" altLang="en-US" sz="1100"/>
          </a:p>
        </p:txBody>
      </p:sp>
      <p:cxnSp>
        <p:nvCxnSpPr>
          <p:cNvPr id="87" name="直線矢印コネクタ 86"/>
          <p:cNvCxnSpPr/>
          <p:nvPr/>
        </p:nvCxnSpPr>
        <p:spPr bwMode="auto">
          <a:xfrm flipV="1">
            <a:off x="7828799" y="4825810"/>
            <a:ext cx="0" cy="1047221"/>
          </a:xfrm>
          <a:prstGeom prst="straightConnector1">
            <a:avLst/>
          </a:prstGeom>
          <a:solidFill>
            <a:schemeClr val="accent1"/>
          </a:solidFill>
          <a:ln w="15875" cap="flat" cmpd="sng" algn="ctr">
            <a:solidFill>
              <a:schemeClr val="tx1">
                <a:lumMod val="75000"/>
                <a:lumOff val="25000"/>
              </a:schemeClr>
            </a:solidFill>
            <a:prstDash val="sysDash"/>
            <a:round/>
            <a:headEnd type="none" w="sm" len="sm"/>
            <a:tailEnd type="arrow" w="sm" len="sm"/>
          </a:ln>
          <a:effectLst/>
        </p:spPr>
      </p:cxnSp>
      <p:sp>
        <p:nvSpPr>
          <p:cNvPr id="174" name="正方形/長方形 173"/>
          <p:cNvSpPr/>
          <p:nvPr/>
        </p:nvSpPr>
        <p:spPr bwMode="auto">
          <a:xfrm>
            <a:off x="1257300" y="4694247"/>
            <a:ext cx="179503" cy="111702"/>
          </a:xfrm>
          <a:prstGeom prst="rect">
            <a:avLst/>
          </a:prstGeom>
          <a:solidFill>
            <a:srgbClr val="FF9900"/>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endParaRPr lang="ja-JP" altLang="en-US" sz="1100"/>
          </a:p>
        </p:txBody>
      </p:sp>
      <p:sp>
        <p:nvSpPr>
          <p:cNvPr id="175" name="テキスト ボックス 174"/>
          <p:cNvSpPr txBox="1"/>
          <p:nvPr/>
        </p:nvSpPr>
        <p:spPr>
          <a:xfrm>
            <a:off x="994431" y="4419600"/>
            <a:ext cx="853119" cy="261610"/>
          </a:xfrm>
          <a:prstGeom prst="rect">
            <a:avLst/>
          </a:prstGeom>
          <a:noFill/>
        </p:spPr>
        <p:txBody>
          <a:bodyPr wrap="none" rtlCol="0">
            <a:spAutoFit/>
          </a:bodyPr>
          <a:lstStyle/>
          <a:p>
            <a:r>
              <a:rPr kumimoji="1" lang="en-US" altLang="ja-JP" sz="1100" dirty="0" smtClean="0"/>
              <a:t>MD request</a:t>
            </a:r>
            <a:endParaRPr kumimoji="1" lang="ja-JP" altLang="en-US" sz="1100" dirty="0"/>
          </a:p>
        </p:txBody>
      </p:sp>
      <p:grpSp>
        <p:nvGrpSpPr>
          <p:cNvPr id="176" name="グループ化 175"/>
          <p:cNvGrpSpPr/>
          <p:nvPr/>
        </p:nvGrpSpPr>
        <p:grpSpPr>
          <a:xfrm>
            <a:off x="994431" y="4805949"/>
            <a:ext cx="643869" cy="1413627"/>
            <a:chOff x="1609506" y="4805949"/>
            <a:chExt cx="2701145" cy="1413627"/>
          </a:xfrm>
        </p:grpSpPr>
        <p:cxnSp>
          <p:nvCxnSpPr>
            <p:cNvPr id="177" name="直線コネクタ 176"/>
            <p:cNvCxnSpPr/>
            <p:nvPr/>
          </p:nvCxnSpPr>
          <p:spPr bwMode="auto">
            <a:xfrm>
              <a:off x="1609506" y="4805949"/>
              <a:ext cx="2701144" cy="0"/>
            </a:xfrm>
            <a:prstGeom prst="line">
              <a:avLst/>
            </a:prstGeom>
            <a:solidFill>
              <a:schemeClr val="accent1"/>
            </a:solidFill>
            <a:ln w="22225" cap="flat" cmpd="sng" algn="ctr">
              <a:solidFill>
                <a:schemeClr val="tx1"/>
              </a:solidFill>
              <a:prstDash val="solid"/>
              <a:round/>
              <a:headEnd type="none" w="sm" len="sm"/>
              <a:tailEnd type="none" w="sm" len="sm"/>
            </a:ln>
            <a:effectLst/>
          </p:spPr>
        </p:cxnSp>
        <p:cxnSp>
          <p:nvCxnSpPr>
            <p:cNvPr id="178" name="直線コネクタ 177"/>
            <p:cNvCxnSpPr/>
            <p:nvPr/>
          </p:nvCxnSpPr>
          <p:spPr bwMode="auto">
            <a:xfrm>
              <a:off x="1609506" y="5103237"/>
              <a:ext cx="2701144" cy="0"/>
            </a:xfrm>
            <a:prstGeom prst="line">
              <a:avLst/>
            </a:prstGeom>
            <a:solidFill>
              <a:schemeClr val="accent1"/>
            </a:solidFill>
            <a:ln w="22225" cap="flat" cmpd="sng" algn="ctr">
              <a:solidFill>
                <a:schemeClr val="tx1"/>
              </a:solidFill>
              <a:prstDash val="solid"/>
              <a:round/>
              <a:headEnd type="none" w="sm" len="sm"/>
              <a:tailEnd type="none" w="sm" len="sm"/>
            </a:ln>
            <a:effectLst/>
          </p:spPr>
        </p:cxnSp>
        <p:cxnSp>
          <p:nvCxnSpPr>
            <p:cNvPr id="179" name="直線コネクタ 178"/>
            <p:cNvCxnSpPr/>
            <p:nvPr/>
          </p:nvCxnSpPr>
          <p:spPr bwMode="auto">
            <a:xfrm flipH="1">
              <a:off x="1609506" y="5314862"/>
              <a:ext cx="2701145" cy="0"/>
            </a:xfrm>
            <a:prstGeom prst="line">
              <a:avLst/>
            </a:prstGeom>
            <a:solidFill>
              <a:schemeClr val="accent1"/>
            </a:solidFill>
            <a:ln w="22225" cap="flat" cmpd="sng" algn="ctr">
              <a:solidFill>
                <a:schemeClr val="tx1"/>
              </a:solidFill>
              <a:prstDash val="solid"/>
              <a:round/>
              <a:headEnd type="none" w="sm" len="sm"/>
              <a:tailEnd type="none" w="sm" len="sm"/>
            </a:ln>
            <a:effectLst/>
          </p:spPr>
        </p:cxnSp>
        <p:cxnSp>
          <p:nvCxnSpPr>
            <p:cNvPr id="180" name="直線コネクタ 179"/>
            <p:cNvCxnSpPr/>
            <p:nvPr/>
          </p:nvCxnSpPr>
          <p:spPr bwMode="auto">
            <a:xfrm flipH="1">
              <a:off x="1609506" y="5500918"/>
              <a:ext cx="2701145" cy="0"/>
            </a:xfrm>
            <a:prstGeom prst="line">
              <a:avLst/>
            </a:prstGeom>
            <a:solidFill>
              <a:schemeClr val="accent1"/>
            </a:solidFill>
            <a:ln w="22225" cap="flat" cmpd="sng" algn="ctr">
              <a:solidFill>
                <a:schemeClr val="tx1"/>
              </a:solidFill>
              <a:prstDash val="solid"/>
              <a:round/>
              <a:headEnd type="none" w="sm" len="sm"/>
              <a:tailEnd type="none" w="sm" len="sm"/>
            </a:ln>
            <a:effectLst/>
          </p:spPr>
        </p:cxnSp>
        <p:cxnSp>
          <p:nvCxnSpPr>
            <p:cNvPr id="181" name="直線コネクタ 180"/>
            <p:cNvCxnSpPr/>
            <p:nvPr/>
          </p:nvCxnSpPr>
          <p:spPr bwMode="auto">
            <a:xfrm flipH="1">
              <a:off x="1609506" y="5873032"/>
              <a:ext cx="2701145" cy="0"/>
            </a:xfrm>
            <a:prstGeom prst="line">
              <a:avLst/>
            </a:prstGeom>
            <a:solidFill>
              <a:schemeClr val="accent1"/>
            </a:solidFill>
            <a:ln w="22225" cap="flat" cmpd="sng" algn="ctr">
              <a:solidFill>
                <a:schemeClr val="tx1"/>
              </a:solidFill>
              <a:prstDash val="solid"/>
              <a:round/>
              <a:headEnd type="none" w="sm" len="sm"/>
              <a:tailEnd type="none" w="sm" len="sm"/>
            </a:ln>
            <a:effectLst/>
          </p:spPr>
        </p:cxnSp>
        <p:cxnSp>
          <p:nvCxnSpPr>
            <p:cNvPr id="182" name="直線コネクタ 181"/>
            <p:cNvCxnSpPr/>
            <p:nvPr/>
          </p:nvCxnSpPr>
          <p:spPr bwMode="auto">
            <a:xfrm flipH="1">
              <a:off x="1609506" y="6059087"/>
              <a:ext cx="2701145" cy="0"/>
            </a:xfrm>
            <a:prstGeom prst="line">
              <a:avLst/>
            </a:prstGeom>
            <a:solidFill>
              <a:schemeClr val="accent1"/>
            </a:solidFill>
            <a:ln w="22225" cap="flat" cmpd="sng" algn="ctr">
              <a:solidFill>
                <a:schemeClr val="tx1"/>
              </a:solidFill>
              <a:prstDash val="solid"/>
              <a:round/>
              <a:headEnd type="none" w="sm" len="sm"/>
              <a:tailEnd type="none" w="sm" len="sm"/>
            </a:ln>
            <a:effectLst/>
          </p:spPr>
        </p:cxnSp>
        <p:cxnSp>
          <p:nvCxnSpPr>
            <p:cNvPr id="183" name="直線コネクタ 182"/>
            <p:cNvCxnSpPr/>
            <p:nvPr/>
          </p:nvCxnSpPr>
          <p:spPr bwMode="auto">
            <a:xfrm>
              <a:off x="1609506" y="6219576"/>
              <a:ext cx="2701144" cy="0"/>
            </a:xfrm>
            <a:prstGeom prst="line">
              <a:avLst/>
            </a:prstGeom>
            <a:solidFill>
              <a:schemeClr val="accent1"/>
            </a:solidFill>
            <a:ln w="22225" cap="flat" cmpd="sng" algn="ctr">
              <a:solidFill>
                <a:schemeClr val="tx1"/>
              </a:solidFill>
              <a:prstDash val="solid"/>
              <a:round/>
              <a:headEnd type="none" w="sm" len="sm"/>
              <a:tailEnd type="none" w="sm" len="sm"/>
            </a:ln>
            <a:effectLst/>
          </p:spPr>
        </p:cxnSp>
      </p:grpSp>
      <p:grpSp>
        <p:nvGrpSpPr>
          <p:cNvPr id="184" name="グループ化 183"/>
          <p:cNvGrpSpPr/>
          <p:nvPr/>
        </p:nvGrpSpPr>
        <p:grpSpPr>
          <a:xfrm>
            <a:off x="1606734" y="4736218"/>
            <a:ext cx="101233" cy="1554726"/>
            <a:chOff x="3992538" y="4607053"/>
            <a:chExt cx="118222" cy="1815633"/>
          </a:xfrm>
        </p:grpSpPr>
        <p:grpSp>
          <p:nvGrpSpPr>
            <p:cNvPr id="185" name="グループ化 184"/>
            <p:cNvGrpSpPr/>
            <p:nvPr/>
          </p:nvGrpSpPr>
          <p:grpSpPr>
            <a:xfrm rot="2700000">
              <a:off x="3950866" y="4648725"/>
              <a:ext cx="166688" cy="83344"/>
              <a:chOff x="1046201" y="3505200"/>
              <a:chExt cx="762000" cy="381000"/>
            </a:xfrm>
          </p:grpSpPr>
          <p:sp>
            <p:nvSpPr>
              <p:cNvPr id="225" name="円弧 224"/>
              <p:cNvSpPr/>
              <p:nvPr/>
            </p:nvSpPr>
            <p:spPr bwMode="auto">
              <a:xfrm>
                <a:off x="1046201" y="3505200"/>
                <a:ext cx="381000" cy="381000"/>
              </a:xfrm>
              <a:prstGeom prst="arc">
                <a:avLst/>
              </a:prstGeom>
              <a:noFill/>
              <a:ln w="22225"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ja-JP" altLang="en-US" sz="1100" b="0" i="0" u="none" strike="noStrike" cap="none" normalizeH="0" baseline="0" smtClean="0">
                  <a:ln>
                    <a:noFill/>
                  </a:ln>
                  <a:solidFill>
                    <a:schemeClr val="tx1"/>
                  </a:solidFill>
                  <a:effectLst/>
                  <a:latin typeface="Times New Roman" pitchFamily="18" charset="0"/>
                </a:endParaRPr>
              </a:p>
            </p:txBody>
          </p:sp>
          <p:sp>
            <p:nvSpPr>
              <p:cNvPr id="226" name="円弧 225"/>
              <p:cNvSpPr/>
              <p:nvPr/>
            </p:nvSpPr>
            <p:spPr bwMode="auto">
              <a:xfrm rot="10800000">
                <a:off x="1427201" y="3505200"/>
                <a:ext cx="381000" cy="381000"/>
              </a:xfrm>
              <a:prstGeom prst="arc">
                <a:avLst/>
              </a:prstGeom>
              <a:noFill/>
              <a:ln w="22225"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ja-JP" altLang="en-US" sz="1100" b="0" i="0" u="none" strike="noStrike" cap="none" normalizeH="0" baseline="0" smtClean="0">
                  <a:ln>
                    <a:noFill/>
                  </a:ln>
                  <a:solidFill>
                    <a:schemeClr val="tx1"/>
                  </a:solidFill>
                  <a:effectLst/>
                  <a:latin typeface="Times New Roman" pitchFamily="18" charset="0"/>
                </a:endParaRPr>
              </a:p>
            </p:txBody>
          </p:sp>
        </p:grpSp>
        <p:grpSp>
          <p:nvGrpSpPr>
            <p:cNvPr id="186" name="グループ化 185"/>
            <p:cNvGrpSpPr/>
            <p:nvPr/>
          </p:nvGrpSpPr>
          <p:grpSpPr>
            <a:xfrm rot="2700000">
              <a:off x="3985744" y="4648725"/>
              <a:ext cx="166688" cy="83344"/>
              <a:chOff x="1046201" y="3505200"/>
              <a:chExt cx="762000" cy="381000"/>
            </a:xfrm>
          </p:grpSpPr>
          <p:sp>
            <p:nvSpPr>
              <p:cNvPr id="223" name="円弧 222"/>
              <p:cNvSpPr/>
              <p:nvPr/>
            </p:nvSpPr>
            <p:spPr bwMode="auto">
              <a:xfrm>
                <a:off x="1046201" y="3505200"/>
                <a:ext cx="381000" cy="381000"/>
              </a:xfrm>
              <a:prstGeom prst="arc">
                <a:avLst/>
              </a:prstGeom>
              <a:noFill/>
              <a:ln w="22225"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ja-JP" altLang="en-US" sz="1100" b="0" i="0" u="none" strike="noStrike" cap="none" normalizeH="0" baseline="0" smtClean="0">
                  <a:ln>
                    <a:noFill/>
                  </a:ln>
                  <a:solidFill>
                    <a:schemeClr val="tx1"/>
                  </a:solidFill>
                  <a:effectLst/>
                  <a:latin typeface="Times New Roman" pitchFamily="18" charset="0"/>
                </a:endParaRPr>
              </a:p>
            </p:txBody>
          </p:sp>
          <p:sp>
            <p:nvSpPr>
              <p:cNvPr id="224" name="円弧 223"/>
              <p:cNvSpPr/>
              <p:nvPr/>
            </p:nvSpPr>
            <p:spPr bwMode="auto">
              <a:xfrm rot="10800000">
                <a:off x="1427201" y="3505200"/>
                <a:ext cx="381000" cy="381000"/>
              </a:xfrm>
              <a:prstGeom prst="arc">
                <a:avLst/>
              </a:prstGeom>
              <a:noFill/>
              <a:ln w="22225"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ja-JP" altLang="en-US" sz="1100" b="0" i="0" u="none" strike="noStrike" cap="none" normalizeH="0" baseline="0" smtClean="0">
                  <a:ln>
                    <a:noFill/>
                  </a:ln>
                  <a:solidFill>
                    <a:schemeClr val="tx1"/>
                  </a:solidFill>
                  <a:effectLst/>
                  <a:latin typeface="Times New Roman" pitchFamily="18" charset="0"/>
                </a:endParaRPr>
              </a:p>
            </p:txBody>
          </p:sp>
        </p:grpSp>
        <p:grpSp>
          <p:nvGrpSpPr>
            <p:cNvPr id="187" name="グループ化 186"/>
            <p:cNvGrpSpPr/>
            <p:nvPr/>
          </p:nvGrpSpPr>
          <p:grpSpPr>
            <a:xfrm rot="2700000">
              <a:off x="3950866" y="4993992"/>
              <a:ext cx="166688" cy="83344"/>
              <a:chOff x="1046201" y="3505200"/>
              <a:chExt cx="762000" cy="381000"/>
            </a:xfrm>
          </p:grpSpPr>
          <p:sp>
            <p:nvSpPr>
              <p:cNvPr id="221" name="円弧 220"/>
              <p:cNvSpPr/>
              <p:nvPr/>
            </p:nvSpPr>
            <p:spPr bwMode="auto">
              <a:xfrm>
                <a:off x="1046201" y="3505200"/>
                <a:ext cx="381000" cy="381000"/>
              </a:xfrm>
              <a:prstGeom prst="arc">
                <a:avLst/>
              </a:prstGeom>
              <a:noFill/>
              <a:ln w="22225"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ja-JP" altLang="en-US" sz="1100" b="0" i="0" u="none" strike="noStrike" cap="none" normalizeH="0" baseline="0" smtClean="0">
                  <a:ln>
                    <a:noFill/>
                  </a:ln>
                  <a:solidFill>
                    <a:schemeClr val="tx1"/>
                  </a:solidFill>
                  <a:effectLst/>
                  <a:latin typeface="Times New Roman" pitchFamily="18" charset="0"/>
                </a:endParaRPr>
              </a:p>
            </p:txBody>
          </p:sp>
          <p:sp>
            <p:nvSpPr>
              <p:cNvPr id="222" name="円弧 221"/>
              <p:cNvSpPr/>
              <p:nvPr/>
            </p:nvSpPr>
            <p:spPr bwMode="auto">
              <a:xfrm rot="10800000">
                <a:off x="1427201" y="3505200"/>
                <a:ext cx="381000" cy="381000"/>
              </a:xfrm>
              <a:prstGeom prst="arc">
                <a:avLst/>
              </a:prstGeom>
              <a:noFill/>
              <a:ln w="22225"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ja-JP" altLang="en-US" sz="1100" b="0" i="0" u="none" strike="noStrike" cap="none" normalizeH="0" baseline="0" smtClean="0">
                  <a:ln>
                    <a:noFill/>
                  </a:ln>
                  <a:solidFill>
                    <a:schemeClr val="tx1"/>
                  </a:solidFill>
                  <a:effectLst/>
                  <a:latin typeface="Times New Roman" pitchFamily="18" charset="0"/>
                </a:endParaRPr>
              </a:p>
            </p:txBody>
          </p:sp>
        </p:grpSp>
        <p:grpSp>
          <p:nvGrpSpPr>
            <p:cNvPr id="188" name="グループ化 187"/>
            <p:cNvGrpSpPr/>
            <p:nvPr/>
          </p:nvGrpSpPr>
          <p:grpSpPr>
            <a:xfrm rot="2700000">
              <a:off x="3985744" y="4993992"/>
              <a:ext cx="166688" cy="83344"/>
              <a:chOff x="1046201" y="3505200"/>
              <a:chExt cx="762000" cy="381000"/>
            </a:xfrm>
          </p:grpSpPr>
          <p:sp>
            <p:nvSpPr>
              <p:cNvPr id="219" name="円弧 218"/>
              <p:cNvSpPr/>
              <p:nvPr/>
            </p:nvSpPr>
            <p:spPr bwMode="auto">
              <a:xfrm>
                <a:off x="1046201" y="3505200"/>
                <a:ext cx="381000" cy="381000"/>
              </a:xfrm>
              <a:prstGeom prst="arc">
                <a:avLst/>
              </a:prstGeom>
              <a:noFill/>
              <a:ln w="22225"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ja-JP" altLang="en-US" sz="1100" b="0" i="0" u="none" strike="noStrike" cap="none" normalizeH="0" baseline="0" smtClean="0">
                  <a:ln>
                    <a:noFill/>
                  </a:ln>
                  <a:solidFill>
                    <a:schemeClr val="tx1"/>
                  </a:solidFill>
                  <a:effectLst/>
                  <a:latin typeface="Times New Roman" pitchFamily="18" charset="0"/>
                </a:endParaRPr>
              </a:p>
            </p:txBody>
          </p:sp>
          <p:sp>
            <p:nvSpPr>
              <p:cNvPr id="220" name="円弧 219"/>
              <p:cNvSpPr/>
              <p:nvPr/>
            </p:nvSpPr>
            <p:spPr bwMode="auto">
              <a:xfrm rot="10800000">
                <a:off x="1427201" y="3505200"/>
                <a:ext cx="381000" cy="381000"/>
              </a:xfrm>
              <a:prstGeom prst="arc">
                <a:avLst/>
              </a:prstGeom>
              <a:noFill/>
              <a:ln w="22225"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ja-JP" altLang="en-US" sz="1100" b="0" i="0" u="none" strike="noStrike" cap="none" normalizeH="0" baseline="0" smtClean="0">
                  <a:ln>
                    <a:noFill/>
                  </a:ln>
                  <a:solidFill>
                    <a:schemeClr val="tx1"/>
                  </a:solidFill>
                  <a:effectLst/>
                  <a:latin typeface="Times New Roman" pitchFamily="18" charset="0"/>
                </a:endParaRPr>
              </a:p>
            </p:txBody>
          </p:sp>
        </p:grpSp>
        <p:grpSp>
          <p:nvGrpSpPr>
            <p:cNvPr id="189" name="グループ化 188"/>
            <p:cNvGrpSpPr/>
            <p:nvPr/>
          </p:nvGrpSpPr>
          <p:grpSpPr>
            <a:xfrm rot="2700000">
              <a:off x="3950866" y="5241131"/>
              <a:ext cx="166688" cy="83344"/>
              <a:chOff x="1046201" y="3505200"/>
              <a:chExt cx="762000" cy="381000"/>
            </a:xfrm>
          </p:grpSpPr>
          <p:sp>
            <p:nvSpPr>
              <p:cNvPr id="217" name="円弧 216"/>
              <p:cNvSpPr/>
              <p:nvPr/>
            </p:nvSpPr>
            <p:spPr bwMode="auto">
              <a:xfrm>
                <a:off x="1046201" y="3505200"/>
                <a:ext cx="381000" cy="381000"/>
              </a:xfrm>
              <a:prstGeom prst="arc">
                <a:avLst/>
              </a:prstGeom>
              <a:noFill/>
              <a:ln w="22225"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ja-JP" altLang="en-US" sz="1100" b="0" i="0" u="none" strike="noStrike" cap="none" normalizeH="0" baseline="0" smtClean="0">
                  <a:ln>
                    <a:noFill/>
                  </a:ln>
                  <a:solidFill>
                    <a:schemeClr val="tx1"/>
                  </a:solidFill>
                  <a:effectLst/>
                  <a:latin typeface="Times New Roman" pitchFamily="18" charset="0"/>
                </a:endParaRPr>
              </a:p>
            </p:txBody>
          </p:sp>
          <p:sp>
            <p:nvSpPr>
              <p:cNvPr id="218" name="円弧 217"/>
              <p:cNvSpPr/>
              <p:nvPr/>
            </p:nvSpPr>
            <p:spPr bwMode="auto">
              <a:xfrm rot="10800000">
                <a:off x="1427201" y="3505200"/>
                <a:ext cx="381000" cy="381000"/>
              </a:xfrm>
              <a:prstGeom prst="arc">
                <a:avLst/>
              </a:prstGeom>
              <a:noFill/>
              <a:ln w="22225"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ja-JP" altLang="en-US" sz="1100" b="0" i="0" u="none" strike="noStrike" cap="none" normalizeH="0" baseline="0" smtClean="0">
                  <a:ln>
                    <a:noFill/>
                  </a:ln>
                  <a:solidFill>
                    <a:schemeClr val="tx1"/>
                  </a:solidFill>
                  <a:effectLst/>
                  <a:latin typeface="Times New Roman" pitchFamily="18" charset="0"/>
                </a:endParaRPr>
              </a:p>
            </p:txBody>
          </p:sp>
        </p:grpSp>
        <p:grpSp>
          <p:nvGrpSpPr>
            <p:cNvPr id="190" name="グループ化 189"/>
            <p:cNvGrpSpPr/>
            <p:nvPr/>
          </p:nvGrpSpPr>
          <p:grpSpPr>
            <a:xfrm rot="2700000">
              <a:off x="3985744" y="5241131"/>
              <a:ext cx="166688" cy="83344"/>
              <a:chOff x="1046201" y="3505200"/>
              <a:chExt cx="762000" cy="381000"/>
            </a:xfrm>
          </p:grpSpPr>
          <p:sp>
            <p:nvSpPr>
              <p:cNvPr id="215" name="円弧 214"/>
              <p:cNvSpPr/>
              <p:nvPr/>
            </p:nvSpPr>
            <p:spPr bwMode="auto">
              <a:xfrm>
                <a:off x="1046201" y="3505200"/>
                <a:ext cx="381000" cy="381000"/>
              </a:xfrm>
              <a:prstGeom prst="arc">
                <a:avLst/>
              </a:prstGeom>
              <a:noFill/>
              <a:ln w="22225"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ja-JP" altLang="en-US" sz="1100" b="0" i="0" u="none" strike="noStrike" cap="none" normalizeH="0" baseline="0" smtClean="0">
                  <a:ln>
                    <a:noFill/>
                  </a:ln>
                  <a:solidFill>
                    <a:schemeClr val="tx1"/>
                  </a:solidFill>
                  <a:effectLst/>
                  <a:latin typeface="Times New Roman" pitchFamily="18" charset="0"/>
                </a:endParaRPr>
              </a:p>
            </p:txBody>
          </p:sp>
          <p:sp>
            <p:nvSpPr>
              <p:cNvPr id="216" name="円弧 215"/>
              <p:cNvSpPr/>
              <p:nvPr/>
            </p:nvSpPr>
            <p:spPr bwMode="auto">
              <a:xfrm rot="10800000">
                <a:off x="1427201" y="3505200"/>
                <a:ext cx="381000" cy="381000"/>
              </a:xfrm>
              <a:prstGeom prst="arc">
                <a:avLst/>
              </a:prstGeom>
              <a:noFill/>
              <a:ln w="22225"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ja-JP" altLang="en-US" sz="1100" b="0" i="0" u="none" strike="noStrike" cap="none" normalizeH="0" baseline="0" smtClean="0">
                  <a:ln>
                    <a:noFill/>
                  </a:ln>
                  <a:solidFill>
                    <a:schemeClr val="tx1"/>
                  </a:solidFill>
                  <a:effectLst/>
                  <a:latin typeface="Times New Roman" pitchFamily="18" charset="0"/>
                </a:endParaRPr>
              </a:p>
            </p:txBody>
          </p:sp>
        </p:grpSp>
        <p:grpSp>
          <p:nvGrpSpPr>
            <p:cNvPr id="191" name="グループ化 190"/>
            <p:cNvGrpSpPr/>
            <p:nvPr/>
          </p:nvGrpSpPr>
          <p:grpSpPr>
            <a:xfrm rot="2700000">
              <a:off x="3950866" y="5458409"/>
              <a:ext cx="166688" cy="83344"/>
              <a:chOff x="1046201" y="3505200"/>
              <a:chExt cx="762000" cy="381000"/>
            </a:xfrm>
          </p:grpSpPr>
          <p:sp>
            <p:nvSpPr>
              <p:cNvPr id="213" name="円弧 212"/>
              <p:cNvSpPr/>
              <p:nvPr/>
            </p:nvSpPr>
            <p:spPr bwMode="auto">
              <a:xfrm>
                <a:off x="1046201" y="3505200"/>
                <a:ext cx="381000" cy="381000"/>
              </a:xfrm>
              <a:prstGeom prst="arc">
                <a:avLst/>
              </a:prstGeom>
              <a:noFill/>
              <a:ln w="22225"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ja-JP" altLang="en-US" sz="1100" b="0" i="0" u="none" strike="noStrike" cap="none" normalizeH="0" baseline="0" smtClean="0">
                  <a:ln>
                    <a:noFill/>
                  </a:ln>
                  <a:solidFill>
                    <a:schemeClr val="tx1"/>
                  </a:solidFill>
                  <a:effectLst/>
                  <a:latin typeface="Times New Roman" pitchFamily="18" charset="0"/>
                </a:endParaRPr>
              </a:p>
            </p:txBody>
          </p:sp>
          <p:sp>
            <p:nvSpPr>
              <p:cNvPr id="214" name="円弧 213"/>
              <p:cNvSpPr/>
              <p:nvPr/>
            </p:nvSpPr>
            <p:spPr bwMode="auto">
              <a:xfrm rot="10800000">
                <a:off x="1427201" y="3505200"/>
                <a:ext cx="381000" cy="381000"/>
              </a:xfrm>
              <a:prstGeom prst="arc">
                <a:avLst/>
              </a:prstGeom>
              <a:noFill/>
              <a:ln w="22225"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ja-JP" altLang="en-US" sz="1100" b="0" i="0" u="none" strike="noStrike" cap="none" normalizeH="0" baseline="0" smtClean="0">
                  <a:ln>
                    <a:noFill/>
                  </a:ln>
                  <a:solidFill>
                    <a:schemeClr val="tx1"/>
                  </a:solidFill>
                  <a:effectLst/>
                  <a:latin typeface="Times New Roman" pitchFamily="18" charset="0"/>
                </a:endParaRPr>
              </a:p>
            </p:txBody>
          </p:sp>
        </p:grpSp>
        <p:grpSp>
          <p:nvGrpSpPr>
            <p:cNvPr id="192" name="グループ化 191"/>
            <p:cNvGrpSpPr/>
            <p:nvPr/>
          </p:nvGrpSpPr>
          <p:grpSpPr>
            <a:xfrm rot="2700000">
              <a:off x="3985744" y="5458409"/>
              <a:ext cx="166688" cy="83344"/>
              <a:chOff x="1046201" y="3505200"/>
              <a:chExt cx="762000" cy="381000"/>
            </a:xfrm>
          </p:grpSpPr>
          <p:sp>
            <p:nvSpPr>
              <p:cNvPr id="211" name="円弧 210"/>
              <p:cNvSpPr/>
              <p:nvPr/>
            </p:nvSpPr>
            <p:spPr bwMode="auto">
              <a:xfrm>
                <a:off x="1046201" y="3505200"/>
                <a:ext cx="381000" cy="381000"/>
              </a:xfrm>
              <a:prstGeom prst="arc">
                <a:avLst/>
              </a:prstGeom>
              <a:noFill/>
              <a:ln w="22225"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ja-JP" altLang="en-US" sz="1100" b="0" i="0" u="none" strike="noStrike" cap="none" normalizeH="0" baseline="0" smtClean="0">
                  <a:ln>
                    <a:noFill/>
                  </a:ln>
                  <a:solidFill>
                    <a:schemeClr val="tx1"/>
                  </a:solidFill>
                  <a:effectLst/>
                  <a:latin typeface="Times New Roman" pitchFamily="18" charset="0"/>
                </a:endParaRPr>
              </a:p>
            </p:txBody>
          </p:sp>
          <p:sp>
            <p:nvSpPr>
              <p:cNvPr id="212" name="円弧 211"/>
              <p:cNvSpPr/>
              <p:nvPr/>
            </p:nvSpPr>
            <p:spPr bwMode="auto">
              <a:xfrm rot="10800000">
                <a:off x="1427201" y="3505200"/>
                <a:ext cx="381000" cy="381000"/>
              </a:xfrm>
              <a:prstGeom prst="arc">
                <a:avLst/>
              </a:prstGeom>
              <a:noFill/>
              <a:ln w="22225"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ja-JP" altLang="en-US" sz="1100" b="0" i="0" u="none" strike="noStrike" cap="none" normalizeH="0" baseline="0" smtClean="0">
                  <a:ln>
                    <a:noFill/>
                  </a:ln>
                  <a:solidFill>
                    <a:schemeClr val="tx1"/>
                  </a:solidFill>
                  <a:effectLst/>
                  <a:latin typeface="Times New Roman" pitchFamily="18" charset="0"/>
                </a:endParaRPr>
              </a:p>
            </p:txBody>
          </p:sp>
        </p:grpSp>
        <p:grpSp>
          <p:nvGrpSpPr>
            <p:cNvPr id="193" name="グループ化 192"/>
            <p:cNvGrpSpPr/>
            <p:nvPr/>
          </p:nvGrpSpPr>
          <p:grpSpPr>
            <a:xfrm rot="2700000">
              <a:off x="3950866" y="5892969"/>
              <a:ext cx="166688" cy="83344"/>
              <a:chOff x="1046201" y="3505200"/>
              <a:chExt cx="762000" cy="381000"/>
            </a:xfrm>
          </p:grpSpPr>
          <p:sp>
            <p:nvSpPr>
              <p:cNvPr id="209" name="円弧 208"/>
              <p:cNvSpPr/>
              <p:nvPr/>
            </p:nvSpPr>
            <p:spPr bwMode="auto">
              <a:xfrm>
                <a:off x="1046201" y="3505200"/>
                <a:ext cx="381000" cy="381000"/>
              </a:xfrm>
              <a:prstGeom prst="arc">
                <a:avLst/>
              </a:prstGeom>
              <a:noFill/>
              <a:ln w="22225"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ja-JP" altLang="en-US" sz="1100" b="0" i="0" u="none" strike="noStrike" cap="none" normalizeH="0" baseline="0" smtClean="0">
                  <a:ln>
                    <a:noFill/>
                  </a:ln>
                  <a:solidFill>
                    <a:schemeClr val="tx1"/>
                  </a:solidFill>
                  <a:effectLst/>
                  <a:latin typeface="Times New Roman" pitchFamily="18" charset="0"/>
                </a:endParaRPr>
              </a:p>
            </p:txBody>
          </p:sp>
          <p:sp>
            <p:nvSpPr>
              <p:cNvPr id="210" name="円弧 209"/>
              <p:cNvSpPr/>
              <p:nvPr/>
            </p:nvSpPr>
            <p:spPr bwMode="auto">
              <a:xfrm rot="10800000">
                <a:off x="1427201" y="3505200"/>
                <a:ext cx="381000" cy="381000"/>
              </a:xfrm>
              <a:prstGeom prst="arc">
                <a:avLst/>
              </a:prstGeom>
              <a:noFill/>
              <a:ln w="22225"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ja-JP" altLang="en-US" sz="1100" b="0" i="0" u="none" strike="noStrike" cap="none" normalizeH="0" baseline="0" smtClean="0">
                  <a:ln>
                    <a:noFill/>
                  </a:ln>
                  <a:solidFill>
                    <a:schemeClr val="tx1"/>
                  </a:solidFill>
                  <a:effectLst/>
                  <a:latin typeface="Times New Roman" pitchFamily="18" charset="0"/>
                </a:endParaRPr>
              </a:p>
            </p:txBody>
          </p:sp>
        </p:grpSp>
        <p:grpSp>
          <p:nvGrpSpPr>
            <p:cNvPr id="194" name="グループ化 193"/>
            <p:cNvGrpSpPr/>
            <p:nvPr/>
          </p:nvGrpSpPr>
          <p:grpSpPr>
            <a:xfrm rot="2700000">
              <a:off x="3985744" y="5892969"/>
              <a:ext cx="166688" cy="83344"/>
              <a:chOff x="1046201" y="3505200"/>
              <a:chExt cx="762000" cy="381000"/>
            </a:xfrm>
          </p:grpSpPr>
          <p:sp>
            <p:nvSpPr>
              <p:cNvPr id="207" name="円弧 206"/>
              <p:cNvSpPr/>
              <p:nvPr/>
            </p:nvSpPr>
            <p:spPr bwMode="auto">
              <a:xfrm>
                <a:off x="1046201" y="3505200"/>
                <a:ext cx="381000" cy="381000"/>
              </a:xfrm>
              <a:prstGeom prst="arc">
                <a:avLst/>
              </a:prstGeom>
              <a:noFill/>
              <a:ln w="22225"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ja-JP" altLang="en-US" sz="1100" b="0" i="0" u="none" strike="noStrike" cap="none" normalizeH="0" baseline="0" smtClean="0">
                  <a:ln>
                    <a:noFill/>
                  </a:ln>
                  <a:solidFill>
                    <a:schemeClr val="tx1"/>
                  </a:solidFill>
                  <a:effectLst/>
                  <a:latin typeface="Times New Roman" pitchFamily="18" charset="0"/>
                </a:endParaRPr>
              </a:p>
            </p:txBody>
          </p:sp>
          <p:sp>
            <p:nvSpPr>
              <p:cNvPr id="208" name="円弧 207"/>
              <p:cNvSpPr/>
              <p:nvPr/>
            </p:nvSpPr>
            <p:spPr bwMode="auto">
              <a:xfrm rot="10800000">
                <a:off x="1427201" y="3505200"/>
                <a:ext cx="381000" cy="381000"/>
              </a:xfrm>
              <a:prstGeom prst="arc">
                <a:avLst/>
              </a:prstGeom>
              <a:noFill/>
              <a:ln w="22225"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ja-JP" altLang="en-US" sz="1100" b="0" i="0" u="none" strike="noStrike" cap="none" normalizeH="0" baseline="0" smtClean="0">
                  <a:ln>
                    <a:noFill/>
                  </a:ln>
                  <a:solidFill>
                    <a:schemeClr val="tx1"/>
                  </a:solidFill>
                  <a:effectLst/>
                  <a:latin typeface="Times New Roman" pitchFamily="18" charset="0"/>
                </a:endParaRPr>
              </a:p>
            </p:txBody>
          </p:sp>
        </p:grpSp>
        <p:grpSp>
          <p:nvGrpSpPr>
            <p:cNvPr id="195" name="グループ化 194"/>
            <p:cNvGrpSpPr/>
            <p:nvPr/>
          </p:nvGrpSpPr>
          <p:grpSpPr>
            <a:xfrm rot="2700000">
              <a:off x="3950866" y="6110247"/>
              <a:ext cx="166688" cy="83344"/>
              <a:chOff x="1046201" y="3505200"/>
              <a:chExt cx="762000" cy="381000"/>
            </a:xfrm>
          </p:grpSpPr>
          <p:sp>
            <p:nvSpPr>
              <p:cNvPr id="205" name="円弧 204"/>
              <p:cNvSpPr/>
              <p:nvPr/>
            </p:nvSpPr>
            <p:spPr bwMode="auto">
              <a:xfrm>
                <a:off x="1046201" y="3505200"/>
                <a:ext cx="381000" cy="381000"/>
              </a:xfrm>
              <a:prstGeom prst="arc">
                <a:avLst/>
              </a:prstGeom>
              <a:noFill/>
              <a:ln w="22225"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ja-JP" altLang="en-US" sz="1100" b="0" i="0" u="none" strike="noStrike" cap="none" normalizeH="0" baseline="0" smtClean="0">
                  <a:ln>
                    <a:noFill/>
                  </a:ln>
                  <a:solidFill>
                    <a:schemeClr val="tx1"/>
                  </a:solidFill>
                  <a:effectLst/>
                  <a:latin typeface="Times New Roman" pitchFamily="18" charset="0"/>
                </a:endParaRPr>
              </a:p>
            </p:txBody>
          </p:sp>
          <p:sp>
            <p:nvSpPr>
              <p:cNvPr id="206" name="円弧 205"/>
              <p:cNvSpPr/>
              <p:nvPr/>
            </p:nvSpPr>
            <p:spPr bwMode="auto">
              <a:xfrm rot="10800000">
                <a:off x="1427201" y="3505200"/>
                <a:ext cx="381000" cy="381000"/>
              </a:xfrm>
              <a:prstGeom prst="arc">
                <a:avLst/>
              </a:prstGeom>
              <a:noFill/>
              <a:ln w="22225"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ja-JP" altLang="en-US" sz="1100" b="0" i="0" u="none" strike="noStrike" cap="none" normalizeH="0" baseline="0" smtClean="0">
                  <a:ln>
                    <a:noFill/>
                  </a:ln>
                  <a:solidFill>
                    <a:schemeClr val="tx1"/>
                  </a:solidFill>
                  <a:effectLst/>
                  <a:latin typeface="Times New Roman" pitchFamily="18" charset="0"/>
                </a:endParaRPr>
              </a:p>
            </p:txBody>
          </p:sp>
        </p:grpSp>
        <p:grpSp>
          <p:nvGrpSpPr>
            <p:cNvPr id="196" name="グループ化 195"/>
            <p:cNvGrpSpPr/>
            <p:nvPr/>
          </p:nvGrpSpPr>
          <p:grpSpPr>
            <a:xfrm rot="2700000">
              <a:off x="3985744" y="6110247"/>
              <a:ext cx="166688" cy="83344"/>
              <a:chOff x="1046201" y="3505200"/>
              <a:chExt cx="762000" cy="381000"/>
            </a:xfrm>
          </p:grpSpPr>
          <p:sp>
            <p:nvSpPr>
              <p:cNvPr id="203" name="円弧 202"/>
              <p:cNvSpPr/>
              <p:nvPr/>
            </p:nvSpPr>
            <p:spPr bwMode="auto">
              <a:xfrm>
                <a:off x="1046201" y="3505200"/>
                <a:ext cx="381000" cy="381000"/>
              </a:xfrm>
              <a:prstGeom prst="arc">
                <a:avLst/>
              </a:prstGeom>
              <a:noFill/>
              <a:ln w="22225"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ja-JP" altLang="en-US" sz="1100" b="0" i="0" u="none" strike="noStrike" cap="none" normalizeH="0" baseline="0" smtClean="0">
                  <a:ln>
                    <a:noFill/>
                  </a:ln>
                  <a:solidFill>
                    <a:schemeClr val="tx1"/>
                  </a:solidFill>
                  <a:effectLst/>
                  <a:latin typeface="Times New Roman" pitchFamily="18" charset="0"/>
                </a:endParaRPr>
              </a:p>
            </p:txBody>
          </p:sp>
          <p:sp>
            <p:nvSpPr>
              <p:cNvPr id="204" name="円弧 203"/>
              <p:cNvSpPr/>
              <p:nvPr/>
            </p:nvSpPr>
            <p:spPr bwMode="auto">
              <a:xfrm rot="10800000">
                <a:off x="1427201" y="3505200"/>
                <a:ext cx="381000" cy="381000"/>
              </a:xfrm>
              <a:prstGeom prst="arc">
                <a:avLst/>
              </a:prstGeom>
              <a:noFill/>
              <a:ln w="22225"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ja-JP" altLang="en-US" sz="1100" b="0" i="0" u="none" strike="noStrike" cap="none" normalizeH="0" baseline="0" smtClean="0">
                  <a:ln>
                    <a:noFill/>
                  </a:ln>
                  <a:solidFill>
                    <a:schemeClr val="tx1"/>
                  </a:solidFill>
                  <a:effectLst/>
                  <a:latin typeface="Times New Roman" pitchFamily="18" charset="0"/>
                </a:endParaRPr>
              </a:p>
            </p:txBody>
          </p:sp>
        </p:grpSp>
        <p:grpSp>
          <p:nvGrpSpPr>
            <p:cNvPr id="197" name="グループ化 196"/>
            <p:cNvGrpSpPr/>
            <p:nvPr/>
          </p:nvGrpSpPr>
          <p:grpSpPr>
            <a:xfrm rot="2700000">
              <a:off x="3950866" y="6297670"/>
              <a:ext cx="166688" cy="83344"/>
              <a:chOff x="1046201" y="3505200"/>
              <a:chExt cx="762000" cy="381000"/>
            </a:xfrm>
          </p:grpSpPr>
          <p:sp>
            <p:nvSpPr>
              <p:cNvPr id="201" name="円弧 200"/>
              <p:cNvSpPr/>
              <p:nvPr/>
            </p:nvSpPr>
            <p:spPr bwMode="auto">
              <a:xfrm>
                <a:off x="1046201" y="3505200"/>
                <a:ext cx="381000" cy="381000"/>
              </a:xfrm>
              <a:prstGeom prst="arc">
                <a:avLst/>
              </a:prstGeom>
              <a:noFill/>
              <a:ln w="22225"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ja-JP" altLang="en-US" sz="1100" b="0" i="0" u="none" strike="noStrike" cap="none" normalizeH="0" baseline="0" smtClean="0">
                  <a:ln>
                    <a:noFill/>
                  </a:ln>
                  <a:solidFill>
                    <a:schemeClr val="tx1"/>
                  </a:solidFill>
                  <a:effectLst/>
                  <a:latin typeface="Times New Roman" pitchFamily="18" charset="0"/>
                </a:endParaRPr>
              </a:p>
            </p:txBody>
          </p:sp>
          <p:sp>
            <p:nvSpPr>
              <p:cNvPr id="202" name="円弧 201"/>
              <p:cNvSpPr/>
              <p:nvPr/>
            </p:nvSpPr>
            <p:spPr bwMode="auto">
              <a:xfrm rot="10800000">
                <a:off x="1427201" y="3505200"/>
                <a:ext cx="381000" cy="381000"/>
              </a:xfrm>
              <a:prstGeom prst="arc">
                <a:avLst/>
              </a:prstGeom>
              <a:noFill/>
              <a:ln w="22225"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ja-JP" altLang="en-US" sz="1100" b="0" i="0" u="none" strike="noStrike" cap="none" normalizeH="0" baseline="0" smtClean="0">
                  <a:ln>
                    <a:noFill/>
                  </a:ln>
                  <a:solidFill>
                    <a:schemeClr val="tx1"/>
                  </a:solidFill>
                  <a:effectLst/>
                  <a:latin typeface="Times New Roman" pitchFamily="18" charset="0"/>
                </a:endParaRPr>
              </a:p>
            </p:txBody>
          </p:sp>
        </p:grpSp>
        <p:grpSp>
          <p:nvGrpSpPr>
            <p:cNvPr id="198" name="グループ化 197"/>
            <p:cNvGrpSpPr/>
            <p:nvPr/>
          </p:nvGrpSpPr>
          <p:grpSpPr>
            <a:xfrm rot="2700000">
              <a:off x="3985744" y="6297670"/>
              <a:ext cx="166688" cy="83344"/>
              <a:chOff x="1046201" y="3505200"/>
              <a:chExt cx="762000" cy="381000"/>
            </a:xfrm>
          </p:grpSpPr>
          <p:sp>
            <p:nvSpPr>
              <p:cNvPr id="199" name="円弧 198"/>
              <p:cNvSpPr/>
              <p:nvPr/>
            </p:nvSpPr>
            <p:spPr bwMode="auto">
              <a:xfrm>
                <a:off x="1046201" y="3505200"/>
                <a:ext cx="381000" cy="381000"/>
              </a:xfrm>
              <a:prstGeom prst="arc">
                <a:avLst/>
              </a:prstGeom>
              <a:noFill/>
              <a:ln w="22225"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ja-JP" altLang="en-US" sz="1100" b="0" i="0" u="none" strike="noStrike" cap="none" normalizeH="0" baseline="0" smtClean="0">
                  <a:ln>
                    <a:noFill/>
                  </a:ln>
                  <a:solidFill>
                    <a:schemeClr val="tx1"/>
                  </a:solidFill>
                  <a:effectLst/>
                  <a:latin typeface="Times New Roman" pitchFamily="18" charset="0"/>
                </a:endParaRPr>
              </a:p>
            </p:txBody>
          </p:sp>
          <p:sp>
            <p:nvSpPr>
              <p:cNvPr id="200" name="円弧 199"/>
              <p:cNvSpPr/>
              <p:nvPr/>
            </p:nvSpPr>
            <p:spPr bwMode="auto">
              <a:xfrm rot="10800000">
                <a:off x="1427201" y="3505200"/>
                <a:ext cx="381000" cy="381000"/>
              </a:xfrm>
              <a:prstGeom prst="arc">
                <a:avLst/>
              </a:prstGeom>
              <a:noFill/>
              <a:ln w="22225"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ja-JP" altLang="en-US" sz="1100" b="0" i="0" u="none" strike="noStrike" cap="none" normalizeH="0" baseline="0" smtClean="0">
                  <a:ln>
                    <a:noFill/>
                  </a:ln>
                  <a:solidFill>
                    <a:schemeClr val="tx1"/>
                  </a:solidFill>
                  <a:effectLst/>
                  <a:latin typeface="Times New Roman" pitchFamily="18" charset="0"/>
                </a:endParaRPr>
              </a:p>
            </p:txBody>
          </p:sp>
        </p:grpSp>
      </p:grpSp>
    </p:spTree>
    <p:extLst>
      <p:ext uri="{BB962C8B-B14F-4D97-AF65-F5344CB8AC3E}">
        <p14:creationId xmlns:p14="http://schemas.microsoft.com/office/powerpoint/2010/main" val="163239194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6" name="正方形/長方形 475"/>
          <p:cNvSpPr/>
          <p:nvPr/>
        </p:nvSpPr>
        <p:spPr bwMode="auto">
          <a:xfrm>
            <a:off x="6227435" y="4615218"/>
            <a:ext cx="706766" cy="1412939"/>
          </a:xfrm>
          <a:prstGeom prst="rect">
            <a:avLst/>
          </a:prstGeom>
          <a:solidFill>
            <a:srgbClr val="FF9900">
              <a:alpha val="20000"/>
            </a:srgbClr>
          </a:solidFill>
          <a:ln w="22225" cap="flat" cmpd="sng" algn="ctr">
            <a:solidFill>
              <a:srgbClr val="FF9900"/>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ja-JP" altLang="en-US" sz="1100" b="0" i="0" u="none" strike="noStrike" cap="none" normalizeH="0" baseline="0" smtClean="0">
              <a:ln>
                <a:noFill/>
              </a:ln>
              <a:solidFill>
                <a:schemeClr val="tx1"/>
              </a:solidFill>
              <a:effectLst/>
              <a:latin typeface="Times New Roman" pitchFamily="18" charset="0"/>
            </a:endParaRPr>
          </a:p>
        </p:txBody>
      </p:sp>
      <p:sp>
        <p:nvSpPr>
          <p:cNvPr id="2" name="コンテンツ プレースホルダー 1"/>
          <p:cNvSpPr>
            <a:spLocks noGrp="1"/>
          </p:cNvSpPr>
          <p:nvPr>
            <p:ph idx="1"/>
          </p:nvPr>
        </p:nvSpPr>
        <p:spPr/>
        <p:txBody>
          <a:bodyPr/>
          <a:lstStyle/>
          <a:p>
            <a:r>
              <a:rPr kumimoji="1" lang="en-US" altLang="ja-JP" sz="2000" dirty="0" smtClean="0"/>
              <a:t>To reduce overhead of MD Report, MD Request may announce threshold information to response MD Reports.</a:t>
            </a:r>
          </a:p>
          <a:p>
            <a:pPr lvl="1"/>
            <a:r>
              <a:rPr kumimoji="1" lang="en-US" altLang="ja-JP" sz="1600" dirty="0"/>
              <a:t>With legacy MD Report mechanism, even well-performing STAs send back MD report, but these STAs need not to be BAR destinations</a:t>
            </a:r>
            <a:r>
              <a:rPr kumimoji="1" lang="en-US" altLang="ja-JP" sz="1600" dirty="0" smtClean="0"/>
              <a:t>.</a:t>
            </a:r>
          </a:p>
          <a:p>
            <a:pPr lvl="1"/>
            <a:r>
              <a:rPr kumimoji="1" lang="en-US" altLang="ja-JP" sz="1600" dirty="0" smtClean="0"/>
              <a:t>Threshold information can be PER for example and STAs may send back MD Reports when one’s performance is worse than that. Therefore only underperforming STAs may send back MD reports to AP.</a:t>
            </a:r>
          </a:p>
        </p:txBody>
      </p:sp>
      <p:sp>
        <p:nvSpPr>
          <p:cNvPr id="3" name="タイトル 2"/>
          <p:cNvSpPr>
            <a:spLocks noGrp="1"/>
          </p:cNvSpPr>
          <p:nvPr>
            <p:ph type="title"/>
          </p:nvPr>
        </p:nvSpPr>
        <p:spPr/>
        <p:txBody>
          <a:bodyPr/>
          <a:lstStyle/>
          <a:p>
            <a:r>
              <a:rPr kumimoji="1" lang="en-US" altLang="ja-JP" dirty="0" smtClean="0"/>
              <a:t>1. BAR </a:t>
            </a:r>
            <a:r>
              <a:rPr kumimoji="1" lang="en-US" altLang="ja-JP" dirty="0"/>
              <a:t>destination </a:t>
            </a:r>
            <a:r>
              <a:rPr kumimoji="1" lang="en-US" altLang="ja-JP" dirty="0" smtClean="0"/>
              <a:t>selection</a:t>
            </a:r>
            <a:br>
              <a:rPr kumimoji="1" lang="en-US" altLang="ja-JP" dirty="0" smtClean="0"/>
            </a:br>
            <a:r>
              <a:rPr kumimoji="1" lang="en-US" altLang="ja-JP" dirty="0" smtClean="0"/>
              <a:t>with enhanced MD Report</a:t>
            </a:r>
            <a:endParaRPr kumimoji="1" lang="ja-JP" altLang="en-US" dirty="0"/>
          </a:p>
        </p:txBody>
      </p:sp>
      <p:sp>
        <p:nvSpPr>
          <p:cNvPr id="4" name="日付プレースホルダー 3"/>
          <p:cNvSpPr>
            <a:spLocks noGrp="1"/>
          </p:cNvSpPr>
          <p:nvPr>
            <p:ph type="dt" sz="half" idx="10"/>
          </p:nvPr>
        </p:nvSpPr>
        <p:spPr/>
        <p:txBody>
          <a:bodyPr/>
          <a:lstStyle/>
          <a:p>
            <a:r>
              <a:rPr lang="en-US" altLang="ja-JP" smtClean="0"/>
              <a:t>September 2015</a:t>
            </a:r>
            <a:endParaRPr lang="en-US" dirty="0"/>
          </a:p>
        </p:txBody>
      </p:sp>
      <p:sp>
        <p:nvSpPr>
          <p:cNvPr id="5" name="フッター プレースホルダー 4"/>
          <p:cNvSpPr>
            <a:spLocks noGrp="1"/>
          </p:cNvSpPr>
          <p:nvPr>
            <p:ph type="ftr" sz="quarter" idx="11"/>
          </p:nvPr>
        </p:nvSpPr>
        <p:spPr/>
        <p:txBody>
          <a:bodyPr/>
          <a:lstStyle/>
          <a:p>
            <a:r>
              <a:rPr lang="en-US" smtClean="0"/>
              <a:t>Yusuke Tanaka, Sony Corporation</a:t>
            </a:r>
            <a:endParaRPr lang="en-US" dirty="0"/>
          </a:p>
        </p:txBody>
      </p:sp>
      <p:sp>
        <p:nvSpPr>
          <p:cNvPr id="6" name="スライド番号プレースホルダー 5"/>
          <p:cNvSpPr>
            <a:spLocks noGrp="1"/>
          </p:cNvSpPr>
          <p:nvPr>
            <p:ph type="sldNum" sz="quarter" idx="12"/>
          </p:nvPr>
        </p:nvSpPr>
        <p:spPr/>
        <p:txBody>
          <a:bodyPr/>
          <a:lstStyle/>
          <a:p>
            <a:r>
              <a:rPr lang="en-US" smtClean="0"/>
              <a:t>Slide </a:t>
            </a:r>
            <a:fld id="{2D2062C0-C847-4A13-8FA5-E3D8EB01C832}" type="slidenum">
              <a:rPr lang="en-US" smtClean="0"/>
              <a:pPr/>
              <a:t>8</a:t>
            </a:fld>
            <a:endParaRPr lang="en-US" dirty="0"/>
          </a:p>
        </p:txBody>
      </p:sp>
      <p:grpSp>
        <p:nvGrpSpPr>
          <p:cNvPr id="11" name="グループ化 10"/>
          <p:cNvGrpSpPr/>
          <p:nvPr/>
        </p:nvGrpSpPr>
        <p:grpSpPr>
          <a:xfrm>
            <a:off x="454407" y="4228180"/>
            <a:ext cx="3967752" cy="1942269"/>
            <a:chOff x="456966" y="4228180"/>
            <a:chExt cx="3967752" cy="1942269"/>
          </a:xfrm>
        </p:grpSpPr>
        <p:sp>
          <p:nvSpPr>
            <p:cNvPr id="260" name="正方形/長方形 259"/>
            <p:cNvSpPr/>
            <p:nvPr/>
          </p:nvSpPr>
          <p:spPr bwMode="auto">
            <a:xfrm>
              <a:off x="1962559" y="4615218"/>
              <a:ext cx="2149667" cy="1412939"/>
            </a:xfrm>
            <a:prstGeom prst="rect">
              <a:avLst/>
            </a:prstGeom>
            <a:solidFill>
              <a:srgbClr val="FF9900">
                <a:alpha val="20000"/>
              </a:srgbClr>
            </a:solidFill>
            <a:ln w="22225" cap="flat" cmpd="sng" algn="ctr">
              <a:solidFill>
                <a:srgbClr val="FF9900"/>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ja-JP" altLang="en-US" sz="1100" b="0" i="0" u="none" strike="noStrike" cap="none" normalizeH="0" baseline="0" smtClean="0">
                <a:ln>
                  <a:noFill/>
                </a:ln>
                <a:solidFill>
                  <a:schemeClr val="tx1"/>
                </a:solidFill>
                <a:effectLst/>
                <a:latin typeface="Times New Roman" pitchFamily="18" charset="0"/>
              </a:endParaRPr>
            </a:p>
          </p:txBody>
        </p:sp>
        <p:sp>
          <p:nvSpPr>
            <p:cNvPr id="261" name="テキスト ボックス 260"/>
            <p:cNvSpPr txBox="1"/>
            <p:nvPr/>
          </p:nvSpPr>
          <p:spPr>
            <a:xfrm>
              <a:off x="606046" y="4782590"/>
              <a:ext cx="558165" cy="261610"/>
            </a:xfrm>
            <a:prstGeom prst="rect">
              <a:avLst/>
            </a:prstGeom>
            <a:noFill/>
          </p:spPr>
          <p:txBody>
            <a:bodyPr wrap="none" rtlCol="0">
              <a:spAutoFit/>
            </a:bodyPr>
            <a:lstStyle/>
            <a:p>
              <a:pPr algn="r"/>
              <a:r>
                <a:rPr kumimoji="1" lang="en-US" altLang="ja-JP" sz="1100" dirty="0" smtClean="0"/>
                <a:t>STA 1</a:t>
              </a:r>
              <a:endParaRPr kumimoji="1" lang="ja-JP" altLang="en-US" sz="1100" dirty="0"/>
            </a:p>
          </p:txBody>
        </p:sp>
        <p:sp>
          <p:nvSpPr>
            <p:cNvPr id="262" name="テキスト ボックス 261"/>
            <p:cNvSpPr txBox="1"/>
            <p:nvPr/>
          </p:nvSpPr>
          <p:spPr>
            <a:xfrm>
              <a:off x="606046" y="5004845"/>
              <a:ext cx="558165" cy="261610"/>
            </a:xfrm>
            <a:prstGeom prst="rect">
              <a:avLst/>
            </a:prstGeom>
            <a:noFill/>
          </p:spPr>
          <p:txBody>
            <a:bodyPr wrap="none" rtlCol="0">
              <a:spAutoFit/>
            </a:bodyPr>
            <a:lstStyle/>
            <a:p>
              <a:pPr algn="r"/>
              <a:r>
                <a:rPr kumimoji="1" lang="en-US" altLang="ja-JP" sz="1100" dirty="0" smtClean="0"/>
                <a:t>STA 2</a:t>
              </a:r>
              <a:endParaRPr kumimoji="1" lang="ja-JP" altLang="en-US" sz="1100" dirty="0"/>
            </a:p>
          </p:txBody>
        </p:sp>
        <p:sp>
          <p:nvSpPr>
            <p:cNvPr id="263" name="テキスト ボックス 262"/>
            <p:cNvSpPr txBox="1"/>
            <p:nvPr/>
          </p:nvSpPr>
          <p:spPr>
            <a:xfrm>
              <a:off x="606046" y="5190901"/>
              <a:ext cx="558165" cy="261610"/>
            </a:xfrm>
            <a:prstGeom prst="rect">
              <a:avLst/>
            </a:prstGeom>
            <a:noFill/>
          </p:spPr>
          <p:txBody>
            <a:bodyPr wrap="none" rtlCol="0">
              <a:spAutoFit/>
            </a:bodyPr>
            <a:lstStyle/>
            <a:p>
              <a:pPr algn="r"/>
              <a:r>
                <a:rPr kumimoji="1" lang="en-US" altLang="ja-JP" sz="1100" dirty="0" smtClean="0"/>
                <a:t>STA 3</a:t>
              </a:r>
              <a:endParaRPr kumimoji="1" lang="ja-JP" altLang="en-US" sz="1100" dirty="0"/>
            </a:p>
          </p:txBody>
        </p:sp>
        <p:sp>
          <p:nvSpPr>
            <p:cNvPr id="264" name="テキスト ボックス 263"/>
            <p:cNvSpPr txBox="1"/>
            <p:nvPr/>
          </p:nvSpPr>
          <p:spPr>
            <a:xfrm>
              <a:off x="456966" y="5563015"/>
              <a:ext cx="707245" cy="261610"/>
            </a:xfrm>
            <a:prstGeom prst="rect">
              <a:avLst/>
            </a:prstGeom>
            <a:noFill/>
          </p:spPr>
          <p:txBody>
            <a:bodyPr wrap="none" rtlCol="0">
              <a:spAutoFit/>
            </a:bodyPr>
            <a:lstStyle/>
            <a:p>
              <a:pPr algn="r"/>
              <a:r>
                <a:rPr kumimoji="1" lang="en-US" altLang="ja-JP" sz="1100" dirty="0" smtClean="0"/>
                <a:t>STA N-2</a:t>
              </a:r>
              <a:endParaRPr kumimoji="1" lang="ja-JP" altLang="en-US" sz="1100" dirty="0"/>
            </a:p>
          </p:txBody>
        </p:sp>
        <p:sp>
          <p:nvSpPr>
            <p:cNvPr id="265" name="テキスト ボックス 264"/>
            <p:cNvSpPr txBox="1"/>
            <p:nvPr/>
          </p:nvSpPr>
          <p:spPr>
            <a:xfrm>
              <a:off x="456966" y="5749071"/>
              <a:ext cx="707245" cy="261610"/>
            </a:xfrm>
            <a:prstGeom prst="rect">
              <a:avLst/>
            </a:prstGeom>
            <a:noFill/>
          </p:spPr>
          <p:txBody>
            <a:bodyPr wrap="none" rtlCol="0">
              <a:spAutoFit/>
            </a:bodyPr>
            <a:lstStyle/>
            <a:p>
              <a:pPr algn="r"/>
              <a:r>
                <a:rPr kumimoji="1" lang="en-US" altLang="ja-JP" sz="1100" dirty="0" smtClean="0"/>
                <a:t>STA N-1</a:t>
              </a:r>
              <a:endParaRPr kumimoji="1" lang="ja-JP" altLang="en-US" sz="1100" dirty="0"/>
            </a:p>
          </p:txBody>
        </p:sp>
        <p:sp>
          <p:nvSpPr>
            <p:cNvPr id="266" name="テキスト ボックス 265"/>
            <p:cNvSpPr txBox="1"/>
            <p:nvPr/>
          </p:nvSpPr>
          <p:spPr>
            <a:xfrm>
              <a:off x="573986" y="5908839"/>
              <a:ext cx="590225" cy="261610"/>
            </a:xfrm>
            <a:prstGeom prst="rect">
              <a:avLst/>
            </a:prstGeom>
            <a:noFill/>
          </p:spPr>
          <p:txBody>
            <a:bodyPr wrap="none" rtlCol="0">
              <a:spAutoFit/>
            </a:bodyPr>
            <a:lstStyle/>
            <a:p>
              <a:pPr algn="r"/>
              <a:r>
                <a:rPr kumimoji="1" lang="en-US" altLang="ja-JP" sz="1100" dirty="0" smtClean="0"/>
                <a:t>STA N</a:t>
              </a:r>
              <a:endParaRPr kumimoji="1" lang="ja-JP" altLang="en-US" sz="1100" dirty="0"/>
            </a:p>
          </p:txBody>
        </p:sp>
        <p:sp>
          <p:nvSpPr>
            <p:cNvPr id="267" name="テキスト ボックス 266"/>
            <p:cNvSpPr txBox="1"/>
            <p:nvPr/>
          </p:nvSpPr>
          <p:spPr>
            <a:xfrm>
              <a:off x="798407" y="4521500"/>
              <a:ext cx="365805" cy="261610"/>
            </a:xfrm>
            <a:prstGeom prst="rect">
              <a:avLst/>
            </a:prstGeom>
            <a:noFill/>
          </p:spPr>
          <p:txBody>
            <a:bodyPr wrap="none" rtlCol="0">
              <a:spAutoFit/>
            </a:bodyPr>
            <a:lstStyle/>
            <a:p>
              <a:pPr algn="r"/>
              <a:r>
                <a:rPr kumimoji="1" lang="en-US" altLang="ja-JP" sz="1100" dirty="0" smtClean="0"/>
                <a:t>AP</a:t>
              </a:r>
              <a:endParaRPr kumimoji="1" lang="ja-JP" altLang="en-US" sz="1100" dirty="0"/>
            </a:p>
          </p:txBody>
        </p:sp>
        <p:sp>
          <p:nvSpPr>
            <p:cNvPr id="268" name="円/楕円 267"/>
            <p:cNvSpPr/>
            <p:nvPr/>
          </p:nvSpPr>
          <p:spPr bwMode="auto">
            <a:xfrm>
              <a:off x="998732" y="5403449"/>
              <a:ext cx="30709" cy="30709"/>
            </a:xfrm>
            <a:prstGeom prst="ellipse">
              <a:avLst/>
            </a:prstGeom>
            <a:solidFill>
              <a:schemeClr val="tx1"/>
            </a:solidFill>
            <a:ln w="12700" cap="flat" cmpd="sng" algn="ctr">
              <a:no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ja-JP" altLang="en-US" sz="1100" b="0" i="0" u="none" strike="noStrike" cap="none" normalizeH="0" baseline="0" smtClean="0">
                <a:ln>
                  <a:noFill/>
                </a:ln>
                <a:solidFill>
                  <a:schemeClr val="tx1"/>
                </a:solidFill>
                <a:effectLst/>
                <a:latin typeface="Times New Roman" pitchFamily="18" charset="0"/>
              </a:endParaRPr>
            </a:p>
          </p:txBody>
        </p:sp>
        <p:sp>
          <p:nvSpPr>
            <p:cNvPr id="269" name="円/楕円 268"/>
            <p:cNvSpPr/>
            <p:nvPr/>
          </p:nvSpPr>
          <p:spPr bwMode="auto">
            <a:xfrm>
              <a:off x="998732" y="5505815"/>
              <a:ext cx="30709" cy="30709"/>
            </a:xfrm>
            <a:prstGeom prst="ellipse">
              <a:avLst/>
            </a:prstGeom>
            <a:solidFill>
              <a:schemeClr val="tx1"/>
            </a:solidFill>
            <a:ln w="12700" cap="flat" cmpd="sng" algn="ctr">
              <a:no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ja-JP" altLang="en-US" sz="1100" b="0" i="0" u="none" strike="noStrike" cap="none" normalizeH="0" baseline="0" smtClean="0">
                <a:ln>
                  <a:noFill/>
                </a:ln>
                <a:solidFill>
                  <a:schemeClr val="tx1"/>
                </a:solidFill>
                <a:effectLst/>
                <a:latin typeface="Times New Roman" pitchFamily="18" charset="0"/>
              </a:endParaRPr>
            </a:p>
          </p:txBody>
        </p:sp>
        <p:sp>
          <p:nvSpPr>
            <p:cNvPr id="270" name="円/楕円 269"/>
            <p:cNvSpPr/>
            <p:nvPr/>
          </p:nvSpPr>
          <p:spPr bwMode="auto">
            <a:xfrm>
              <a:off x="998732" y="5454632"/>
              <a:ext cx="30709" cy="30709"/>
            </a:xfrm>
            <a:prstGeom prst="ellipse">
              <a:avLst/>
            </a:prstGeom>
            <a:solidFill>
              <a:schemeClr val="tx1"/>
            </a:solidFill>
            <a:ln w="12700" cap="flat" cmpd="sng" algn="ctr">
              <a:no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ja-JP" altLang="en-US" sz="1100" b="0" i="0" u="none" strike="noStrike" cap="none" normalizeH="0" baseline="0" smtClean="0">
                <a:ln>
                  <a:noFill/>
                </a:ln>
                <a:solidFill>
                  <a:schemeClr val="tx1"/>
                </a:solidFill>
                <a:effectLst/>
                <a:latin typeface="Times New Roman" pitchFamily="18" charset="0"/>
              </a:endParaRPr>
            </a:p>
          </p:txBody>
        </p:sp>
        <p:cxnSp>
          <p:nvCxnSpPr>
            <p:cNvPr id="272" name="直線コネクタ 271"/>
            <p:cNvCxnSpPr/>
            <p:nvPr/>
          </p:nvCxnSpPr>
          <p:spPr bwMode="auto">
            <a:xfrm>
              <a:off x="1790466" y="4614529"/>
              <a:ext cx="2634251" cy="0"/>
            </a:xfrm>
            <a:prstGeom prst="line">
              <a:avLst/>
            </a:prstGeom>
            <a:solidFill>
              <a:schemeClr val="accent1"/>
            </a:solidFill>
            <a:ln w="22225" cap="flat" cmpd="sng" algn="ctr">
              <a:solidFill>
                <a:schemeClr val="tx1"/>
              </a:solidFill>
              <a:prstDash val="solid"/>
              <a:round/>
              <a:headEnd type="none" w="sm" len="sm"/>
              <a:tailEnd type="none" w="sm" len="sm"/>
            </a:ln>
            <a:effectLst/>
          </p:spPr>
        </p:cxnSp>
        <p:cxnSp>
          <p:nvCxnSpPr>
            <p:cNvPr id="273" name="直線コネクタ 272"/>
            <p:cNvCxnSpPr/>
            <p:nvPr/>
          </p:nvCxnSpPr>
          <p:spPr bwMode="auto">
            <a:xfrm>
              <a:off x="1790466" y="4911817"/>
              <a:ext cx="2634251" cy="0"/>
            </a:xfrm>
            <a:prstGeom prst="line">
              <a:avLst/>
            </a:prstGeom>
            <a:solidFill>
              <a:schemeClr val="accent1"/>
            </a:solidFill>
            <a:ln w="22225" cap="flat" cmpd="sng" algn="ctr">
              <a:solidFill>
                <a:schemeClr val="tx1"/>
              </a:solidFill>
              <a:prstDash val="solid"/>
              <a:round/>
              <a:headEnd type="none" w="sm" len="sm"/>
              <a:tailEnd type="none" w="sm" len="sm"/>
            </a:ln>
            <a:effectLst/>
          </p:spPr>
        </p:cxnSp>
        <p:cxnSp>
          <p:nvCxnSpPr>
            <p:cNvPr id="274" name="直線コネクタ 273"/>
            <p:cNvCxnSpPr/>
            <p:nvPr/>
          </p:nvCxnSpPr>
          <p:spPr bwMode="auto">
            <a:xfrm flipH="1">
              <a:off x="1790466" y="5123442"/>
              <a:ext cx="2634252" cy="0"/>
            </a:xfrm>
            <a:prstGeom prst="line">
              <a:avLst/>
            </a:prstGeom>
            <a:solidFill>
              <a:schemeClr val="accent1"/>
            </a:solidFill>
            <a:ln w="22225" cap="flat" cmpd="sng" algn="ctr">
              <a:solidFill>
                <a:schemeClr val="tx1"/>
              </a:solidFill>
              <a:prstDash val="solid"/>
              <a:round/>
              <a:headEnd type="none" w="sm" len="sm"/>
              <a:tailEnd type="none" w="sm" len="sm"/>
            </a:ln>
            <a:effectLst/>
          </p:spPr>
        </p:cxnSp>
        <p:cxnSp>
          <p:nvCxnSpPr>
            <p:cNvPr id="275" name="直線コネクタ 274"/>
            <p:cNvCxnSpPr/>
            <p:nvPr/>
          </p:nvCxnSpPr>
          <p:spPr bwMode="auto">
            <a:xfrm flipH="1">
              <a:off x="1790466" y="5309498"/>
              <a:ext cx="2634252" cy="0"/>
            </a:xfrm>
            <a:prstGeom prst="line">
              <a:avLst/>
            </a:prstGeom>
            <a:solidFill>
              <a:schemeClr val="accent1"/>
            </a:solidFill>
            <a:ln w="22225" cap="flat" cmpd="sng" algn="ctr">
              <a:solidFill>
                <a:schemeClr val="tx1"/>
              </a:solidFill>
              <a:prstDash val="solid"/>
              <a:round/>
              <a:headEnd type="none" w="sm" len="sm"/>
              <a:tailEnd type="none" w="sm" len="sm"/>
            </a:ln>
            <a:effectLst/>
          </p:spPr>
        </p:cxnSp>
        <p:cxnSp>
          <p:nvCxnSpPr>
            <p:cNvPr id="276" name="直線コネクタ 275"/>
            <p:cNvCxnSpPr/>
            <p:nvPr/>
          </p:nvCxnSpPr>
          <p:spPr bwMode="auto">
            <a:xfrm flipH="1">
              <a:off x="1790466" y="5681612"/>
              <a:ext cx="2634252" cy="0"/>
            </a:xfrm>
            <a:prstGeom prst="line">
              <a:avLst/>
            </a:prstGeom>
            <a:solidFill>
              <a:schemeClr val="accent1"/>
            </a:solidFill>
            <a:ln w="22225" cap="flat" cmpd="sng" algn="ctr">
              <a:solidFill>
                <a:schemeClr val="tx1"/>
              </a:solidFill>
              <a:prstDash val="solid"/>
              <a:round/>
              <a:headEnd type="none" w="sm" len="sm"/>
              <a:tailEnd type="none" w="sm" len="sm"/>
            </a:ln>
            <a:effectLst/>
          </p:spPr>
        </p:cxnSp>
        <p:cxnSp>
          <p:nvCxnSpPr>
            <p:cNvPr id="277" name="直線コネクタ 276"/>
            <p:cNvCxnSpPr/>
            <p:nvPr/>
          </p:nvCxnSpPr>
          <p:spPr bwMode="auto">
            <a:xfrm flipH="1">
              <a:off x="1790466" y="5867667"/>
              <a:ext cx="2634252" cy="0"/>
            </a:xfrm>
            <a:prstGeom prst="line">
              <a:avLst/>
            </a:prstGeom>
            <a:solidFill>
              <a:schemeClr val="accent1"/>
            </a:solidFill>
            <a:ln w="22225" cap="flat" cmpd="sng" algn="ctr">
              <a:solidFill>
                <a:schemeClr val="tx1"/>
              </a:solidFill>
              <a:prstDash val="solid"/>
              <a:round/>
              <a:headEnd type="none" w="sm" len="sm"/>
              <a:tailEnd type="none" w="sm" len="sm"/>
            </a:ln>
            <a:effectLst/>
          </p:spPr>
        </p:cxnSp>
        <p:cxnSp>
          <p:nvCxnSpPr>
            <p:cNvPr id="278" name="直線コネクタ 277"/>
            <p:cNvCxnSpPr/>
            <p:nvPr/>
          </p:nvCxnSpPr>
          <p:spPr bwMode="auto">
            <a:xfrm>
              <a:off x="1790466" y="6028156"/>
              <a:ext cx="2634251" cy="0"/>
            </a:xfrm>
            <a:prstGeom prst="line">
              <a:avLst/>
            </a:prstGeom>
            <a:solidFill>
              <a:schemeClr val="accent1"/>
            </a:solidFill>
            <a:ln w="22225" cap="flat" cmpd="sng" algn="ctr">
              <a:solidFill>
                <a:schemeClr val="tx1"/>
              </a:solidFill>
              <a:prstDash val="solid"/>
              <a:round/>
              <a:headEnd type="none" w="sm" len="sm"/>
              <a:tailEnd type="none" w="sm" len="sm"/>
            </a:ln>
            <a:effectLst/>
          </p:spPr>
        </p:cxnSp>
        <p:sp>
          <p:nvSpPr>
            <p:cNvPr id="279" name="正方形/長方形 278"/>
            <p:cNvSpPr/>
            <p:nvPr/>
          </p:nvSpPr>
          <p:spPr bwMode="auto">
            <a:xfrm>
              <a:off x="2038970" y="4800116"/>
              <a:ext cx="179503" cy="111702"/>
            </a:xfrm>
            <a:prstGeom prst="rect">
              <a:avLst/>
            </a:prstGeom>
            <a:solidFill>
              <a:srgbClr val="FF9900"/>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endParaRPr lang="ja-JP" altLang="en-US" sz="1100"/>
            </a:p>
          </p:txBody>
        </p:sp>
        <p:cxnSp>
          <p:nvCxnSpPr>
            <p:cNvPr id="280" name="直線矢印コネクタ 279"/>
            <p:cNvCxnSpPr/>
            <p:nvPr/>
          </p:nvCxnSpPr>
          <p:spPr bwMode="auto">
            <a:xfrm flipV="1">
              <a:off x="2218472" y="4608820"/>
              <a:ext cx="0" cy="292368"/>
            </a:xfrm>
            <a:prstGeom prst="straightConnector1">
              <a:avLst/>
            </a:prstGeom>
            <a:solidFill>
              <a:schemeClr val="accent1"/>
            </a:solidFill>
            <a:ln w="15875" cap="flat" cmpd="sng" algn="ctr">
              <a:solidFill>
                <a:schemeClr val="tx1">
                  <a:lumMod val="75000"/>
                  <a:lumOff val="25000"/>
                </a:schemeClr>
              </a:solidFill>
              <a:prstDash val="sysDash"/>
              <a:round/>
              <a:headEnd type="none" w="sm" len="sm"/>
              <a:tailEnd type="arrow" w="sm" len="sm"/>
            </a:ln>
            <a:effectLst/>
          </p:spPr>
        </p:cxnSp>
        <p:sp>
          <p:nvSpPr>
            <p:cNvPr id="281" name="正方形/長方形 280"/>
            <p:cNvSpPr/>
            <p:nvPr/>
          </p:nvSpPr>
          <p:spPr bwMode="auto">
            <a:xfrm>
              <a:off x="2343319" y="5011741"/>
              <a:ext cx="179503" cy="111702"/>
            </a:xfrm>
            <a:prstGeom prst="rect">
              <a:avLst/>
            </a:prstGeom>
            <a:solidFill>
              <a:srgbClr val="FF9900"/>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endParaRPr lang="ja-JP" altLang="en-US" sz="1100"/>
            </a:p>
          </p:txBody>
        </p:sp>
        <p:cxnSp>
          <p:nvCxnSpPr>
            <p:cNvPr id="282" name="直線矢印コネクタ 281"/>
            <p:cNvCxnSpPr/>
            <p:nvPr/>
          </p:nvCxnSpPr>
          <p:spPr bwMode="auto">
            <a:xfrm flipV="1">
              <a:off x="2522822" y="4608820"/>
              <a:ext cx="0" cy="478426"/>
            </a:xfrm>
            <a:prstGeom prst="straightConnector1">
              <a:avLst/>
            </a:prstGeom>
            <a:solidFill>
              <a:schemeClr val="accent1"/>
            </a:solidFill>
            <a:ln w="15875" cap="flat" cmpd="sng" algn="ctr">
              <a:solidFill>
                <a:schemeClr val="tx1">
                  <a:lumMod val="75000"/>
                  <a:lumOff val="25000"/>
                </a:schemeClr>
              </a:solidFill>
              <a:prstDash val="sysDash"/>
              <a:round/>
              <a:headEnd type="none" w="sm" len="sm"/>
              <a:tailEnd type="arrow" w="sm" len="sm"/>
            </a:ln>
            <a:effectLst/>
          </p:spPr>
        </p:cxnSp>
        <p:sp>
          <p:nvSpPr>
            <p:cNvPr id="283" name="正方形/長方形 282"/>
            <p:cNvSpPr/>
            <p:nvPr/>
          </p:nvSpPr>
          <p:spPr bwMode="auto">
            <a:xfrm>
              <a:off x="2647671" y="5197797"/>
              <a:ext cx="179503" cy="111702"/>
            </a:xfrm>
            <a:prstGeom prst="rect">
              <a:avLst/>
            </a:prstGeom>
            <a:solidFill>
              <a:srgbClr val="FF9900"/>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endParaRPr lang="ja-JP" altLang="en-US" sz="1100"/>
            </a:p>
          </p:txBody>
        </p:sp>
        <p:cxnSp>
          <p:nvCxnSpPr>
            <p:cNvPr id="284" name="直線矢印コネクタ 283"/>
            <p:cNvCxnSpPr/>
            <p:nvPr/>
          </p:nvCxnSpPr>
          <p:spPr bwMode="auto">
            <a:xfrm flipV="1">
              <a:off x="2827173" y="4614009"/>
              <a:ext cx="0" cy="659293"/>
            </a:xfrm>
            <a:prstGeom prst="straightConnector1">
              <a:avLst/>
            </a:prstGeom>
            <a:solidFill>
              <a:schemeClr val="accent1"/>
            </a:solidFill>
            <a:ln w="15875" cap="flat" cmpd="sng" algn="ctr">
              <a:solidFill>
                <a:schemeClr val="tx1">
                  <a:lumMod val="75000"/>
                  <a:lumOff val="25000"/>
                </a:schemeClr>
              </a:solidFill>
              <a:prstDash val="sysDash"/>
              <a:round/>
              <a:headEnd type="none" w="sm" len="sm"/>
              <a:tailEnd type="arrow" w="sm" len="sm"/>
            </a:ln>
            <a:effectLst/>
          </p:spPr>
        </p:cxnSp>
        <p:sp>
          <p:nvSpPr>
            <p:cNvPr id="285" name="正方形/長方形 284"/>
            <p:cNvSpPr/>
            <p:nvPr/>
          </p:nvSpPr>
          <p:spPr bwMode="auto">
            <a:xfrm>
              <a:off x="3221658" y="5569910"/>
              <a:ext cx="179503" cy="111702"/>
            </a:xfrm>
            <a:prstGeom prst="rect">
              <a:avLst/>
            </a:prstGeom>
            <a:solidFill>
              <a:srgbClr val="FF9900"/>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endParaRPr lang="ja-JP" altLang="en-US" sz="1100"/>
            </a:p>
          </p:txBody>
        </p:sp>
        <p:cxnSp>
          <p:nvCxnSpPr>
            <p:cNvPr id="286" name="直線矢印コネクタ 285"/>
            <p:cNvCxnSpPr/>
            <p:nvPr/>
          </p:nvCxnSpPr>
          <p:spPr bwMode="auto">
            <a:xfrm flipV="1">
              <a:off x="3401161" y="4611839"/>
              <a:ext cx="0" cy="1032857"/>
            </a:xfrm>
            <a:prstGeom prst="straightConnector1">
              <a:avLst/>
            </a:prstGeom>
            <a:solidFill>
              <a:schemeClr val="accent1"/>
            </a:solidFill>
            <a:ln w="15875" cap="flat" cmpd="sng" algn="ctr">
              <a:solidFill>
                <a:schemeClr val="tx1">
                  <a:lumMod val="75000"/>
                  <a:lumOff val="25000"/>
                </a:schemeClr>
              </a:solidFill>
              <a:prstDash val="sysDash"/>
              <a:round/>
              <a:headEnd type="none" w="sm" len="sm"/>
              <a:tailEnd type="arrow" w="sm" len="sm"/>
            </a:ln>
            <a:effectLst/>
          </p:spPr>
        </p:cxnSp>
        <p:sp>
          <p:nvSpPr>
            <p:cNvPr id="287" name="正方形/長方形 286"/>
            <p:cNvSpPr/>
            <p:nvPr/>
          </p:nvSpPr>
          <p:spPr bwMode="auto">
            <a:xfrm>
              <a:off x="3526008" y="5755966"/>
              <a:ext cx="179503" cy="111702"/>
            </a:xfrm>
            <a:prstGeom prst="rect">
              <a:avLst/>
            </a:prstGeom>
            <a:solidFill>
              <a:srgbClr val="FF9900"/>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endParaRPr lang="ja-JP" altLang="en-US" sz="1100"/>
            </a:p>
          </p:txBody>
        </p:sp>
        <p:cxnSp>
          <p:nvCxnSpPr>
            <p:cNvPr id="288" name="直線矢印コネクタ 287"/>
            <p:cNvCxnSpPr/>
            <p:nvPr/>
          </p:nvCxnSpPr>
          <p:spPr bwMode="auto">
            <a:xfrm flipV="1">
              <a:off x="3705510" y="4608820"/>
              <a:ext cx="0" cy="1221932"/>
            </a:xfrm>
            <a:prstGeom prst="straightConnector1">
              <a:avLst/>
            </a:prstGeom>
            <a:solidFill>
              <a:schemeClr val="accent1"/>
            </a:solidFill>
            <a:ln w="15875" cap="flat" cmpd="sng" algn="ctr">
              <a:solidFill>
                <a:schemeClr val="tx1">
                  <a:lumMod val="75000"/>
                  <a:lumOff val="25000"/>
                </a:schemeClr>
              </a:solidFill>
              <a:prstDash val="sysDash"/>
              <a:round/>
              <a:headEnd type="none" w="sm" len="sm"/>
              <a:tailEnd type="arrow" w="sm" len="sm"/>
            </a:ln>
            <a:effectLst/>
          </p:spPr>
        </p:cxnSp>
        <p:sp>
          <p:nvSpPr>
            <p:cNvPr id="289" name="正方形/長方形 288"/>
            <p:cNvSpPr/>
            <p:nvPr/>
          </p:nvSpPr>
          <p:spPr bwMode="auto">
            <a:xfrm>
              <a:off x="3830359" y="5916454"/>
              <a:ext cx="179503" cy="111702"/>
            </a:xfrm>
            <a:prstGeom prst="rect">
              <a:avLst/>
            </a:prstGeom>
            <a:solidFill>
              <a:srgbClr val="FF9900"/>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endParaRPr lang="ja-JP" altLang="en-US" sz="1100"/>
            </a:p>
          </p:txBody>
        </p:sp>
        <p:cxnSp>
          <p:nvCxnSpPr>
            <p:cNvPr id="290" name="直線矢印コネクタ 289"/>
            <p:cNvCxnSpPr/>
            <p:nvPr/>
          </p:nvCxnSpPr>
          <p:spPr bwMode="auto">
            <a:xfrm flipV="1">
              <a:off x="4009862" y="4611839"/>
              <a:ext cx="0" cy="1404969"/>
            </a:xfrm>
            <a:prstGeom prst="straightConnector1">
              <a:avLst/>
            </a:prstGeom>
            <a:solidFill>
              <a:schemeClr val="accent1"/>
            </a:solidFill>
            <a:ln w="15875" cap="flat" cmpd="sng" algn="ctr">
              <a:solidFill>
                <a:schemeClr val="tx1">
                  <a:lumMod val="75000"/>
                  <a:lumOff val="25000"/>
                </a:schemeClr>
              </a:solidFill>
              <a:prstDash val="sysDash"/>
              <a:round/>
              <a:headEnd type="none" w="sm" len="sm"/>
              <a:tailEnd type="arrow" w="sm" len="sm"/>
            </a:ln>
            <a:effectLst/>
          </p:spPr>
        </p:cxnSp>
        <p:sp>
          <p:nvSpPr>
            <p:cNvPr id="291" name="テキスト ボックス 290"/>
            <p:cNvSpPr txBox="1"/>
            <p:nvPr/>
          </p:nvSpPr>
          <p:spPr>
            <a:xfrm>
              <a:off x="2622961" y="5351389"/>
              <a:ext cx="782587" cy="261610"/>
            </a:xfrm>
            <a:prstGeom prst="rect">
              <a:avLst/>
            </a:prstGeom>
            <a:noFill/>
          </p:spPr>
          <p:txBody>
            <a:bodyPr wrap="none" rtlCol="0">
              <a:spAutoFit/>
            </a:bodyPr>
            <a:lstStyle/>
            <a:p>
              <a:r>
                <a:rPr kumimoji="1" lang="en-US" altLang="ja-JP" sz="1100" dirty="0" smtClean="0"/>
                <a:t>MD report</a:t>
              </a:r>
              <a:endParaRPr kumimoji="1" lang="ja-JP" altLang="en-US" sz="1100" dirty="0"/>
            </a:p>
          </p:txBody>
        </p:sp>
        <p:sp>
          <p:nvSpPr>
            <p:cNvPr id="292" name="左右矢印 291"/>
            <p:cNvSpPr/>
            <p:nvPr/>
          </p:nvSpPr>
          <p:spPr bwMode="auto">
            <a:xfrm>
              <a:off x="1962558" y="4486872"/>
              <a:ext cx="2149667" cy="93028"/>
            </a:xfrm>
            <a:prstGeom prst="leftRightArrow">
              <a:avLst/>
            </a:prstGeom>
            <a:solidFill>
              <a:srgbClr val="FF9900"/>
            </a:solidFill>
            <a:ln w="12700" cap="flat" cmpd="sng" algn="ctr">
              <a:no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endParaRPr lang="ja-JP" altLang="en-US" sz="1100"/>
            </a:p>
          </p:txBody>
        </p:sp>
        <p:sp>
          <p:nvSpPr>
            <p:cNvPr id="293" name="テキスト ボックス 292"/>
            <p:cNvSpPr txBox="1"/>
            <p:nvPr/>
          </p:nvSpPr>
          <p:spPr>
            <a:xfrm>
              <a:off x="2280265" y="4228180"/>
              <a:ext cx="1542858" cy="276999"/>
            </a:xfrm>
            <a:prstGeom prst="rect">
              <a:avLst/>
            </a:prstGeom>
            <a:noFill/>
          </p:spPr>
          <p:txBody>
            <a:bodyPr wrap="none" rtlCol="0">
              <a:spAutoFit/>
            </a:bodyPr>
            <a:lstStyle/>
            <a:p>
              <a:r>
                <a:rPr kumimoji="1" lang="en-US" altLang="ja-JP" b="1" dirty="0" smtClean="0">
                  <a:solidFill>
                    <a:srgbClr val="FF9900"/>
                  </a:solidFill>
                </a:rPr>
                <a:t>MD report overhead</a:t>
              </a:r>
              <a:endParaRPr kumimoji="1" lang="ja-JP" altLang="en-US" b="1" u="sng" dirty="0">
                <a:solidFill>
                  <a:srgbClr val="FF9900"/>
                </a:solidFill>
              </a:endParaRPr>
            </a:p>
          </p:txBody>
        </p:sp>
        <p:sp>
          <p:nvSpPr>
            <p:cNvPr id="337" name="正方形/長方形 336"/>
            <p:cNvSpPr/>
            <p:nvPr/>
          </p:nvSpPr>
          <p:spPr bwMode="auto">
            <a:xfrm>
              <a:off x="1371366" y="4502827"/>
              <a:ext cx="179503" cy="111702"/>
            </a:xfrm>
            <a:prstGeom prst="rect">
              <a:avLst/>
            </a:prstGeom>
            <a:solidFill>
              <a:srgbClr val="FF9900"/>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endParaRPr lang="ja-JP" altLang="en-US" sz="1100"/>
            </a:p>
          </p:txBody>
        </p:sp>
        <p:sp>
          <p:nvSpPr>
            <p:cNvPr id="338" name="テキスト ボックス 337"/>
            <p:cNvSpPr txBox="1"/>
            <p:nvPr/>
          </p:nvSpPr>
          <p:spPr>
            <a:xfrm>
              <a:off x="1108497" y="4228180"/>
              <a:ext cx="853119" cy="261610"/>
            </a:xfrm>
            <a:prstGeom prst="rect">
              <a:avLst/>
            </a:prstGeom>
            <a:noFill/>
          </p:spPr>
          <p:txBody>
            <a:bodyPr wrap="none" rtlCol="0">
              <a:spAutoFit/>
            </a:bodyPr>
            <a:lstStyle/>
            <a:p>
              <a:r>
                <a:rPr kumimoji="1" lang="en-US" altLang="ja-JP" sz="1100" dirty="0" smtClean="0"/>
                <a:t>MD request</a:t>
              </a:r>
              <a:endParaRPr kumimoji="1" lang="ja-JP" altLang="en-US" sz="1100" dirty="0"/>
            </a:p>
          </p:txBody>
        </p:sp>
        <p:cxnSp>
          <p:nvCxnSpPr>
            <p:cNvPr id="340" name="直線コネクタ 339"/>
            <p:cNvCxnSpPr/>
            <p:nvPr/>
          </p:nvCxnSpPr>
          <p:spPr bwMode="auto">
            <a:xfrm>
              <a:off x="1108497" y="4614529"/>
              <a:ext cx="643869" cy="0"/>
            </a:xfrm>
            <a:prstGeom prst="line">
              <a:avLst/>
            </a:prstGeom>
            <a:solidFill>
              <a:schemeClr val="accent1"/>
            </a:solidFill>
            <a:ln w="22225" cap="flat" cmpd="sng" algn="ctr">
              <a:solidFill>
                <a:schemeClr val="tx1"/>
              </a:solidFill>
              <a:prstDash val="solid"/>
              <a:round/>
              <a:headEnd type="none" w="sm" len="sm"/>
              <a:tailEnd type="none" w="sm" len="sm"/>
            </a:ln>
            <a:effectLst/>
          </p:spPr>
        </p:cxnSp>
        <p:cxnSp>
          <p:nvCxnSpPr>
            <p:cNvPr id="341" name="直線コネクタ 340"/>
            <p:cNvCxnSpPr/>
            <p:nvPr/>
          </p:nvCxnSpPr>
          <p:spPr bwMode="auto">
            <a:xfrm>
              <a:off x="1108497" y="4911817"/>
              <a:ext cx="643869" cy="0"/>
            </a:xfrm>
            <a:prstGeom prst="line">
              <a:avLst/>
            </a:prstGeom>
            <a:solidFill>
              <a:schemeClr val="accent1"/>
            </a:solidFill>
            <a:ln w="22225" cap="flat" cmpd="sng" algn="ctr">
              <a:solidFill>
                <a:schemeClr val="tx1"/>
              </a:solidFill>
              <a:prstDash val="solid"/>
              <a:round/>
              <a:headEnd type="none" w="sm" len="sm"/>
              <a:tailEnd type="none" w="sm" len="sm"/>
            </a:ln>
            <a:effectLst/>
          </p:spPr>
        </p:cxnSp>
        <p:cxnSp>
          <p:nvCxnSpPr>
            <p:cNvPr id="342" name="直線コネクタ 341"/>
            <p:cNvCxnSpPr/>
            <p:nvPr/>
          </p:nvCxnSpPr>
          <p:spPr bwMode="auto">
            <a:xfrm flipH="1">
              <a:off x="1108497" y="5123442"/>
              <a:ext cx="643869" cy="0"/>
            </a:xfrm>
            <a:prstGeom prst="line">
              <a:avLst/>
            </a:prstGeom>
            <a:solidFill>
              <a:schemeClr val="accent1"/>
            </a:solidFill>
            <a:ln w="22225" cap="flat" cmpd="sng" algn="ctr">
              <a:solidFill>
                <a:schemeClr val="tx1"/>
              </a:solidFill>
              <a:prstDash val="solid"/>
              <a:round/>
              <a:headEnd type="none" w="sm" len="sm"/>
              <a:tailEnd type="none" w="sm" len="sm"/>
            </a:ln>
            <a:effectLst/>
          </p:spPr>
        </p:cxnSp>
        <p:cxnSp>
          <p:nvCxnSpPr>
            <p:cNvPr id="343" name="直線コネクタ 342"/>
            <p:cNvCxnSpPr/>
            <p:nvPr/>
          </p:nvCxnSpPr>
          <p:spPr bwMode="auto">
            <a:xfrm flipH="1">
              <a:off x="1108497" y="5309498"/>
              <a:ext cx="643869" cy="0"/>
            </a:xfrm>
            <a:prstGeom prst="line">
              <a:avLst/>
            </a:prstGeom>
            <a:solidFill>
              <a:schemeClr val="accent1"/>
            </a:solidFill>
            <a:ln w="22225" cap="flat" cmpd="sng" algn="ctr">
              <a:solidFill>
                <a:schemeClr val="tx1"/>
              </a:solidFill>
              <a:prstDash val="solid"/>
              <a:round/>
              <a:headEnd type="none" w="sm" len="sm"/>
              <a:tailEnd type="none" w="sm" len="sm"/>
            </a:ln>
            <a:effectLst/>
          </p:spPr>
        </p:cxnSp>
        <p:cxnSp>
          <p:nvCxnSpPr>
            <p:cNvPr id="344" name="直線コネクタ 343"/>
            <p:cNvCxnSpPr/>
            <p:nvPr/>
          </p:nvCxnSpPr>
          <p:spPr bwMode="auto">
            <a:xfrm flipH="1">
              <a:off x="1108497" y="5681612"/>
              <a:ext cx="643869" cy="0"/>
            </a:xfrm>
            <a:prstGeom prst="line">
              <a:avLst/>
            </a:prstGeom>
            <a:solidFill>
              <a:schemeClr val="accent1"/>
            </a:solidFill>
            <a:ln w="22225" cap="flat" cmpd="sng" algn="ctr">
              <a:solidFill>
                <a:schemeClr val="tx1"/>
              </a:solidFill>
              <a:prstDash val="solid"/>
              <a:round/>
              <a:headEnd type="none" w="sm" len="sm"/>
              <a:tailEnd type="none" w="sm" len="sm"/>
            </a:ln>
            <a:effectLst/>
          </p:spPr>
        </p:cxnSp>
        <p:cxnSp>
          <p:nvCxnSpPr>
            <p:cNvPr id="345" name="直線コネクタ 344"/>
            <p:cNvCxnSpPr/>
            <p:nvPr/>
          </p:nvCxnSpPr>
          <p:spPr bwMode="auto">
            <a:xfrm flipH="1">
              <a:off x="1108497" y="5867667"/>
              <a:ext cx="643869" cy="0"/>
            </a:xfrm>
            <a:prstGeom prst="line">
              <a:avLst/>
            </a:prstGeom>
            <a:solidFill>
              <a:schemeClr val="accent1"/>
            </a:solidFill>
            <a:ln w="22225" cap="flat" cmpd="sng" algn="ctr">
              <a:solidFill>
                <a:schemeClr val="tx1"/>
              </a:solidFill>
              <a:prstDash val="solid"/>
              <a:round/>
              <a:headEnd type="none" w="sm" len="sm"/>
              <a:tailEnd type="none" w="sm" len="sm"/>
            </a:ln>
            <a:effectLst/>
          </p:spPr>
        </p:cxnSp>
        <p:cxnSp>
          <p:nvCxnSpPr>
            <p:cNvPr id="346" name="直線コネクタ 345"/>
            <p:cNvCxnSpPr/>
            <p:nvPr/>
          </p:nvCxnSpPr>
          <p:spPr bwMode="auto">
            <a:xfrm>
              <a:off x="1108497" y="6028156"/>
              <a:ext cx="643869" cy="0"/>
            </a:xfrm>
            <a:prstGeom prst="line">
              <a:avLst/>
            </a:prstGeom>
            <a:solidFill>
              <a:schemeClr val="accent1"/>
            </a:solidFill>
            <a:ln w="22225" cap="flat" cmpd="sng" algn="ctr">
              <a:solidFill>
                <a:schemeClr val="tx1"/>
              </a:solidFill>
              <a:prstDash val="solid"/>
              <a:round/>
              <a:headEnd type="none" w="sm" len="sm"/>
              <a:tailEnd type="none" w="sm" len="sm"/>
            </a:ln>
            <a:effectLst/>
          </p:spPr>
        </p:cxnSp>
        <p:grpSp>
          <p:nvGrpSpPr>
            <p:cNvPr id="347" name="グループ化 346"/>
            <p:cNvGrpSpPr/>
            <p:nvPr/>
          </p:nvGrpSpPr>
          <p:grpSpPr>
            <a:xfrm>
              <a:off x="1720800" y="4544798"/>
              <a:ext cx="101233" cy="1554726"/>
              <a:chOff x="3992538" y="4607053"/>
              <a:chExt cx="118222" cy="1815633"/>
            </a:xfrm>
          </p:grpSpPr>
          <p:grpSp>
            <p:nvGrpSpPr>
              <p:cNvPr id="348" name="グループ化 347"/>
              <p:cNvGrpSpPr/>
              <p:nvPr/>
            </p:nvGrpSpPr>
            <p:grpSpPr>
              <a:xfrm rot="2700000">
                <a:off x="3950866" y="4648725"/>
                <a:ext cx="166688" cy="83344"/>
                <a:chOff x="1046201" y="3505200"/>
                <a:chExt cx="762000" cy="381000"/>
              </a:xfrm>
            </p:grpSpPr>
            <p:sp>
              <p:nvSpPr>
                <p:cNvPr id="388" name="円弧 387"/>
                <p:cNvSpPr/>
                <p:nvPr/>
              </p:nvSpPr>
              <p:spPr bwMode="auto">
                <a:xfrm>
                  <a:off x="1046201" y="3505200"/>
                  <a:ext cx="381000" cy="381000"/>
                </a:xfrm>
                <a:prstGeom prst="arc">
                  <a:avLst/>
                </a:prstGeom>
                <a:noFill/>
                <a:ln w="22225"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ja-JP" altLang="en-US" sz="1100" b="0" i="0" u="none" strike="noStrike" cap="none" normalizeH="0" baseline="0" smtClean="0">
                    <a:ln>
                      <a:noFill/>
                    </a:ln>
                    <a:solidFill>
                      <a:schemeClr val="tx1"/>
                    </a:solidFill>
                    <a:effectLst/>
                    <a:latin typeface="Times New Roman" pitchFamily="18" charset="0"/>
                  </a:endParaRPr>
                </a:p>
              </p:txBody>
            </p:sp>
            <p:sp>
              <p:nvSpPr>
                <p:cNvPr id="389" name="円弧 388"/>
                <p:cNvSpPr/>
                <p:nvPr/>
              </p:nvSpPr>
              <p:spPr bwMode="auto">
                <a:xfrm rot="10800000">
                  <a:off x="1427201" y="3505200"/>
                  <a:ext cx="381000" cy="381000"/>
                </a:xfrm>
                <a:prstGeom prst="arc">
                  <a:avLst/>
                </a:prstGeom>
                <a:noFill/>
                <a:ln w="22225"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ja-JP" altLang="en-US" sz="1100" b="0" i="0" u="none" strike="noStrike" cap="none" normalizeH="0" baseline="0" smtClean="0">
                    <a:ln>
                      <a:noFill/>
                    </a:ln>
                    <a:solidFill>
                      <a:schemeClr val="tx1"/>
                    </a:solidFill>
                    <a:effectLst/>
                    <a:latin typeface="Times New Roman" pitchFamily="18" charset="0"/>
                  </a:endParaRPr>
                </a:p>
              </p:txBody>
            </p:sp>
          </p:grpSp>
          <p:grpSp>
            <p:nvGrpSpPr>
              <p:cNvPr id="349" name="グループ化 348"/>
              <p:cNvGrpSpPr/>
              <p:nvPr/>
            </p:nvGrpSpPr>
            <p:grpSpPr>
              <a:xfrm rot="2700000">
                <a:off x="3985744" y="4648725"/>
                <a:ext cx="166688" cy="83344"/>
                <a:chOff x="1046201" y="3505200"/>
                <a:chExt cx="762000" cy="381000"/>
              </a:xfrm>
            </p:grpSpPr>
            <p:sp>
              <p:nvSpPr>
                <p:cNvPr id="386" name="円弧 385"/>
                <p:cNvSpPr/>
                <p:nvPr/>
              </p:nvSpPr>
              <p:spPr bwMode="auto">
                <a:xfrm>
                  <a:off x="1046201" y="3505200"/>
                  <a:ext cx="381000" cy="381000"/>
                </a:xfrm>
                <a:prstGeom prst="arc">
                  <a:avLst/>
                </a:prstGeom>
                <a:noFill/>
                <a:ln w="22225"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ja-JP" altLang="en-US" sz="1100" b="0" i="0" u="none" strike="noStrike" cap="none" normalizeH="0" baseline="0" smtClean="0">
                    <a:ln>
                      <a:noFill/>
                    </a:ln>
                    <a:solidFill>
                      <a:schemeClr val="tx1"/>
                    </a:solidFill>
                    <a:effectLst/>
                    <a:latin typeface="Times New Roman" pitchFamily="18" charset="0"/>
                  </a:endParaRPr>
                </a:p>
              </p:txBody>
            </p:sp>
            <p:sp>
              <p:nvSpPr>
                <p:cNvPr id="387" name="円弧 386"/>
                <p:cNvSpPr/>
                <p:nvPr/>
              </p:nvSpPr>
              <p:spPr bwMode="auto">
                <a:xfrm rot="10800000">
                  <a:off x="1427201" y="3505200"/>
                  <a:ext cx="381000" cy="381000"/>
                </a:xfrm>
                <a:prstGeom prst="arc">
                  <a:avLst/>
                </a:prstGeom>
                <a:noFill/>
                <a:ln w="22225"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ja-JP" altLang="en-US" sz="1100" b="0" i="0" u="none" strike="noStrike" cap="none" normalizeH="0" baseline="0" smtClean="0">
                    <a:ln>
                      <a:noFill/>
                    </a:ln>
                    <a:solidFill>
                      <a:schemeClr val="tx1"/>
                    </a:solidFill>
                    <a:effectLst/>
                    <a:latin typeface="Times New Roman" pitchFamily="18" charset="0"/>
                  </a:endParaRPr>
                </a:p>
              </p:txBody>
            </p:sp>
          </p:grpSp>
          <p:grpSp>
            <p:nvGrpSpPr>
              <p:cNvPr id="350" name="グループ化 349"/>
              <p:cNvGrpSpPr/>
              <p:nvPr/>
            </p:nvGrpSpPr>
            <p:grpSpPr>
              <a:xfrm rot="2700000">
                <a:off x="3950866" y="4993992"/>
                <a:ext cx="166688" cy="83344"/>
                <a:chOff x="1046201" y="3505200"/>
                <a:chExt cx="762000" cy="381000"/>
              </a:xfrm>
            </p:grpSpPr>
            <p:sp>
              <p:nvSpPr>
                <p:cNvPr id="384" name="円弧 383"/>
                <p:cNvSpPr/>
                <p:nvPr/>
              </p:nvSpPr>
              <p:spPr bwMode="auto">
                <a:xfrm>
                  <a:off x="1046201" y="3505200"/>
                  <a:ext cx="381000" cy="381000"/>
                </a:xfrm>
                <a:prstGeom prst="arc">
                  <a:avLst/>
                </a:prstGeom>
                <a:noFill/>
                <a:ln w="22225"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ja-JP" altLang="en-US" sz="1100" b="0" i="0" u="none" strike="noStrike" cap="none" normalizeH="0" baseline="0" smtClean="0">
                    <a:ln>
                      <a:noFill/>
                    </a:ln>
                    <a:solidFill>
                      <a:schemeClr val="tx1"/>
                    </a:solidFill>
                    <a:effectLst/>
                    <a:latin typeface="Times New Roman" pitchFamily="18" charset="0"/>
                  </a:endParaRPr>
                </a:p>
              </p:txBody>
            </p:sp>
            <p:sp>
              <p:nvSpPr>
                <p:cNvPr id="385" name="円弧 384"/>
                <p:cNvSpPr/>
                <p:nvPr/>
              </p:nvSpPr>
              <p:spPr bwMode="auto">
                <a:xfrm rot="10800000">
                  <a:off x="1427201" y="3505200"/>
                  <a:ext cx="381000" cy="381000"/>
                </a:xfrm>
                <a:prstGeom prst="arc">
                  <a:avLst/>
                </a:prstGeom>
                <a:noFill/>
                <a:ln w="22225"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ja-JP" altLang="en-US" sz="1100" b="0" i="0" u="none" strike="noStrike" cap="none" normalizeH="0" baseline="0" smtClean="0">
                    <a:ln>
                      <a:noFill/>
                    </a:ln>
                    <a:solidFill>
                      <a:schemeClr val="tx1"/>
                    </a:solidFill>
                    <a:effectLst/>
                    <a:latin typeface="Times New Roman" pitchFamily="18" charset="0"/>
                  </a:endParaRPr>
                </a:p>
              </p:txBody>
            </p:sp>
          </p:grpSp>
          <p:grpSp>
            <p:nvGrpSpPr>
              <p:cNvPr id="351" name="グループ化 350"/>
              <p:cNvGrpSpPr/>
              <p:nvPr/>
            </p:nvGrpSpPr>
            <p:grpSpPr>
              <a:xfrm rot="2700000">
                <a:off x="3985744" y="4993992"/>
                <a:ext cx="166688" cy="83344"/>
                <a:chOff x="1046201" y="3505200"/>
                <a:chExt cx="762000" cy="381000"/>
              </a:xfrm>
            </p:grpSpPr>
            <p:sp>
              <p:nvSpPr>
                <p:cNvPr id="382" name="円弧 381"/>
                <p:cNvSpPr/>
                <p:nvPr/>
              </p:nvSpPr>
              <p:spPr bwMode="auto">
                <a:xfrm>
                  <a:off x="1046201" y="3505200"/>
                  <a:ext cx="381000" cy="381000"/>
                </a:xfrm>
                <a:prstGeom prst="arc">
                  <a:avLst/>
                </a:prstGeom>
                <a:noFill/>
                <a:ln w="22225"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ja-JP" altLang="en-US" sz="1100" b="0" i="0" u="none" strike="noStrike" cap="none" normalizeH="0" baseline="0" smtClean="0">
                    <a:ln>
                      <a:noFill/>
                    </a:ln>
                    <a:solidFill>
                      <a:schemeClr val="tx1"/>
                    </a:solidFill>
                    <a:effectLst/>
                    <a:latin typeface="Times New Roman" pitchFamily="18" charset="0"/>
                  </a:endParaRPr>
                </a:p>
              </p:txBody>
            </p:sp>
            <p:sp>
              <p:nvSpPr>
                <p:cNvPr id="383" name="円弧 382"/>
                <p:cNvSpPr/>
                <p:nvPr/>
              </p:nvSpPr>
              <p:spPr bwMode="auto">
                <a:xfrm rot="10800000">
                  <a:off x="1427201" y="3505200"/>
                  <a:ext cx="381000" cy="381000"/>
                </a:xfrm>
                <a:prstGeom prst="arc">
                  <a:avLst/>
                </a:prstGeom>
                <a:noFill/>
                <a:ln w="22225"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ja-JP" altLang="en-US" sz="1100" b="0" i="0" u="none" strike="noStrike" cap="none" normalizeH="0" baseline="0" smtClean="0">
                    <a:ln>
                      <a:noFill/>
                    </a:ln>
                    <a:solidFill>
                      <a:schemeClr val="tx1"/>
                    </a:solidFill>
                    <a:effectLst/>
                    <a:latin typeface="Times New Roman" pitchFamily="18" charset="0"/>
                  </a:endParaRPr>
                </a:p>
              </p:txBody>
            </p:sp>
          </p:grpSp>
          <p:grpSp>
            <p:nvGrpSpPr>
              <p:cNvPr id="352" name="グループ化 351"/>
              <p:cNvGrpSpPr/>
              <p:nvPr/>
            </p:nvGrpSpPr>
            <p:grpSpPr>
              <a:xfrm rot="2700000">
                <a:off x="3950866" y="5241131"/>
                <a:ext cx="166688" cy="83344"/>
                <a:chOff x="1046201" y="3505200"/>
                <a:chExt cx="762000" cy="381000"/>
              </a:xfrm>
            </p:grpSpPr>
            <p:sp>
              <p:nvSpPr>
                <p:cNvPr id="380" name="円弧 379"/>
                <p:cNvSpPr/>
                <p:nvPr/>
              </p:nvSpPr>
              <p:spPr bwMode="auto">
                <a:xfrm>
                  <a:off x="1046201" y="3505200"/>
                  <a:ext cx="381000" cy="381000"/>
                </a:xfrm>
                <a:prstGeom prst="arc">
                  <a:avLst/>
                </a:prstGeom>
                <a:noFill/>
                <a:ln w="22225"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ja-JP" altLang="en-US" sz="1100" b="0" i="0" u="none" strike="noStrike" cap="none" normalizeH="0" baseline="0" smtClean="0">
                    <a:ln>
                      <a:noFill/>
                    </a:ln>
                    <a:solidFill>
                      <a:schemeClr val="tx1"/>
                    </a:solidFill>
                    <a:effectLst/>
                    <a:latin typeface="Times New Roman" pitchFamily="18" charset="0"/>
                  </a:endParaRPr>
                </a:p>
              </p:txBody>
            </p:sp>
            <p:sp>
              <p:nvSpPr>
                <p:cNvPr id="381" name="円弧 380"/>
                <p:cNvSpPr/>
                <p:nvPr/>
              </p:nvSpPr>
              <p:spPr bwMode="auto">
                <a:xfrm rot="10800000">
                  <a:off x="1427201" y="3505200"/>
                  <a:ext cx="381000" cy="381000"/>
                </a:xfrm>
                <a:prstGeom prst="arc">
                  <a:avLst/>
                </a:prstGeom>
                <a:noFill/>
                <a:ln w="22225"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ja-JP" altLang="en-US" sz="1100" b="0" i="0" u="none" strike="noStrike" cap="none" normalizeH="0" baseline="0" smtClean="0">
                    <a:ln>
                      <a:noFill/>
                    </a:ln>
                    <a:solidFill>
                      <a:schemeClr val="tx1"/>
                    </a:solidFill>
                    <a:effectLst/>
                    <a:latin typeface="Times New Roman" pitchFamily="18" charset="0"/>
                  </a:endParaRPr>
                </a:p>
              </p:txBody>
            </p:sp>
          </p:grpSp>
          <p:grpSp>
            <p:nvGrpSpPr>
              <p:cNvPr id="353" name="グループ化 352"/>
              <p:cNvGrpSpPr/>
              <p:nvPr/>
            </p:nvGrpSpPr>
            <p:grpSpPr>
              <a:xfrm rot="2700000">
                <a:off x="3985744" y="5241131"/>
                <a:ext cx="166688" cy="83344"/>
                <a:chOff x="1046201" y="3505200"/>
                <a:chExt cx="762000" cy="381000"/>
              </a:xfrm>
            </p:grpSpPr>
            <p:sp>
              <p:nvSpPr>
                <p:cNvPr id="378" name="円弧 377"/>
                <p:cNvSpPr/>
                <p:nvPr/>
              </p:nvSpPr>
              <p:spPr bwMode="auto">
                <a:xfrm>
                  <a:off x="1046201" y="3505200"/>
                  <a:ext cx="381000" cy="381000"/>
                </a:xfrm>
                <a:prstGeom prst="arc">
                  <a:avLst/>
                </a:prstGeom>
                <a:noFill/>
                <a:ln w="22225"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ja-JP" altLang="en-US" sz="1100" b="0" i="0" u="none" strike="noStrike" cap="none" normalizeH="0" baseline="0" smtClean="0">
                    <a:ln>
                      <a:noFill/>
                    </a:ln>
                    <a:solidFill>
                      <a:schemeClr val="tx1"/>
                    </a:solidFill>
                    <a:effectLst/>
                    <a:latin typeface="Times New Roman" pitchFamily="18" charset="0"/>
                  </a:endParaRPr>
                </a:p>
              </p:txBody>
            </p:sp>
            <p:sp>
              <p:nvSpPr>
                <p:cNvPr id="379" name="円弧 378"/>
                <p:cNvSpPr/>
                <p:nvPr/>
              </p:nvSpPr>
              <p:spPr bwMode="auto">
                <a:xfrm rot="10800000">
                  <a:off x="1427201" y="3505200"/>
                  <a:ext cx="381000" cy="381000"/>
                </a:xfrm>
                <a:prstGeom prst="arc">
                  <a:avLst/>
                </a:prstGeom>
                <a:noFill/>
                <a:ln w="22225"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ja-JP" altLang="en-US" sz="1100" b="0" i="0" u="none" strike="noStrike" cap="none" normalizeH="0" baseline="0" smtClean="0">
                    <a:ln>
                      <a:noFill/>
                    </a:ln>
                    <a:solidFill>
                      <a:schemeClr val="tx1"/>
                    </a:solidFill>
                    <a:effectLst/>
                    <a:latin typeface="Times New Roman" pitchFamily="18" charset="0"/>
                  </a:endParaRPr>
                </a:p>
              </p:txBody>
            </p:sp>
          </p:grpSp>
          <p:grpSp>
            <p:nvGrpSpPr>
              <p:cNvPr id="354" name="グループ化 353"/>
              <p:cNvGrpSpPr/>
              <p:nvPr/>
            </p:nvGrpSpPr>
            <p:grpSpPr>
              <a:xfrm rot="2700000">
                <a:off x="3950866" y="5458409"/>
                <a:ext cx="166688" cy="83344"/>
                <a:chOff x="1046201" y="3505200"/>
                <a:chExt cx="762000" cy="381000"/>
              </a:xfrm>
            </p:grpSpPr>
            <p:sp>
              <p:nvSpPr>
                <p:cNvPr id="376" name="円弧 375"/>
                <p:cNvSpPr/>
                <p:nvPr/>
              </p:nvSpPr>
              <p:spPr bwMode="auto">
                <a:xfrm>
                  <a:off x="1046201" y="3505200"/>
                  <a:ext cx="381000" cy="381000"/>
                </a:xfrm>
                <a:prstGeom prst="arc">
                  <a:avLst/>
                </a:prstGeom>
                <a:noFill/>
                <a:ln w="22225"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ja-JP" altLang="en-US" sz="1100" b="0" i="0" u="none" strike="noStrike" cap="none" normalizeH="0" baseline="0" smtClean="0">
                    <a:ln>
                      <a:noFill/>
                    </a:ln>
                    <a:solidFill>
                      <a:schemeClr val="tx1"/>
                    </a:solidFill>
                    <a:effectLst/>
                    <a:latin typeface="Times New Roman" pitchFamily="18" charset="0"/>
                  </a:endParaRPr>
                </a:p>
              </p:txBody>
            </p:sp>
            <p:sp>
              <p:nvSpPr>
                <p:cNvPr id="377" name="円弧 376"/>
                <p:cNvSpPr/>
                <p:nvPr/>
              </p:nvSpPr>
              <p:spPr bwMode="auto">
                <a:xfrm rot="10800000">
                  <a:off x="1427201" y="3505200"/>
                  <a:ext cx="381000" cy="381000"/>
                </a:xfrm>
                <a:prstGeom prst="arc">
                  <a:avLst/>
                </a:prstGeom>
                <a:noFill/>
                <a:ln w="22225"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ja-JP" altLang="en-US" sz="1100" b="0" i="0" u="none" strike="noStrike" cap="none" normalizeH="0" baseline="0" smtClean="0">
                    <a:ln>
                      <a:noFill/>
                    </a:ln>
                    <a:solidFill>
                      <a:schemeClr val="tx1"/>
                    </a:solidFill>
                    <a:effectLst/>
                    <a:latin typeface="Times New Roman" pitchFamily="18" charset="0"/>
                  </a:endParaRPr>
                </a:p>
              </p:txBody>
            </p:sp>
          </p:grpSp>
          <p:grpSp>
            <p:nvGrpSpPr>
              <p:cNvPr id="355" name="グループ化 354"/>
              <p:cNvGrpSpPr/>
              <p:nvPr/>
            </p:nvGrpSpPr>
            <p:grpSpPr>
              <a:xfrm rot="2700000">
                <a:off x="3985744" y="5458409"/>
                <a:ext cx="166688" cy="83344"/>
                <a:chOff x="1046201" y="3505200"/>
                <a:chExt cx="762000" cy="381000"/>
              </a:xfrm>
            </p:grpSpPr>
            <p:sp>
              <p:nvSpPr>
                <p:cNvPr id="374" name="円弧 373"/>
                <p:cNvSpPr/>
                <p:nvPr/>
              </p:nvSpPr>
              <p:spPr bwMode="auto">
                <a:xfrm>
                  <a:off x="1046201" y="3505200"/>
                  <a:ext cx="381000" cy="381000"/>
                </a:xfrm>
                <a:prstGeom prst="arc">
                  <a:avLst/>
                </a:prstGeom>
                <a:noFill/>
                <a:ln w="22225"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ja-JP" altLang="en-US" sz="1100" b="0" i="0" u="none" strike="noStrike" cap="none" normalizeH="0" baseline="0" smtClean="0">
                    <a:ln>
                      <a:noFill/>
                    </a:ln>
                    <a:solidFill>
                      <a:schemeClr val="tx1"/>
                    </a:solidFill>
                    <a:effectLst/>
                    <a:latin typeface="Times New Roman" pitchFamily="18" charset="0"/>
                  </a:endParaRPr>
                </a:p>
              </p:txBody>
            </p:sp>
            <p:sp>
              <p:nvSpPr>
                <p:cNvPr id="375" name="円弧 374"/>
                <p:cNvSpPr/>
                <p:nvPr/>
              </p:nvSpPr>
              <p:spPr bwMode="auto">
                <a:xfrm rot="10800000">
                  <a:off x="1427201" y="3505200"/>
                  <a:ext cx="381000" cy="381000"/>
                </a:xfrm>
                <a:prstGeom prst="arc">
                  <a:avLst/>
                </a:prstGeom>
                <a:noFill/>
                <a:ln w="22225"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ja-JP" altLang="en-US" sz="1100" b="0" i="0" u="none" strike="noStrike" cap="none" normalizeH="0" baseline="0" smtClean="0">
                    <a:ln>
                      <a:noFill/>
                    </a:ln>
                    <a:solidFill>
                      <a:schemeClr val="tx1"/>
                    </a:solidFill>
                    <a:effectLst/>
                    <a:latin typeface="Times New Roman" pitchFamily="18" charset="0"/>
                  </a:endParaRPr>
                </a:p>
              </p:txBody>
            </p:sp>
          </p:grpSp>
          <p:grpSp>
            <p:nvGrpSpPr>
              <p:cNvPr id="356" name="グループ化 355"/>
              <p:cNvGrpSpPr/>
              <p:nvPr/>
            </p:nvGrpSpPr>
            <p:grpSpPr>
              <a:xfrm rot="2700000">
                <a:off x="3950866" y="5892969"/>
                <a:ext cx="166688" cy="83344"/>
                <a:chOff x="1046201" y="3505200"/>
                <a:chExt cx="762000" cy="381000"/>
              </a:xfrm>
            </p:grpSpPr>
            <p:sp>
              <p:nvSpPr>
                <p:cNvPr id="372" name="円弧 371"/>
                <p:cNvSpPr/>
                <p:nvPr/>
              </p:nvSpPr>
              <p:spPr bwMode="auto">
                <a:xfrm>
                  <a:off x="1046201" y="3505200"/>
                  <a:ext cx="381000" cy="381000"/>
                </a:xfrm>
                <a:prstGeom prst="arc">
                  <a:avLst/>
                </a:prstGeom>
                <a:noFill/>
                <a:ln w="22225"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ja-JP" altLang="en-US" sz="1100" b="0" i="0" u="none" strike="noStrike" cap="none" normalizeH="0" baseline="0" smtClean="0">
                    <a:ln>
                      <a:noFill/>
                    </a:ln>
                    <a:solidFill>
                      <a:schemeClr val="tx1"/>
                    </a:solidFill>
                    <a:effectLst/>
                    <a:latin typeface="Times New Roman" pitchFamily="18" charset="0"/>
                  </a:endParaRPr>
                </a:p>
              </p:txBody>
            </p:sp>
            <p:sp>
              <p:nvSpPr>
                <p:cNvPr id="373" name="円弧 372"/>
                <p:cNvSpPr/>
                <p:nvPr/>
              </p:nvSpPr>
              <p:spPr bwMode="auto">
                <a:xfrm rot="10800000">
                  <a:off x="1427201" y="3505200"/>
                  <a:ext cx="381000" cy="381000"/>
                </a:xfrm>
                <a:prstGeom prst="arc">
                  <a:avLst/>
                </a:prstGeom>
                <a:noFill/>
                <a:ln w="22225"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ja-JP" altLang="en-US" sz="1100" b="0" i="0" u="none" strike="noStrike" cap="none" normalizeH="0" baseline="0" smtClean="0">
                    <a:ln>
                      <a:noFill/>
                    </a:ln>
                    <a:solidFill>
                      <a:schemeClr val="tx1"/>
                    </a:solidFill>
                    <a:effectLst/>
                    <a:latin typeface="Times New Roman" pitchFamily="18" charset="0"/>
                  </a:endParaRPr>
                </a:p>
              </p:txBody>
            </p:sp>
          </p:grpSp>
          <p:grpSp>
            <p:nvGrpSpPr>
              <p:cNvPr id="357" name="グループ化 356"/>
              <p:cNvGrpSpPr/>
              <p:nvPr/>
            </p:nvGrpSpPr>
            <p:grpSpPr>
              <a:xfrm rot="2700000">
                <a:off x="3985744" y="5892969"/>
                <a:ext cx="166688" cy="83344"/>
                <a:chOff x="1046201" y="3505200"/>
                <a:chExt cx="762000" cy="381000"/>
              </a:xfrm>
            </p:grpSpPr>
            <p:sp>
              <p:nvSpPr>
                <p:cNvPr id="370" name="円弧 369"/>
                <p:cNvSpPr/>
                <p:nvPr/>
              </p:nvSpPr>
              <p:spPr bwMode="auto">
                <a:xfrm>
                  <a:off x="1046201" y="3505200"/>
                  <a:ext cx="381000" cy="381000"/>
                </a:xfrm>
                <a:prstGeom prst="arc">
                  <a:avLst/>
                </a:prstGeom>
                <a:noFill/>
                <a:ln w="22225"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ja-JP" altLang="en-US" sz="1100" b="0" i="0" u="none" strike="noStrike" cap="none" normalizeH="0" baseline="0" smtClean="0">
                    <a:ln>
                      <a:noFill/>
                    </a:ln>
                    <a:solidFill>
                      <a:schemeClr val="tx1"/>
                    </a:solidFill>
                    <a:effectLst/>
                    <a:latin typeface="Times New Roman" pitchFamily="18" charset="0"/>
                  </a:endParaRPr>
                </a:p>
              </p:txBody>
            </p:sp>
            <p:sp>
              <p:nvSpPr>
                <p:cNvPr id="371" name="円弧 370"/>
                <p:cNvSpPr/>
                <p:nvPr/>
              </p:nvSpPr>
              <p:spPr bwMode="auto">
                <a:xfrm rot="10800000">
                  <a:off x="1427201" y="3505200"/>
                  <a:ext cx="381000" cy="381000"/>
                </a:xfrm>
                <a:prstGeom prst="arc">
                  <a:avLst/>
                </a:prstGeom>
                <a:noFill/>
                <a:ln w="22225"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ja-JP" altLang="en-US" sz="1100" b="0" i="0" u="none" strike="noStrike" cap="none" normalizeH="0" baseline="0" smtClean="0">
                    <a:ln>
                      <a:noFill/>
                    </a:ln>
                    <a:solidFill>
                      <a:schemeClr val="tx1"/>
                    </a:solidFill>
                    <a:effectLst/>
                    <a:latin typeface="Times New Roman" pitchFamily="18" charset="0"/>
                  </a:endParaRPr>
                </a:p>
              </p:txBody>
            </p:sp>
          </p:grpSp>
          <p:grpSp>
            <p:nvGrpSpPr>
              <p:cNvPr id="358" name="グループ化 357"/>
              <p:cNvGrpSpPr/>
              <p:nvPr/>
            </p:nvGrpSpPr>
            <p:grpSpPr>
              <a:xfrm rot="2700000">
                <a:off x="3950866" y="6110247"/>
                <a:ext cx="166688" cy="83344"/>
                <a:chOff x="1046201" y="3505200"/>
                <a:chExt cx="762000" cy="381000"/>
              </a:xfrm>
            </p:grpSpPr>
            <p:sp>
              <p:nvSpPr>
                <p:cNvPr id="368" name="円弧 367"/>
                <p:cNvSpPr/>
                <p:nvPr/>
              </p:nvSpPr>
              <p:spPr bwMode="auto">
                <a:xfrm>
                  <a:off x="1046201" y="3505200"/>
                  <a:ext cx="381000" cy="381000"/>
                </a:xfrm>
                <a:prstGeom prst="arc">
                  <a:avLst/>
                </a:prstGeom>
                <a:noFill/>
                <a:ln w="22225"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ja-JP" altLang="en-US" sz="1100" b="0" i="0" u="none" strike="noStrike" cap="none" normalizeH="0" baseline="0" smtClean="0">
                    <a:ln>
                      <a:noFill/>
                    </a:ln>
                    <a:solidFill>
                      <a:schemeClr val="tx1"/>
                    </a:solidFill>
                    <a:effectLst/>
                    <a:latin typeface="Times New Roman" pitchFamily="18" charset="0"/>
                  </a:endParaRPr>
                </a:p>
              </p:txBody>
            </p:sp>
            <p:sp>
              <p:nvSpPr>
                <p:cNvPr id="369" name="円弧 368"/>
                <p:cNvSpPr/>
                <p:nvPr/>
              </p:nvSpPr>
              <p:spPr bwMode="auto">
                <a:xfrm rot="10800000">
                  <a:off x="1427201" y="3505200"/>
                  <a:ext cx="381000" cy="381000"/>
                </a:xfrm>
                <a:prstGeom prst="arc">
                  <a:avLst/>
                </a:prstGeom>
                <a:noFill/>
                <a:ln w="22225"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ja-JP" altLang="en-US" sz="1100" b="0" i="0" u="none" strike="noStrike" cap="none" normalizeH="0" baseline="0" smtClean="0">
                    <a:ln>
                      <a:noFill/>
                    </a:ln>
                    <a:solidFill>
                      <a:schemeClr val="tx1"/>
                    </a:solidFill>
                    <a:effectLst/>
                    <a:latin typeface="Times New Roman" pitchFamily="18" charset="0"/>
                  </a:endParaRPr>
                </a:p>
              </p:txBody>
            </p:sp>
          </p:grpSp>
          <p:grpSp>
            <p:nvGrpSpPr>
              <p:cNvPr id="359" name="グループ化 358"/>
              <p:cNvGrpSpPr/>
              <p:nvPr/>
            </p:nvGrpSpPr>
            <p:grpSpPr>
              <a:xfrm rot="2700000">
                <a:off x="3985744" y="6110247"/>
                <a:ext cx="166688" cy="83344"/>
                <a:chOff x="1046201" y="3505200"/>
                <a:chExt cx="762000" cy="381000"/>
              </a:xfrm>
            </p:grpSpPr>
            <p:sp>
              <p:nvSpPr>
                <p:cNvPr id="366" name="円弧 365"/>
                <p:cNvSpPr/>
                <p:nvPr/>
              </p:nvSpPr>
              <p:spPr bwMode="auto">
                <a:xfrm>
                  <a:off x="1046201" y="3505200"/>
                  <a:ext cx="381000" cy="381000"/>
                </a:xfrm>
                <a:prstGeom prst="arc">
                  <a:avLst/>
                </a:prstGeom>
                <a:noFill/>
                <a:ln w="22225"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ja-JP" altLang="en-US" sz="1100" b="0" i="0" u="none" strike="noStrike" cap="none" normalizeH="0" baseline="0" smtClean="0">
                    <a:ln>
                      <a:noFill/>
                    </a:ln>
                    <a:solidFill>
                      <a:schemeClr val="tx1"/>
                    </a:solidFill>
                    <a:effectLst/>
                    <a:latin typeface="Times New Roman" pitchFamily="18" charset="0"/>
                  </a:endParaRPr>
                </a:p>
              </p:txBody>
            </p:sp>
            <p:sp>
              <p:nvSpPr>
                <p:cNvPr id="367" name="円弧 366"/>
                <p:cNvSpPr/>
                <p:nvPr/>
              </p:nvSpPr>
              <p:spPr bwMode="auto">
                <a:xfrm rot="10800000">
                  <a:off x="1427201" y="3505200"/>
                  <a:ext cx="381000" cy="381000"/>
                </a:xfrm>
                <a:prstGeom prst="arc">
                  <a:avLst/>
                </a:prstGeom>
                <a:noFill/>
                <a:ln w="22225"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ja-JP" altLang="en-US" sz="1100" b="0" i="0" u="none" strike="noStrike" cap="none" normalizeH="0" baseline="0" smtClean="0">
                    <a:ln>
                      <a:noFill/>
                    </a:ln>
                    <a:solidFill>
                      <a:schemeClr val="tx1"/>
                    </a:solidFill>
                    <a:effectLst/>
                    <a:latin typeface="Times New Roman" pitchFamily="18" charset="0"/>
                  </a:endParaRPr>
                </a:p>
              </p:txBody>
            </p:sp>
          </p:grpSp>
          <p:grpSp>
            <p:nvGrpSpPr>
              <p:cNvPr id="360" name="グループ化 359"/>
              <p:cNvGrpSpPr/>
              <p:nvPr/>
            </p:nvGrpSpPr>
            <p:grpSpPr>
              <a:xfrm rot="2700000">
                <a:off x="3950866" y="6297670"/>
                <a:ext cx="166688" cy="83344"/>
                <a:chOff x="1046201" y="3505200"/>
                <a:chExt cx="762000" cy="381000"/>
              </a:xfrm>
            </p:grpSpPr>
            <p:sp>
              <p:nvSpPr>
                <p:cNvPr id="364" name="円弧 363"/>
                <p:cNvSpPr/>
                <p:nvPr/>
              </p:nvSpPr>
              <p:spPr bwMode="auto">
                <a:xfrm>
                  <a:off x="1046201" y="3505200"/>
                  <a:ext cx="381000" cy="381000"/>
                </a:xfrm>
                <a:prstGeom prst="arc">
                  <a:avLst/>
                </a:prstGeom>
                <a:noFill/>
                <a:ln w="22225"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ja-JP" altLang="en-US" sz="1100" b="0" i="0" u="none" strike="noStrike" cap="none" normalizeH="0" baseline="0" smtClean="0">
                    <a:ln>
                      <a:noFill/>
                    </a:ln>
                    <a:solidFill>
                      <a:schemeClr val="tx1"/>
                    </a:solidFill>
                    <a:effectLst/>
                    <a:latin typeface="Times New Roman" pitchFamily="18" charset="0"/>
                  </a:endParaRPr>
                </a:p>
              </p:txBody>
            </p:sp>
            <p:sp>
              <p:nvSpPr>
                <p:cNvPr id="365" name="円弧 364"/>
                <p:cNvSpPr/>
                <p:nvPr/>
              </p:nvSpPr>
              <p:spPr bwMode="auto">
                <a:xfrm rot="10800000">
                  <a:off x="1427201" y="3505200"/>
                  <a:ext cx="381000" cy="381000"/>
                </a:xfrm>
                <a:prstGeom prst="arc">
                  <a:avLst/>
                </a:prstGeom>
                <a:noFill/>
                <a:ln w="22225"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ja-JP" altLang="en-US" sz="1100" b="0" i="0" u="none" strike="noStrike" cap="none" normalizeH="0" baseline="0" smtClean="0">
                    <a:ln>
                      <a:noFill/>
                    </a:ln>
                    <a:solidFill>
                      <a:schemeClr val="tx1"/>
                    </a:solidFill>
                    <a:effectLst/>
                    <a:latin typeface="Times New Roman" pitchFamily="18" charset="0"/>
                  </a:endParaRPr>
                </a:p>
              </p:txBody>
            </p:sp>
          </p:grpSp>
          <p:grpSp>
            <p:nvGrpSpPr>
              <p:cNvPr id="361" name="グループ化 360"/>
              <p:cNvGrpSpPr/>
              <p:nvPr/>
            </p:nvGrpSpPr>
            <p:grpSpPr>
              <a:xfrm rot="2700000">
                <a:off x="3985744" y="6297670"/>
                <a:ext cx="166688" cy="83344"/>
                <a:chOff x="1046201" y="3505200"/>
                <a:chExt cx="762000" cy="381000"/>
              </a:xfrm>
            </p:grpSpPr>
            <p:sp>
              <p:nvSpPr>
                <p:cNvPr id="362" name="円弧 361"/>
                <p:cNvSpPr/>
                <p:nvPr/>
              </p:nvSpPr>
              <p:spPr bwMode="auto">
                <a:xfrm>
                  <a:off x="1046201" y="3505200"/>
                  <a:ext cx="381000" cy="381000"/>
                </a:xfrm>
                <a:prstGeom prst="arc">
                  <a:avLst/>
                </a:prstGeom>
                <a:noFill/>
                <a:ln w="22225"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ja-JP" altLang="en-US" sz="1100" b="0" i="0" u="none" strike="noStrike" cap="none" normalizeH="0" baseline="0" smtClean="0">
                    <a:ln>
                      <a:noFill/>
                    </a:ln>
                    <a:solidFill>
                      <a:schemeClr val="tx1"/>
                    </a:solidFill>
                    <a:effectLst/>
                    <a:latin typeface="Times New Roman" pitchFamily="18" charset="0"/>
                  </a:endParaRPr>
                </a:p>
              </p:txBody>
            </p:sp>
            <p:sp>
              <p:nvSpPr>
                <p:cNvPr id="363" name="円弧 362"/>
                <p:cNvSpPr/>
                <p:nvPr/>
              </p:nvSpPr>
              <p:spPr bwMode="auto">
                <a:xfrm rot="10800000">
                  <a:off x="1427201" y="3505200"/>
                  <a:ext cx="381000" cy="381000"/>
                </a:xfrm>
                <a:prstGeom prst="arc">
                  <a:avLst/>
                </a:prstGeom>
                <a:noFill/>
                <a:ln w="22225"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ja-JP" altLang="en-US" sz="1100" b="0" i="0" u="none" strike="noStrike" cap="none" normalizeH="0" baseline="0" smtClean="0">
                    <a:ln>
                      <a:noFill/>
                    </a:ln>
                    <a:solidFill>
                      <a:schemeClr val="tx1"/>
                    </a:solidFill>
                    <a:effectLst/>
                    <a:latin typeface="Times New Roman" pitchFamily="18" charset="0"/>
                  </a:endParaRPr>
                </a:p>
              </p:txBody>
            </p:sp>
          </p:grpSp>
        </p:grpSp>
      </p:grpSp>
      <p:sp>
        <p:nvSpPr>
          <p:cNvPr id="391" name="正方形/長方形 390"/>
          <p:cNvSpPr/>
          <p:nvPr/>
        </p:nvSpPr>
        <p:spPr bwMode="auto">
          <a:xfrm>
            <a:off x="6227434" y="4615218"/>
            <a:ext cx="2149667" cy="1412939"/>
          </a:xfrm>
          <a:prstGeom prst="rect">
            <a:avLst/>
          </a:prstGeom>
          <a:noFill/>
          <a:ln w="22225" cap="flat" cmpd="sng" algn="ctr">
            <a:solidFill>
              <a:srgbClr val="FF9900"/>
            </a:solidFill>
            <a:prstDash val="sysDash"/>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ja-JP" altLang="en-US" sz="1100" b="0" i="0" u="none" strike="noStrike" cap="none" normalizeH="0" baseline="0" smtClean="0">
              <a:ln>
                <a:noFill/>
              </a:ln>
              <a:solidFill>
                <a:schemeClr val="tx1"/>
              </a:solidFill>
              <a:effectLst/>
              <a:latin typeface="Times New Roman" pitchFamily="18" charset="0"/>
            </a:endParaRPr>
          </a:p>
        </p:txBody>
      </p:sp>
      <p:sp>
        <p:nvSpPr>
          <p:cNvPr id="392" name="テキスト ボックス 391"/>
          <p:cNvSpPr txBox="1"/>
          <p:nvPr/>
        </p:nvSpPr>
        <p:spPr>
          <a:xfrm>
            <a:off x="4870921" y="4782590"/>
            <a:ext cx="558165" cy="261610"/>
          </a:xfrm>
          <a:prstGeom prst="rect">
            <a:avLst/>
          </a:prstGeom>
          <a:noFill/>
        </p:spPr>
        <p:txBody>
          <a:bodyPr wrap="none" rtlCol="0">
            <a:spAutoFit/>
          </a:bodyPr>
          <a:lstStyle/>
          <a:p>
            <a:pPr algn="r"/>
            <a:r>
              <a:rPr kumimoji="1" lang="en-US" altLang="ja-JP" sz="1100" dirty="0" smtClean="0"/>
              <a:t>STA 1</a:t>
            </a:r>
            <a:endParaRPr kumimoji="1" lang="ja-JP" altLang="en-US" sz="1100" dirty="0"/>
          </a:p>
        </p:txBody>
      </p:sp>
      <p:sp>
        <p:nvSpPr>
          <p:cNvPr id="393" name="テキスト ボックス 392"/>
          <p:cNvSpPr txBox="1"/>
          <p:nvPr/>
        </p:nvSpPr>
        <p:spPr>
          <a:xfrm>
            <a:off x="4870921" y="5004845"/>
            <a:ext cx="558165" cy="261610"/>
          </a:xfrm>
          <a:prstGeom prst="rect">
            <a:avLst/>
          </a:prstGeom>
          <a:noFill/>
        </p:spPr>
        <p:txBody>
          <a:bodyPr wrap="none" rtlCol="0">
            <a:spAutoFit/>
          </a:bodyPr>
          <a:lstStyle/>
          <a:p>
            <a:pPr algn="r"/>
            <a:r>
              <a:rPr kumimoji="1" lang="en-US" altLang="ja-JP" sz="1100" dirty="0" smtClean="0"/>
              <a:t>STA 2</a:t>
            </a:r>
            <a:endParaRPr kumimoji="1" lang="ja-JP" altLang="en-US" sz="1100" dirty="0"/>
          </a:p>
        </p:txBody>
      </p:sp>
      <p:sp>
        <p:nvSpPr>
          <p:cNvPr id="394" name="テキスト ボックス 393"/>
          <p:cNvSpPr txBox="1"/>
          <p:nvPr/>
        </p:nvSpPr>
        <p:spPr>
          <a:xfrm>
            <a:off x="4870921" y="5190901"/>
            <a:ext cx="558165" cy="261610"/>
          </a:xfrm>
          <a:prstGeom prst="rect">
            <a:avLst/>
          </a:prstGeom>
          <a:noFill/>
        </p:spPr>
        <p:txBody>
          <a:bodyPr wrap="none" rtlCol="0">
            <a:spAutoFit/>
          </a:bodyPr>
          <a:lstStyle/>
          <a:p>
            <a:pPr algn="r"/>
            <a:r>
              <a:rPr kumimoji="1" lang="en-US" altLang="ja-JP" sz="1100" dirty="0" smtClean="0"/>
              <a:t>STA 3</a:t>
            </a:r>
            <a:endParaRPr kumimoji="1" lang="ja-JP" altLang="en-US" sz="1100" dirty="0"/>
          </a:p>
        </p:txBody>
      </p:sp>
      <p:sp>
        <p:nvSpPr>
          <p:cNvPr id="395" name="テキスト ボックス 394"/>
          <p:cNvSpPr txBox="1"/>
          <p:nvPr/>
        </p:nvSpPr>
        <p:spPr>
          <a:xfrm>
            <a:off x="4721841" y="5563015"/>
            <a:ext cx="707245" cy="261610"/>
          </a:xfrm>
          <a:prstGeom prst="rect">
            <a:avLst/>
          </a:prstGeom>
          <a:noFill/>
        </p:spPr>
        <p:txBody>
          <a:bodyPr wrap="none" rtlCol="0">
            <a:spAutoFit/>
          </a:bodyPr>
          <a:lstStyle/>
          <a:p>
            <a:pPr algn="r"/>
            <a:r>
              <a:rPr kumimoji="1" lang="en-US" altLang="ja-JP" sz="1100" dirty="0" smtClean="0"/>
              <a:t>STA N-2</a:t>
            </a:r>
            <a:endParaRPr kumimoji="1" lang="ja-JP" altLang="en-US" sz="1100" dirty="0"/>
          </a:p>
        </p:txBody>
      </p:sp>
      <p:sp>
        <p:nvSpPr>
          <p:cNvPr id="396" name="テキスト ボックス 395"/>
          <p:cNvSpPr txBox="1"/>
          <p:nvPr/>
        </p:nvSpPr>
        <p:spPr>
          <a:xfrm>
            <a:off x="4721841" y="5749071"/>
            <a:ext cx="707245" cy="261610"/>
          </a:xfrm>
          <a:prstGeom prst="rect">
            <a:avLst/>
          </a:prstGeom>
          <a:noFill/>
        </p:spPr>
        <p:txBody>
          <a:bodyPr wrap="none" rtlCol="0">
            <a:spAutoFit/>
          </a:bodyPr>
          <a:lstStyle/>
          <a:p>
            <a:pPr algn="r"/>
            <a:r>
              <a:rPr kumimoji="1" lang="en-US" altLang="ja-JP" sz="1100" dirty="0" smtClean="0"/>
              <a:t>STA N-1</a:t>
            </a:r>
            <a:endParaRPr kumimoji="1" lang="ja-JP" altLang="en-US" sz="1100" dirty="0"/>
          </a:p>
        </p:txBody>
      </p:sp>
      <p:sp>
        <p:nvSpPr>
          <p:cNvPr id="397" name="テキスト ボックス 396"/>
          <p:cNvSpPr txBox="1"/>
          <p:nvPr/>
        </p:nvSpPr>
        <p:spPr>
          <a:xfrm>
            <a:off x="4838861" y="5908839"/>
            <a:ext cx="590225" cy="261610"/>
          </a:xfrm>
          <a:prstGeom prst="rect">
            <a:avLst/>
          </a:prstGeom>
          <a:noFill/>
        </p:spPr>
        <p:txBody>
          <a:bodyPr wrap="none" rtlCol="0">
            <a:spAutoFit/>
          </a:bodyPr>
          <a:lstStyle/>
          <a:p>
            <a:pPr algn="r"/>
            <a:r>
              <a:rPr kumimoji="1" lang="en-US" altLang="ja-JP" sz="1100" dirty="0" smtClean="0"/>
              <a:t>STA N</a:t>
            </a:r>
            <a:endParaRPr kumimoji="1" lang="ja-JP" altLang="en-US" sz="1100" dirty="0"/>
          </a:p>
        </p:txBody>
      </p:sp>
      <p:sp>
        <p:nvSpPr>
          <p:cNvPr id="398" name="テキスト ボックス 397"/>
          <p:cNvSpPr txBox="1"/>
          <p:nvPr/>
        </p:nvSpPr>
        <p:spPr>
          <a:xfrm>
            <a:off x="5063282" y="4521500"/>
            <a:ext cx="365805" cy="261610"/>
          </a:xfrm>
          <a:prstGeom prst="rect">
            <a:avLst/>
          </a:prstGeom>
          <a:noFill/>
        </p:spPr>
        <p:txBody>
          <a:bodyPr wrap="none" rtlCol="0">
            <a:spAutoFit/>
          </a:bodyPr>
          <a:lstStyle/>
          <a:p>
            <a:pPr algn="r"/>
            <a:r>
              <a:rPr kumimoji="1" lang="en-US" altLang="ja-JP" sz="1100" dirty="0" smtClean="0"/>
              <a:t>AP</a:t>
            </a:r>
            <a:endParaRPr kumimoji="1" lang="ja-JP" altLang="en-US" sz="1100" dirty="0"/>
          </a:p>
        </p:txBody>
      </p:sp>
      <p:sp>
        <p:nvSpPr>
          <p:cNvPr id="399" name="円/楕円 398"/>
          <p:cNvSpPr/>
          <p:nvPr/>
        </p:nvSpPr>
        <p:spPr bwMode="auto">
          <a:xfrm>
            <a:off x="5263607" y="5403449"/>
            <a:ext cx="30709" cy="30709"/>
          </a:xfrm>
          <a:prstGeom prst="ellipse">
            <a:avLst/>
          </a:prstGeom>
          <a:solidFill>
            <a:schemeClr val="tx1"/>
          </a:solidFill>
          <a:ln w="12700" cap="flat" cmpd="sng" algn="ctr">
            <a:no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ja-JP" altLang="en-US" sz="1100" b="0" i="0" u="none" strike="noStrike" cap="none" normalizeH="0" baseline="0" smtClean="0">
              <a:ln>
                <a:noFill/>
              </a:ln>
              <a:solidFill>
                <a:schemeClr val="tx1"/>
              </a:solidFill>
              <a:effectLst/>
              <a:latin typeface="Times New Roman" pitchFamily="18" charset="0"/>
            </a:endParaRPr>
          </a:p>
        </p:txBody>
      </p:sp>
      <p:sp>
        <p:nvSpPr>
          <p:cNvPr id="400" name="円/楕円 399"/>
          <p:cNvSpPr/>
          <p:nvPr/>
        </p:nvSpPr>
        <p:spPr bwMode="auto">
          <a:xfrm>
            <a:off x="5263607" y="5505815"/>
            <a:ext cx="30709" cy="30709"/>
          </a:xfrm>
          <a:prstGeom prst="ellipse">
            <a:avLst/>
          </a:prstGeom>
          <a:solidFill>
            <a:schemeClr val="tx1"/>
          </a:solidFill>
          <a:ln w="12700" cap="flat" cmpd="sng" algn="ctr">
            <a:no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ja-JP" altLang="en-US" sz="1100" b="0" i="0" u="none" strike="noStrike" cap="none" normalizeH="0" baseline="0" smtClean="0">
              <a:ln>
                <a:noFill/>
              </a:ln>
              <a:solidFill>
                <a:schemeClr val="tx1"/>
              </a:solidFill>
              <a:effectLst/>
              <a:latin typeface="Times New Roman" pitchFamily="18" charset="0"/>
            </a:endParaRPr>
          </a:p>
        </p:txBody>
      </p:sp>
      <p:sp>
        <p:nvSpPr>
          <p:cNvPr id="401" name="円/楕円 400"/>
          <p:cNvSpPr/>
          <p:nvPr/>
        </p:nvSpPr>
        <p:spPr bwMode="auto">
          <a:xfrm>
            <a:off x="5263607" y="5454632"/>
            <a:ext cx="30709" cy="30709"/>
          </a:xfrm>
          <a:prstGeom prst="ellipse">
            <a:avLst/>
          </a:prstGeom>
          <a:solidFill>
            <a:schemeClr val="tx1"/>
          </a:solidFill>
          <a:ln w="12700" cap="flat" cmpd="sng" algn="ctr">
            <a:no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ja-JP" altLang="en-US" sz="1100" b="0" i="0" u="none" strike="noStrike" cap="none" normalizeH="0" baseline="0" smtClean="0">
              <a:ln>
                <a:noFill/>
              </a:ln>
              <a:solidFill>
                <a:schemeClr val="tx1"/>
              </a:solidFill>
              <a:effectLst/>
              <a:latin typeface="Times New Roman" pitchFamily="18" charset="0"/>
            </a:endParaRPr>
          </a:p>
        </p:txBody>
      </p:sp>
      <p:cxnSp>
        <p:nvCxnSpPr>
          <p:cNvPr id="402" name="直線コネクタ 401"/>
          <p:cNvCxnSpPr/>
          <p:nvPr/>
        </p:nvCxnSpPr>
        <p:spPr bwMode="auto">
          <a:xfrm>
            <a:off x="6055341" y="4614529"/>
            <a:ext cx="2634251" cy="0"/>
          </a:xfrm>
          <a:prstGeom prst="line">
            <a:avLst/>
          </a:prstGeom>
          <a:solidFill>
            <a:schemeClr val="accent1"/>
          </a:solidFill>
          <a:ln w="22225" cap="flat" cmpd="sng" algn="ctr">
            <a:solidFill>
              <a:schemeClr val="tx1"/>
            </a:solidFill>
            <a:prstDash val="solid"/>
            <a:round/>
            <a:headEnd type="none" w="sm" len="sm"/>
            <a:tailEnd type="none" w="sm" len="sm"/>
          </a:ln>
          <a:effectLst/>
        </p:spPr>
      </p:cxnSp>
      <p:cxnSp>
        <p:nvCxnSpPr>
          <p:cNvPr id="403" name="直線コネクタ 402"/>
          <p:cNvCxnSpPr/>
          <p:nvPr/>
        </p:nvCxnSpPr>
        <p:spPr bwMode="auto">
          <a:xfrm>
            <a:off x="6055341" y="4911817"/>
            <a:ext cx="2634251" cy="0"/>
          </a:xfrm>
          <a:prstGeom prst="line">
            <a:avLst/>
          </a:prstGeom>
          <a:solidFill>
            <a:schemeClr val="accent1"/>
          </a:solidFill>
          <a:ln w="22225" cap="flat" cmpd="sng" algn="ctr">
            <a:solidFill>
              <a:schemeClr val="tx1"/>
            </a:solidFill>
            <a:prstDash val="solid"/>
            <a:round/>
            <a:headEnd type="none" w="sm" len="sm"/>
            <a:tailEnd type="none" w="sm" len="sm"/>
          </a:ln>
          <a:effectLst/>
        </p:spPr>
      </p:cxnSp>
      <p:cxnSp>
        <p:nvCxnSpPr>
          <p:cNvPr id="404" name="直線コネクタ 403"/>
          <p:cNvCxnSpPr/>
          <p:nvPr/>
        </p:nvCxnSpPr>
        <p:spPr bwMode="auto">
          <a:xfrm flipH="1">
            <a:off x="6055341" y="5123442"/>
            <a:ext cx="2634252" cy="0"/>
          </a:xfrm>
          <a:prstGeom prst="line">
            <a:avLst/>
          </a:prstGeom>
          <a:solidFill>
            <a:schemeClr val="accent1"/>
          </a:solidFill>
          <a:ln w="22225" cap="flat" cmpd="sng" algn="ctr">
            <a:solidFill>
              <a:schemeClr val="tx1"/>
            </a:solidFill>
            <a:prstDash val="solid"/>
            <a:round/>
            <a:headEnd type="none" w="sm" len="sm"/>
            <a:tailEnd type="none" w="sm" len="sm"/>
          </a:ln>
          <a:effectLst/>
        </p:spPr>
      </p:cxnSp>
      <p:cxnSp>
        <p:nvCxnSpPr>
          <p:cNvPr id="405" name="直線コネクタ 404"/>
          <p:cNvCxnSpPr/>
          <p:nvPr/>
        </p:nvCxnSpPr>
        <p:spPr bwMode="auto">
          <a:xfrm flipH="1">
            <a:off x="6055341" y="5309498"/>
            <a:ext cx="2634252" cy="0"/>
          </a:xfrm>
          <a:prstGeom prst="line">
            <a:avLst/>
          </a:prstGeom>
          <a:solidFill>
            <a:schemeClr val="accent1"/>
          </a:solidFill>
          <a:ln w="22225" cap="flat" cmpd="sng" algn="ctr">
            <a:solidFill>
              <a:schemeClr val="tx1"/>
            </a:solidFill>
            <a:prstDash val="solid"/>
            <a:round/>
            <a:headEnd type="none" w="sm" len="sm"/>
            <a:tailEnd type="none" w="sm" len="sm"/>
          </a:ln>
          <a:effectLst/>
        </p:spPr>
      </p:cxnSp>
      <p:cxnSp>
        <p:nvCxnSpPr>
          <p:cNvPr id="406" name="直線コネクタ 405"/>
          <p:cNvCxnSpPr/>
          <p:nvPr/>
        </p:nvCxnSpPr>
        <p:spPr bwMode="auto">
          <a:xfrm flipH="1">
            <a:off x="6055341" y="5681612"/>
            <a:ext cx="2634252" cy="0"/>
          </a:xfrm>
          <a:prstGeom prst="line">
            <a:avLst/>
          </a:prstGeom>
          <a:solidFill>
            <a:schemeClr val="accent1"/>
          </a:solidFill>
          <a:ln w="22225" cap="flat" cmpd="sng" algn="ctr">
            <a:solidFill>
              <a:schemeClr val="tx1"/>
            </a:solidFill>
            <a:prstDash val="solid"/>
            <a:round/>
            <a:headEnd type="none" w="sm" len="sm"/>
            <a:tailEnd type="none" w="sm" len="sm"/>
          </a:ln>
          <a:effectLst/>
        </p:spPr>
      </p:cxnSp>
      <p:cxnSp>
        <p:nvCxnSpPr>
          <p:cNvPr id="407" name="直線コネクタ 406"/>
          <p:cNvCxnSpPr/>
          <p:nvPr/>
        </p:nvCxnSpPr>
        <p:spPr bwMode="auto">
          <a:xfrm flipH="1">
            <a:off x="6055341" y="5867667"/>
            <a:ext cx="2634252" cy="0"/>
          </a:xfrm>
          <a:prstGeom prst="line">
            <a:avLst/>
          </a:prstGeom>
          <a:solidFill>
            <a:schemeClr val="accent1"/>
          </a:solidFill>
          <a:ln w="22225" cap="flat" cmpd="sng" algn="ctr">
            <a:solidFill>
              <a:schemeClr val="tx1"/>
            </a:solidFill>
            <a:prstDash val="solid"/>
            <a:round/>
            <a:headEnd type="none" w="sm" len="sm"/>
            <a:tailEnd type="none" w="sm" len="sm"/>
          </a:ln>
          <a:effectLst/>
        </p:spPr>
      </p:cxnSp>
      <p:cxnSp>
        <p:nvCxnSpPr>
          <p:cNvPr id="408" name="直線コネクタ 407"/>
          <p:cNvCxnSpPr/>
          <p:nvPr/>
        </p:nvCxnSpPr>
        <p:spPr bwMode="auto">
          <a:xfrm>
            <a:off x="6055341" y="6028156"/>
            <a:ext cx="2634251" cy="0"/>
          </a:xfrm>
          <a:prstGeom prst="line">
            <a:avLst/>
          </a:prstGeom>
          <a:solidFill>
            <a:schemeClr val="accent1"/>
          </a:solidFill>
          <a:ln w="22225" cap="flat" cmpd="sng" algn="ctr">
            <a:solidFill>
              <a:schemeClr val="tx1"/>
            </a:solidFill>
            <a:prstDash val="solid"/>
            <a:round/>
            <a:headEnd type="none" w="sm" len="sm"/>
            <a:tailEnd type="none" w="sm" len="sm"/>
          </a:ln>
          <a:effectLst/>
        </p:spPr>
      </p:cxnSp>
      <p:sp>
        <p:nvSpPr>
          <p:cNvPr id="411" name="正方形/長方形 410"/>
          <p:cNvSpPr/>
          <p:nvPr/>
        </p:nvSpPr>
        <p:spPr bwMode="auto">
          <a:xfrm>
            <a:off x="6324600" y="5011741"/>
            <a:ext cx="179503" cy="111702"/>
          </a:xfrm>
          <a:prstGeom prst="rect">
            <a:avLst/>
          </a:prstGeom>
          <a:solidFill>
            <a:srgbClr val="FF9900"/>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endParaRPr lang="ja-JP" altLang="en-US" sz="1100"/>
          </a:p>
        </p:txBody>
      </p:sp>
      <p:cxnSp>
        <p:nvCxnSpPr>
          <p:cNvPr id="412" name="直線矢印コネクタ 411"/>
          <p:cNvCxnSpPr/>
          <p:nvPr/>
        </p:nvCxnSpPr>
        <p:spPr bwMode="auto">
          <a:xfrm flipV="1">
            <a:off x="6504103" y="4608820"/>
            <a:ext cx="0" cy="478426"/>
          </a:xfrm>
          <a:prstGeom prst="straightConnector1">
            <a:avLst/>
          </a:prstGeom>
          <a:solidFill>
            <a:schemeClr val="accent1"/>
          </a:solidFill>
          <a:ln w="15875" cap="flat" cmpd="sng" algn="ctr">
            <a:solidFill>
              <a:schemeClr val="tx1">
                <a:lumMod val="75000"/>
                <a:lumOff val="25000"/>
              </a:schemeClr>
            </a:solidFill>
            <a:prstDash val="sysDash"/>
            <a:round/>
            <a:headEnd type="none" w="sm" len="sm"/>
            <a:tailEnd type="arrow" w="sm" len="sm"/>
          </a:ln>
          <a:effectLst/>
        </p:spPr>
      </p:cxnSp>
      <p:sp>
        <p:nvSpPr>
          <p:cNvPr id="413" name="正方形/長方形 412"/>
          <p:cNvSpPr/>
          <p:nvPr/>
        </p:nvSpPr>
        <p:spPr bwMode="auto">
          <a:xfrm>
            <a:off x="6628952" y="5569910"/>
            <a:ext cx="179503" cy="111702"/>
          </a:xfrm>
          <a:prstGeom prst="rect">
            <a:avLst/>
          </a:prstGeom>
          <a:solidFill>
            <a:srgbClr val="FF9900"/>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endParaRPr lang="ja-JP" altLang="en-US" sz="1100"/>
          </a:p>
        </p:txBody>
      </p:sp>
      <p:cxnSp>
        <p:nvCxnSpPr>
          <p:cNvPr id="416" name="直線矢印コネクタ 415"/>
          <p:cNvCxnSpPr/>
          <p:nvPr/>
        </p:nvCxnSpPr>
        <p:spPr bwMode="auto">
          <a:xfrm flipV="1">
            <a:off x="6808455" y="4611839"/>
            <a:ext cx="0" cy="1032857"/>
          </a:xfrm>
          <a:prstGeom prst="straightConnector1">
            <a:avLst/>
          </a:prstGeom>
          <a:solidFill>
            <a:schemeClr val="accent1"/>
          </a:solidFill>
          <a:ln w="15875" cap="flat" cmpd="sng" algn="ctr">
            <a:solidFill>
              <a:schemeClr val="tx1">
                <a:lumMod val="75000"/>
                <a:lumOff val="25000"/>
              </a:schemeClr>
            </a:solidFill>
            <a:prstDash val="sysDash"/>
            <a:round/>
            <a:headEnd type="none" w="sm" len="sm"/>
            <a:tailEnd type="arrow" w="sm" len="sm"/>
          </a:ln>
          <a:effectLst/>
        </p:spPr>
      </p:cxnSp>
      <p:sp>
        <p:nvSpPr>
          <p:cNvPr id="421" name="テキスト ボックス 420"/>
          <p:cNvSpPr txBox="1"/>
          <p:nvPr/>
        </p:nvSpPr>
        <p:spPr>
          <a:xfrm>
            <a:off x="6227813" y="5644696"/>
            <a:ext cx="782587" cy="261610"/>
          </a:xfrm>
          <a:prstGeom prst="rect">
            <a:avLst/>
          </a:prstGeom>
          <a:noFill/>
        </p:spPr>
        <p:txBody>
          <a:bodyPr wrap="none" rtlCol="0">
            <a:spAutoFit/>
          </a:bodyPr>
          <a:lstStyle/>
          <a:p>
            <a:r>
              <a:rPr kumimoji="1" lang="en-US" altLang="ja-JP" sz="1100" dirty="0" smtClean="0"/>
              <a:t>MD report</a:t>
            </a:r>
            <a:endParaRPr kumimoji="1" lang="ja-JP" altLang="en-US" sz="1100" dirty="0"/>
          </a:p>
        </p:txBody>
      </p:sp>
      <p:sp>
        <p:nvSpPr>
          <p:cNvPr id="422" name="左右矢印 421"/>
          <p:cNvSpPr/>
          <p:nvPr/>
        </p:nvSpPr>
        <p:spPr bwMode="auto">
          <a:xfrm>
            <a:off x="6962777" y="5545772"/>
            <a:ext cx="1343024" cy="93028"/>
          </a:xfrm>
          <a:prstGeom prst="leftRightArrow">
            <a:avLst/>
          </a:prstGeom>
          <a:solidFill>
            <a:srgbClr val="FF9900"/>
          </a:solidFill>
          <a:ln w="12700" cap="flat" cmpd="sng" algn="ctr">
            <a:no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endParaRPr lang="ja-JP" altLang="en-US" sz="1100"/>
          </a:p>
        </p:txBody>
      </p:sp>
      <p:sp>
        <p:nvSpPr>
          <p:cNvPr id="423" name="テキスト ボックス 422"/>
          <p:cNvSpPr txBox="1"/>
          <p:nvPr/>
        </p:nvSpPr>
        <p:spPr>
          <a:xfrm>
            <a:off x="6934201" y="5299441"/>
            <a:ext cx="1454244" cy="276999"/>
          </a:xfrm>
          <a:prstGeom prst="rect">
            <a:avLst/>
          </a:prstGeom>
          <a:noFill/>
        </p:spPr>
        <p:txBody>
          <a:bodyPr wrap="none" rtlCol="0">
            <a:spAutoFit/>
          </a:bodyPr>
          <a:lstStyle/>
          <a:p>
            <a:r>
              <a:rPr kumimoji="1" lang="en-US" altLang="ja-JP" b="1" dirty="0" smtClean="0">
                <a:solidFill>
                  <a:srgbClr val="FF9900"/>
                </a:solidFill>
              </a:rPr>
              <a:t>Reducing overhead</a:t>
            </a:r>
            <a:endParaRPr kumimoji="1" lang="ja-JP" altLang="en-US" b="1" u="sng" dirty="0">
              <a:solidFill>
                <a:srgbClr val="FF9900"/>
              </a:solidFill>
            </a:endParaRPr>
          </a:p>
        </p:txBody>
      </p:sp>
      <p:sp>
        <p:nvSpPr>
          <p:cNvPr id="424" name="正方形/長方形 423"/>
          <p:cNvSpPr/>
          <p:nvPr/>
        </p:nvSpPr>
        <p:spPr bwMode="auto">
          <a:xfrm>
            <a:off x="5636241" y="4502827"/>
            <a:ext cx="179503" cy="111702"/>
          </a:xfrm>
          <a:prstGeom prst="rect">
            <a:avLst/>
          </a:prstGeom>
          <a:solidFill>
            <a:srgbClr val="0070C0"/>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endParaRPr lang="ja-JP" altLang="en-US" sz="1100"/>
          </a:p>
        </p:txBody>
      </p:sp>
      <p:sp>
        <p:nvSpPr>
          <p:cNvPr id="425" name="テキスト ボックス 424"/>
          <p:cNvSpPr txBox="1"/>
          <p:nvPr/>
        </p:nvSpPr>
        <p:spPr>
          <a:xfrm>
            <a:off x="4998068" y="4228180"/>
            <a:ext cx="1539204" cy="261610"/>
          </a:xfrm>
          <a:prstGeom prst="rect">
            <a:avLst/>
          </a:prstGeom>
          <a:noFill/>
        </p:spPr>
        <p:txBody>
          <a:bodyPr wrap="none" rtlCol="0">
            <a:spAutoFit/>
          </a:bodyPr>
          <a:lstStyle/>
          <a:p>
            <a:r>
              <a:rPr kumimoji="1" lang="en-US" altLang="ja-JP" sz="1100" dirty="0" smtClean="0"/>
              <a:t>MD request +</a:t>
            </a:r>
            <a:r>
              <a:rPr kumimoji="1" lang="en-US" altLang="ja-JP" sz="1100" b="1" dirty="0" smtClean="0">
                <a:solidFill>
                  <a:srgbClr val="0070C0"/>
                </a:solidFill>
              </a:rPr>
              <a:t>threshold</a:t>
            </a:r>
            <a:endParaRPr kumimoji="1" lang="ja-JP" altLang="en-US" sz="1100" b="1" dirty="0">
              <a:solidFill>
                <a:srgbClr val="0070C0"/>
              </a:solidFill>
            </a:endParaRPr>
          </a:p>
        </p:txBody>
      </p:sp>
      <p:cxnSp>
        <p:nvCxnSpPr>
          <p:cNvPr id="426" name="直線コネクタ 425"/>
          <p:cNvCxnSpPr/>
          <p:nvPr/>
        </p:nvCxnSpPr>
        <p:spPr bwMode="auto">
          <a:xfrm>
            <a:off x="5373372" y="4614529"/>
            <a:ext cx="643869" cy="0"/>
          </a:xfrm>
          <a:prstGeom prst="line">
            <a:avLst/>
          </a:prstGeom>
          <a:solidFill>
            <a:schemeClr val="accent1"/>
          </a:solidFill>
          <a:ln w="22225" cap="flat" cmpd="sng" algn="ctr">
            <a:solidFill>
              <a:schemeClr val="tx1"/>
            </a:solidFill>
            <a:prstDash val="solid"/>
            <a:round/>
            <a:headEnd type="none" w="sm" len="sm"/>
            <a:tailEnd type="none" w="sm" len="sm"/>
          </a:ln>
          <a:effectLst/>
        </p:spPr>
      </p:cxnSp>
      <p:cxnSp>
        <p:nvCxnSpPr>
          <p:cNvPr id="427" name="直線コネクタ 426"/>
          <p:cNvCxnSpPr/>
          <p:nvPr/>
        </p:nvCxnSpPr>
        <p:spPr bwMode="auto">
          <a:xfrm>
            <a:off x="5373372" y="4911817"/>
            <a:ext cx="643869" cy="0"/>
          </a:xfrm>
          <a:prstGeom prst="line">
            <a:avLst/>
          </a:prstGeom>
          <a:solidFill>
            <a:schemeClr val="accent1"/>
          </a:solidFill>
          <a:ln w="22225" cap="flat" cmpd="sng" algn="ctr">
            <a:solidFill>
              <a:schemeClr val="tx1"/>
            </a:solidFill>
            <a:prstDash val="solid"/>
            <a:round/>
            <a:headEnd type="none" w="sm" len="sm"/>
            <a:tailEnd type="none" w="sm" len="sm"/>
          </a:ln>
          <a:effectLst/>
        </p:spPr>
      </p:cxnSp>
      <p:cxnSp>
        <p:nvCxnSpPr>
          <p:cNvPr id="428" name="直線コネクタ 427"/>
          <p:cNvCxnSpPr/>
          <p:nvPr/>
        </p:nvCxnSpPr>
        <p:spPr bwMode="auto">
          <a:xfrm flipH="1">
            <a:off x="5373372" y="5123442"/>
            <a:ext cx="643869" cy="0"/>
          </a:xfrm>
          <a:prstGeom prst="line">
            <a:avLst/>
          </a:prstGeom>
          <a:solidFill>
            <a:schemeClr val="accent1"/>
          </a:solidFill>
          <a:ln w="22225" cap="flat" cmpd="sng" algn="ctr">
            <a:solidFill>
              <a:schemeClr val="tx1"/>
            </a:solidFill>
            <a:prstDash val="solid"/>
            <a:round/>
            <a:headEnd type="none" w="sm" len="sm"/>
            <a:tailEnd type="none" w="sm" len="sm"/>
          </a:ln>
          <a:effectLst/>
        </p:spPr>
      </p:cxnSp>
      <p:cxnSp>
        <p:nvCxnSpPr>
          <p:cNvPr id="429" name="直線コネクタ 428"/>
          <p:cNvCxnSpPr/>
          <p:nvPr/>
        </p:nvCxnSpPr>
        <p:spPr bwMode="auto">
          <a:xfrm flipH="1">
            <a:off x="5373372" y="5309498"/>
            <a:ext cx="643869" cy="0"/>
          </a:xfrm>
          <a:prstGeom prst="line">
            <a:avLst/>
          </a:prstGeom>
          <a:solidFill>
            <a:schemeClr val="accent1"/>
          </a:solidFill>
          <a:ln w="22225" cap="flat" cmpd="sng" algn="ctr">
            <a:solidFill>
              <a:schemeClr val="tx1"/>
            </a:solidFill>
            <a:prstDash val="solid"/>
            <a:round/>
            <a:headEnd type="none" w="sm" len="sm"/>
            <a:tailEnd type="none" w="sm" len="sm"/>
          </a:ln>
          <a:effectLst/>
        </p:spPr>
      </p:cxnSp>
      <p:cxnSp>
        <p:nvCxnSpPr>
          <p:cNvPr id="430" name="直線コネクタ 429"/>
          <p:cNvCxnSpPr/>
          <p:nvPr/>
        </p:nvCxnSpPr>
        <p:spPr bwMode="auto">
          <a:xfrm flipH="1">
            <a:off x="5373372" y="5681612"/>
            <a:ext cx="643869" cy="0"/>
          </a:xfrm>
          <a:prstGeom prst="line">
            <a:avLst/>
          </a:prstGeom>
          <a:solidFill>
            <a:schemeClr val="accent1"/>
          </a:solidFill>
          <a:ln w="22225" cap="flat" cmpd="sng" algn="ctr">
            <a:solidFill>
              <a:schemeClr val="tx1"/>
            </a:solidFill>
            <a:prstDash val="solid"/>
            <a:round/>
            <a:headEnd type="none" w="sm" len="sm"/>
            <a:tailEnd type="none" w="sm" len="sm"/>
          </a:ln>
          <a:effectLst/>
        </p:spPr>
      </p:cxnSp>
      <p:cxnSp>
        <p:nvCxnSpPr>
          <p:cNvPr id="431" name="直線コネクタ 430"/>
          <p:cNvCxnSpPr/>
          <p:nvPr/>
        </p:nvCxnSpPr>
        <p:spPr bwMode="auto">
          <a:xfrm flipH="1">
            <a:off x="5373372" y="5867667"/>
            <a:ext cx="643869" cy="0"/>
          </a:xfrm>
          <a:prstGeom prst="line">
            <a:avLst/>
          </a:prstGeom>
          <a:solidFill>
            <a:schemeClr val="accent1"/>
          </a:solidFill>
          <a:ln w="22225" cap="flat" cmpd="sng" algn="ctr">
            <a:solidFill>
              <a:schemeClr val="tx1"/>
            </a:solidFill>
            <a:prstDash val="solid"/>
            <a:round/>
            <a:headEnd type="none" w="sm" len="sm"/>
            <a:tailEnd type="none" w="sm" len="sm"/>
          </a:ln>
          <a:effectLst/>
        </p:spPr>
      </p:cxnSp>
      <p:cxnSp>
        <p:nvCxnSpPr>
          <p:cNvPr id="432" name="直線コネクタ 431"/>
          <p:cNvCxnSpPr/>
          <p:nvPr/>
        </p:nvCxnSpPr>
        <p:spPr bwMode="auto">
          <a:xfrm>
            <a:off x="5373372" y="6028156"/>
            <a:ext cx="643869" cy="0"/>
          </a:xfrm>
          <a:prstGeom prst="line">
            <a:avLst/>
          </a:prstGeom>
          <a:solidFill>
            <a:schemeClr val="accent1"/>
          </a:solidFill>
          <a:ln w="22225" cap="flat" cmpd="sng" algn="ctr">
            <a:solidFill>
              <a:schemeClr val="tx1"/>
            </a:solidFill>
            <a:prstDash val="solid"/>
            <a:round/>
            <a:headEnd type="none" w="sm" len="sm"/>
            <a:tailEnd type="none" w="sm" len="sm"/>
          </a:ln>
          <a:effectLst/>
        </p:spPr>
      </p:cxnSp>
      <p:grpSp>
        <p:nvGrpSpPr>
          <p:cNvPr id="433" name="グループ化 432"/>
          <p:cNvGrpSpPr/>
          <p:nvPr/>
        </p:nvGrpSpPr>
        <p:grpSpPr>
          <a:xfrm>
            <a:off x="5985675" y="4544798"/>
            <a:ext cx="101233" cy="1554726"/>
            <a:chOff x="3992538" y="4607053"/>
            <a:chExt cx="118222" cy="1815633"/>
          </a:xfrm>
        </p:grpSpPr>
        <p:grpSp>
          <p:nvGrpSpPr>
            <p:cNvPr id="434" name="グループ化 433"/>
            <p:cNvGrpSpPr/>
            <p:nvPr/>
          </p:nvGrpSpPr>
          <p:grpSpPr>
            <a:xfrm rot="2700000">
              <a:off x="3950866" y="4648725"/>
              <a:ext cx="166688" cy="83344"/>
              <a:chOff x="1046201" y="3505200"/>
              <a:chExt cx="762000" cy="381000"/>
            </a:xfrm>
          </p:grpSpPr>
          <p:sp>
            <p:nvSpPr>
              <p:cNvPr id="474" name="円弧 473"/>
              <p:cNvSpPr/>
              <p:nvPr/>
            </p:nvSpPr>
            <p:spPr bwMode="auto">
              <a:xfrm>
                <a:off x="1046201" y="3505200"/>
                <a:ext cx="381000" cy="381000"/>
              </a:xfrm>
              <a:prstGeom prst="arc">
                <a:avLst/>
              </a:prstGeom>
              <a:noFill/>
              <a:ln w="22225"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ja-JP" altLang="en-US" sz="1100" b="0" i="0" u="none" strike="noStrike" cap="none" normalizeH="0" baseline="0" smtClean="0">
                  <a:ln>
                    <a:noFill/>
                  </a:ln>
                  <a:solidFill>
                    <a:schemeClr val="tx1"/>
                  </a:solidFill>
                  <a:effectLst/>
                  <a:latin typeface="Times New Roman" pitchFamily="18" charset="0"/>
                </a:endParaRPr>
              </a:p>
            </p:txBody>
          </p:sp>
          <p:sp>
            <p:nvSpPr>
              <p:cNvPr id="475" name="円弧 474"/>
              <p:cNvSpPr/>
              <p:nvPr/>
            </p:nvSpPr>
            <p:spPr bwMode="auto">
              <a:xfrm rot="10800000">
                <a:off x="1427201" y="3505200"/>
                <a:ext cx="381000" cy="381000"/>
              </a:xfrm>
              <a:prstGeom prst="arc">
                <a:avLst/>
              </a:prstGeom>
              <a:noFill/>
              <a:ln w="22225"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ja-JP" altLang="en-US" sz="1100" b="0" i="0" u="none" strike="noStrike" cap="none" normalizeH="0" baseline="0" smtClean="0">
                  <a:ln>
                    <a:noFill/>
                  </a:ln>
                  <a:solidFill>
                    <a:schemeClr val="tx1"/>
                  </a:solidFill>
                  <a:effectLst/>
                  <a:latin typeface="Times New Roman" pitchFamily="18" charset="0"/>
                </a:endParaRPr>
              </a:p>
            </p:txBody>
          </p:sp>
        </p:grpSp>
        <p:grpSp>
          <p:nvGrpSpPr>
            <p:cNvPr id="435" name="グループ化 434"/>
            <p:cNvGrpSpPr/>
            <p:nvPr/>
          </p:nvGrpSpPr>
          <p:grpSpPr>
            <a:xfrm rot="2700000">
              <a:off x="3985744" y="4648725"/>
              <a:ext cx="166688" cy="83344"/>
              <a:chOff x="1046201" y="3505200"/>
              <a:chExt cx="762000" cy="381000"/>
            </a:xfrm>
          </p:grpSpPr>
          <p:sp>
            <p:nvSpPr>
              <p:cNvPr id="472" name="円弧 471"/>
              <p:cNvSpPr/>
              <p:nvPr/>
            </p:nvSpPr>
            <p:spPr bwMode="auto">
              <a:xfrm>
                <a:off x="1046201" y="3505200"/>
                <a:ext cx="381000" cy="381000"/>
              </a:xfrm>
              <a:prstGeom prst="arc">
                <a:avLst/>
              </a:prstGeom>
              <a:noFill/>
              <a:ln w="22225"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ja-JP" altLang="en-US" sz="1100" b="0" i="0" u="none" strike="noStrike" cap="none" normalizeH="0" baseline="0" smtClean="0">
                  <a:ln>
                    <a:noFill/>
                  </a:ln>
                  <a:solidFill>
                    <a:schemeClr val="tx1"/>
                  </a:solidFill>
                  <a:effectLst/>
                  <a:latin typeface="Times New Roman" pitchFamily="18" charset="0"/>
                </a:endParaRPr>
              </a:p>
            </p:txBody>
          </p:sp>
          <p:sp>
            <p:nvSpPr>
              <p:cNvPr id="473" name="円弧 472"/>
              <p:cNvSpPr/>
              <p:nvPr/>
            </p:nvSpPr>
            <p:spPr bwMode="auto">
              <a:xfrm rot="10800000">
                <a:off x="1427201" y="3505200"/>
                <a:ext cx="381000" cy="381000"/>
              </a:xfrm>
              <a:prstGeom prst="arc">
                <a:avLst/>
              </a:prstGeom>
              <a:noFill/>
              <a:ln w="22225"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ja-JP" altLang="en-US" sz="1100" b="0" i="0" u="none" strike="noStrike" cap="none" normalizeH="0" baseline="0" smtClean="0">
                  <a:ln>
                    <a:noFill/>
                  </a:ln>
                  <a:solidFill>
                    <a:schemeClr val="tx1"/>
                  </a:solidFill>
                  <a:effectLst/>
                  <a:latin typeface="Times New Roman" pitchFamily="18" charset="0"/>
                </a:endParaRPr>
              </a:p>
            </p:txBody>
          </p:sp>
        </p:grpSp>
        <p:grpSp>
          <p:nvGrpSpPr>
            <p:cNvPr id="436" name="グループ化 435"/>
            <p:cNvGrpSpPr/>
            <p:nvPr/>
          </p:nvGrpSpPr>
          <p:grpSpPr>
            <a:xfrm rot="2700000">
              <a:off x="3950866" y="4993992"/>
              <a:ext cx="166688" cy="83344"/>
              <a:chOff x="1046201" y="3505200"/>
              <a:chExt cx="762000" cy="381000"/>
            </a:xfrm>
          </p:grpSpPr>
          <p:sp>
            <p:nvSpPr>
              <p:cNvPr id="470" name="円弧 469"/>
              <p:cNvSpPr/>
              <p:nvPr/>
            </p:nvSpPr>
            <p:spPr bwMode="auto">
              <a:xfrm>
                <a:off x="1046201" y="3505200"/>
                <a:ext cx="381000" cy="381000"/>
              </a:xfrm>
              <a:prstGeom prst="arc">
                <a:avLst/>
              </a:prstGeom>
              <a:noFill/>
              <a:ln w="22225"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ja-JP" altLang="en-US" sz="1100" b="0" i="0" u="none" strike="noStrike" cap="none" normalizeH="0" baseline="0" smtClean="0">
                  <a:ln>
                    <a:noFill/>
                  </a:ln>
                  <a:solidFill>
                    <a:schemeClr val="tx1"/>
                  </a:solidFill>
                  <a:effectLst/>
                  <a:latin typeface="Times New Roman" pitchFamily="18" charset="0"/>
                </a:endParaRPr>
              </a:p>
            </p:txBody>
          </p:sp>
          <p:sp>
            <p:nvSpPr>
              <p:cNvPr id="471" name="円弧 470"/>
              <p:cNvSpPr/>
              <p:nvPr/>
            </p:nvSpPr>
            <p:spPr bwMode="auto">
              <a:xfrm rot="10800000">
                <a:off x="1427201" y="3505200"/>
                <a:ext cx="381000" cy="381000"/>
              </a:xfrm>
              <a:prstGeom prst="arc">
                <a:avLst/>
              </a:prstGeom>
              <a:noFill/>
              <a:ln w="22225"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ja-JP" altLang="en-US" sz="1100" b="0" i="0" u="none" strike="noStrike" cap="none" normalizeH="0" baseline="0" smtClean="0">
                  <a:ln>
                    <a:noFill/>
                  </a:ln>
                  <a:solidFill>
                    <a:schemeClr val="tx1"/>
                  </a:solidFill>
                  <a:effectLst/>
                  <a:latin typeface="Times New Roman" pitchFamily="18" charset="0"/>
                </a:endParaRPr>
              </a:p>
            </p:txBody>
          </p:sp>
        </p:grpSp>
        <p:grpSp>
          <p:nvGrpSpPr>
            <p:cNvPr id="437" name="グループ化 436"/>
            <p:cNvGrpSpPr/>
            <p:nvPr/>
          </p:nvGrpSpPr>
          <p:grpSpPr>
            <a:xfrm rot="2700000">
              <a:off x="3985744" y="4993992"/>
              <a:ext cx="166688" cy="83344"/>
              <a:chOff x="1046201" y="3505200"/>
              <a:chExt cx="762000" cy="381000"/>
            </a:xfrm>
          </p:grpSpPr>
          <p:sp>
            <p:nvSpPr>
              <p:cNvPr id="468" name="円弧 467"/>
              <p:cNvSpPr/>
              <p:nvPr/>
            </p:nvSpPr>
            <p:spPr bwMode="auto">
              <a:xfrm>
                <a:off x="1046201" y="3505200"/>
                <a:ext cx="381000" cy="381000"/>
              </a:xfrm>
              <a:prstGeom prst="arc">
                <a:avLst/>
              </a:prstGeom>
              <a:noFill/>
              <a:ln w="22225"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ja-JP" altLang="en-US" sz="1100" b="0" i="0" u="none" strike="noStrike" cap="none" normalizeH="0" baseline="0" smtClean="0">
                  <a:ln>
                    <a:noFill/>
                  </a:ln>
                  <a:solidFill>
                    <a:schemeClr val="tx1"/>
                  </a:solidFill>
                  <a:effectLst/>
                  <a:latin typeface="Times New Roman" pitchFamily="18" charset="0"/>
                </a:endParaRPr>
              </a:p>
            </p:txBody>
          </p:sp>
          <p:sp>
            <p:nvSpPr>
              <p:cNvPr id="469" name="円弧 468"/>
              <p:cNvSpPr/>
              <p:nvPr/>
            </p:nvSpPr>
            <p:spPr bwMode="auto">
              <a:xfrm rot="10800000">
                <a:off x="1427201" y="3505200"/>
                <a:ext cx="381000" cy="381000"/>
              </a:xfrm>
              <a:prstGeom prst="arc">
                <a:avLst/>
              </a:prstGeom>
              <a:noFill/>
              <a:ln w="22225"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ja-JP" altLang="en-US" sz="1100" b="0" i="0" u="none" strike="noStrike" cap="none" normalizeH="0" baseline="0" smtClean="0">
                  <a:ln>
                    <a:noFill/>
                  </a:ln>
                  <a:solidFill>
                    <a:schemeClr val="tx1"/>
                  </a:solidFill>
                  <a:effectLst/>
                  <a:latin typeface="Times New Roman" pitchFamily="18" charset="0"/>
                </a:endParaRPr>
              </a:p>
            </p:txBody>
          </p:sp>
        </p:grpSp>
        <p:grpSp>
          <p:nvGrpSpPr>
            <p:cNvPr id="438" name="グループ化 437"/>
            <p:cNvGrpSpPr/>
            <p:nvPr/>
          </p:nvGrpSpPr>
          <p:grpSpPr>
            <a:xfrm rot="2700000">
              <a:off x="3950866" y="5241131"/>
              <a:ext cx="166688" cy="83344"/>
              <a:chOff x="1046201" y="3505200"/>
              <a:chExt cx="762000" cy="381000"/>
            </a:xfrm>
          </p:grpSpPr>
          <p:sp>
            <p:nvSpPr>
              <p:cNvPr id="466" name="円弧 465"/>
              <p:cNvSpPr/>
              <p:nvPr/>
            </p:nvSpPr>
            <p:spPr bwMode="auto">
              <a:xfrm>
                <a:off x="1046201" y="3505200"/>
                <a:ext cx="381000" cy="381000"/>
              </a:xfrm>
              <a:prstGeom prst="arc">
                <a:avLst/>
              </a:prstGeom>
              <a:noFill/>
              <a:ln w="22225"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ja-JP" altLang="en-US" sz="1100" b="0" i="0" u="none" strike="noStrike" cap="none" normalizeH="0" baseline="0" smtClean="0">
                  <a:ln>
                    <a:noFill/>
                  </a:ln>
                  <a:solidFill>
                    <a:schemeClr val="tx1"/>
                  </a:solidFill>
                  <a:effectLst/>
                  <a:latin typeface="Times New Roman" pitchFamily="18" charset="0"/>
                </a:endParaRPr>
              </a:p>
            </p:txBody>
          </p:sp>
          <p:sp>
            <p:nvSpPr>
              <p:cNvPr id="467" name="円弧 466"/>
              <p:cNvSpPr/>
              <p:nvPr/>
            </p:nvSpPr>
            <p:spPr bwMode="auto">
              <a:xfrm rot="10800000">
                <a:off x="1427201" y="3505200"/>
                <a:ext cx="381000" cy="381000"/>
              </a:xfrm>
              <a:prstGeom prst="arc">
                <a:avLst/>
              </a:prstGeom>
              <a:noFill/>
              <a:ln w="22225"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ja-JP" altLang="en-US" sz="1100" b="0" i="0" u="none" strike="noStrike" cap="none" normalizeH="0" baseline="0" smtClean="0">
                  <a:ln>
                    <a:noFill/>
                  </a:ln>
                  <a:solidFill>
                    <a:schemeClr val="tx1"/>
                  </a:solidFill>
                  <a:effectLst/>
                  <a:latin typeface="Times New Roman" pitchFamily="18" charset="0"/>
                </a:endParaRPr>
              </a:p>
            </p:txBody>
          </p:sp>
        </p:grpSp>
        <p:grpSp>
          <p:nvGrpSpPr>
            <p:cNvPr id="439" name="グループ化 438"/>
            <p:cNvGrpSpPr/>
            <p:nvPr/>
          </p:nvGrpSpPr>
          <p:grpSpPr>
            <a:xfrm rot="2700000">
              <a:off x="3985744" y="5241131"/>
              <a:ext cx="166688" cy="83344"/>
              <a:chOff x="1046201" y="3505200"/>
              <a:chExt cx="762000" cy="381000"/>
            </a:xfrm>
          </p:grpSpPr>
          <p:sp>
            <p:nvSpPr>
              <p:cNvPr id="464" name="円弧 463"/>
              <p:cNvSpPr/>
              <p:nvPr/>
            </p:nvSpPr>
            <p:spPr bwMode="auto">
              <a:xfrm>
                <a:off x="1046201" y="3505200"/>
                <a:ext cx="381000" cy="381000"/>
              </a:xfrm>
              <a:prstGeom prst="arc">
                <a:avLst/>
              </a:prstGeom>
              <a:noFill/>
              <a:ln w="22225"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ja-JP" altLang="en-US" sz="1100" b="0" i="0" u="none" strike="noStrike" cap="none" normalizeH="0" baseline="0" smtClean="0">
                  <a:ln>
                    <a:noFill/>
                  </a:ln>
                  <a:solidFill>
                    <a:schemeClr val="tx1"/>
                  </a:solidFill>
                  <a:effectLst/>
                  <a:latin typeface="Times New Roman" pitchFamily="18" charset="0"/>
                </a:endParaRPr>
              </a:p>
            </p:txBody>
          </p:sp>
          <p:sp>
            <p:nvSpPr>
              <p:cNvPr id="465" name="円弧 464"/>
              <p:cNvSpPr/>
              <p:nvPr/>
            </p:nvSpPr>
            <p:spPr bwMode="auto">
              <a:xfrm rot="10800000">
                <a:off x="1427201" y="3505200"/>
                <a:ext cx="381000" cy="381000"/>
              </a:xfrm>
              <a:prstGeom prst="arc">
                <a:avLst/>
              </a:prstGeom>
              <a:noFill/>
              <a:ln w="22225"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ja-JP" altLang="en-US" sz="1100" b="0" i="0" u="none" strike="noStrike" cap="none" normalizeH="0" baseline="0" smtClean="0">
                  <a:ln>
                    <a:noFill/>
                  </a:ln>
                  <a:solidFill>
                    <a:schemeClr val="tx1"/>
                  </a:solidFill>
                  <a:effectLst/>
                  <a:latin typeface="Times New Roman" pitchFamily="18" charset="0"/>
                </a:endParaRPr>
              </a:p>
            </p:txBody>
          </p:sp>
        </p:grpSp>
        <p:grpSp>
          <p:nvGrpSpPr>
            <p:cNvPr id="440" name="グループ化 439"/>
            <p:cNvGrpSpPr/>
            <p:nvPr/>
          </p:nvGrpSpPr>
          <p:grpSpPr>
            <a:xfrm rot="2700000">
              <a:off x="3950866" y="5458409"/>
              <a:ext cx="166688" cy="83344"/>
              <a:chOff x="1046201" y="3505200"/>
              <a:chExt cx="762000" cy="381000"/>
            </a:xfrm>
          </p:grpSpPr>
          <p:sp>
            <p:nvSpPr>
              <p:cNvPr id="462" name="円弧 461"/>
              <p:cNvSpPr/>
              <p:nvPr/>
            </p:nvSpPr>
            <p:spPr bwMode="auto">
              <a:xfrm>
                <a:off x="1046201" y="3505200"/>
                <a:ext cx="381000" cy="381000"/>
              </a:xfrm>
              <a:prstGeom prst="arc">
                <a:avLst/>
              </a:prstGeom>
              <a:noFill/>
              <a:ln w="22225"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ja-JP" altLang="en-US" sz="1100" b="0" i="0" u="none" strike="noStrike" cap="none" normalizeH="0" baseline="0" smtClean="0">
                  <a:ln>
                    <a:noFill/>
                  </a:ln>
                  <a:solidFill>
                    <a:schemeClr val="tx1"/>
                  </a:solidFill>
                  <a:effectLst/>
                  <a:latin typeface="Times New Roman" pitchFamily="18" charset="0"/>
                </a:endParaRPr>
              </a:p>
            </p:txBody>
          </p:sp>
          <p:sp>
            <p:nvSpPr>
              <p:cNvPr id="463" name="円弧 462"/>
              <p:cNvSpPr/>
              <p:nvPr/>
            </p:nvSpPr>
            <p:spPr bwMode="auto">
              <a:xfrm rot="10800000">
                <a:off x="1427201" y="3505200"/>
                <a:ext cx="381000" cy="381000"/>
              </a:xfrm>
              <a:prstGeom prst="arc">
                <a:avLst/>
              </a:prstGeom>
              <a:noFill/>
              <a:ln w="22225"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ja-JP" altLang="en-US" sz="1100" b="0" i="0" u="none" strike="noStrike" cap="none" normalizeH="0" baseline="0" smtClean="0">
                  <a:ln>
                    <a:noFill/>
                  </a:ln>
                  <a:solidFill>
                    <a:schemeClr val="tx1"/>
                  </a:solidFill>
                  <a:effectLst/>
                  <a:latin typeface="Times New Roman" pitchFamily="18" charset="0"/>
                </a:endParaRPr>
              </a:p>
            </p:txBody>
          </p:sp>
        </p:grpSp>
        <p:grpSp>
          <p:nvGrpSpPr>
            <p:cNvPr id="441" name="グループ化 440"/>
            <p:cNvGrpSpPr/>
            <p:nvPr/>
          </p:nvGrpSpPr>
          <p:grpSpPr>
            <a:xfrm rot="2700000">
              <a:off x="3985744" y="5458409"/>
              <a:ext cx="166688" cy="83344"/>
              <a:chOff x="1046201" y="3505200"/>
              <a:chExt cx="762000" cy="381000"/>
            </a:xfrm>
          </p:grpSpPr>
          <p:sp>
            <p:nvSpPr>
              <p:cNvPr id="460" name="円弧 459"/>
              <p:cNvSpPr/>
              <p:nvPr/>
            </p:nvSpPr>
            <p:spPr bwMode="auto">
              <a:xfrm>
                <a:off x="1046201" y="3505200"/>
                <a:ext cx="381000" cy="381000"/>
              </a:xfrm>
              <a:prstGeom prst="arc">
                <a:avLst/>
              </a:prstGeom>
              <a:noFill/>
              <a:ln w="22225"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ja-JP" altLang="en-US" sz="1100" b="0" i="0" u="none" strike="noStrike" cap="none" normalizeH="0" baseline="0" smtClean="0">
                  <a:ln>
                    <a:noFill/>
                  </a:ln>
                  <a:solidFill>
                    <a:schemeClr val="tx1"/>
                  </a:solidFill>
                  <a:effectLst/>
                  <a:latin typeface="Times New Roman" pitchFamily="18" charset="0"/>
                </a:endParaRPr>
              </a:p>
            </p:txBody>
          </p:sp>
          <p:sp>
            <p:nvSpPr>
              <p:cNvPr id="461" name="円弧 460"/>
              <p:cNvSpPr/>
              <p:nvPr/>
            </p:nvSpPr>
            <p:spPr bwMode="auto">
              <a:xfrm rot="10800000">
                <a:off x="1427201" y="3505200"/>
                <a:ext cx="381000" cy="381000"/>
              </a:xfrm>
              <a:prstGeom prst="arc">
                <a:avLst/>
              </a:prstGeom>
              <a:noFill/>
              <a:ln w="22225"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ja-JP" altLang="en-US" sz="1100" b="0" i="0" u="none" strike="noStrike" cap="none" normalizeH="0" baseline="0" smtClean="0">
                  <a:ln>
                    <a:noFill/>
                  </a:ln>
                  <a:solidFill>
                    <a:schemeClr val="tx1"/>
                  </a:solidFill>
                  <a:effectLst/>
                  <a:latin typeface="Times New Roman" pitchFamily="18" charset="0"/>
                </a:endParaRPr>
              </a:p>
            </p:txBody>
          </p:sp>
        </p:grpSp>
        <p:grpSp>
          <p:nvGrpSpPr>
            <p:cNvPr id="442" name="グループ化 441"/>
            <p:cNvGrpSpPr/>
            <p:nvPr/>
          </p:nvGrpSpPr>
          <p:grpSpPr>
            <a:xfrm rot="2700000">
              <a:off x="3950866" y="5892969"/>
              <a:ext cx="166688" cy="83344"/>
              <a:chOff x="1046201" y="3505200"/>
              <a:chExt cx="762000" cy="381000"/>
            </a:xfrm>
          </p:grpSpPr>
          <p:sp>
            <p:nvSpPr>
              <p:cNvPr id="458" name="円弧 457"/>
              <p:cNvSpPr/>
              <p:nvPr/>
            </p:nvSpPr>
            <p:spPr bwMode="auto">
              <a:xfrm>
                <a:off x="1046201" y="3505200"/>
                <a:ext cx="381000" cy="381000"/>
              </a:xfrm>
              <a:prstGeom prst="arc">
                <a:avLst/>
              </a:prstGeom>
              <a:noFill/>
              <a:ln w="22225"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ja-JP" altLang="en-US" sz="1100" b="0" i="0" u="none" strike="noStrike" cap="none" normalizeH="0" baseline="0" smtClean="0">
                  <a:ln>
                    <a:noFill/>
                  </a:ln>
                  <a:solidFill>
                    <a:schemeClr val="tx1"/>
                  </a:solidFill>
                  <a:effectLst/>
                  <a:latin typeface="Times New Roman" pitchFamily="18" charset="0"/>
                </a:endParaRPr>
              </a:p>
            </p:txBody>
          </p:sp>
          <p:sp>
            <p:nvSpPr>
              <p:cNvPr id="459" name="円弧 458"/>
              <p:cNvSpPr/>
              <p:nvPr/>
            </p:nvSpPr>
            <p:spPr bwMode="auto">
              <a:xfrm rot="10800000">
                <a:off x="1427201" y="3505200"/>
                <a:ext cx="381000" cy="381000"/>
              </a:xfrm>
              <a:prstGeom prst="arc">
                <a:avLst/>
              </a:prstGeom>
              <a:noFill/>
              <a:ln w="22225"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ja-JP" altLang="en-US" sz="1100" b="0" i="0" u="none" strike="noStrike" cap="none" normalizeH="0" baseline="0" smtClean="0">
                  <a:ln>
                    <a:noFill/>
                  </a:ln>
                  <a:solidFill>
                    <a:schemeClr val="tx1"/>
                  </a:solidFill>
                  <a:effectLst/>
                  <a:latin typeface="Times New Roman" pitchFamily="18" charset="0"/>
                </a:endParaRPr>
              </a:p>
            </p:txBody>
          </p:sp>
        </p:grpSp>
        <p:grpSp>
          <p:nvGrpSpPr>
            <p:cNvPr id="443" name="グループ化 442"/>
            <p:cNvGrpSpPr/>
            <p:nvPr/>
          </p:nvGrpSpPr>
          <p:grpSpPr>
            <a:xfrm rot="2700000">
              <a:off x="3985744" y="5892969"/>
              <a:ext cx="166688" cy="83344"/>
              <a:chOff x="1046201" y="3505200"/>
              <a:chExt cx="762000" cy="381000"/>
            </a:xfrm>
          </p:grpSpPr>
          <p:sp>
            <p:nvSpPr>
              <p:cNvPr id="456" name="円弧 455"/>
              <p:cNvSpPr/>
              <p:nvPr/>
            </p:nvSpPr>
            <p:spPr bwMode="auto">
              <a:xfrm>
                <a:off x="1046201" y="3505200"/>
                <a:ext cx="381000" cy="381000"/>
              </a:xfrm>
              <a:prstGeom prst="arc">
                <a:avLst/>
              </a:prstGeom>
              <a:noFill/>
              <a:ln w="22225"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ja-JP" altLang="en-US" sz="1100" b="0" i="0" u="none" strike="noStrike" cap="none" normalizeH="0" baseline="0" smtClean="0">
                  <a:ln>
                    <a:noFill/>
                  </a:ln>
                  <a:solidFill>
                    <a:schemeClr val="tx1"/>
                  </a:solidFill>
                  <a:effectLst/>
                  <a:latin typeface="Times New Roman" pitchFamily="18" charset="0"/>
                </a:endParaRPr>
              </a:p>
            </p:txBody>
          </p:sp>
          <p:sp>
            <p:nvSpPr>
              <p:cNvPr id="457" name="円弧 456"/>
              <p:cNvSpPr/>
              <p:nvPr/>
            </p:nvSpPr>
            <p:spPr bwMode="auto">
              <a:xfrm rot="10800000">
                <a:off x="1427201" y="3505200"/>
                <a:ext cx="381000" cy="381000"/>
              </a:xfrm>
              <a:prstGeom prst="arc">
                <a:avLst/>
              </a:prstGeom>
              <a:noFill/>
              <a:ln w="22225"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ja-JP" altLang="en-US" sz="1100" b="0" i="0" u="none" strike="noStrike" cap="none" normalizeH="0" baseline="0" smtClean="0">
                  <a:ln>
                    <a:noFill/>
                  </a:ln>
                  <a:solidFill>
                    <a:schemeClr val="tx1"/>
                  </a:solidFill>
                  <a:effectLst/>
                  <a:latin typeface="Times New Roman" pitchFamily="18" charset="0"/>
                </a:endParaRPr>
              </a:p>
            </p:txBody>
          </p:sp>
        </p:grpSp>
        <p:grpSp>
          <p:nvGrpSpPr>
            <p:cNvPr id="444" name="グループ化 443"/>
            <p:cNvGrpSpPr/>
            <p:nvPr/>
          </p:nvGrpSpPr>
          <p:grpSpPr>
            <a:xfrm rot="2700000">
              <a:off x="3950866" y="6110247"/>
              <a:ext cx="166688" cy="83344"/>
              <a:chOff x="1046201" y="3505200"/>
              <a:chExt cx="762000" cy="381000"/>
            </a:xfrm>
          </p:grpSpPr>
          <p:sp>
            <p:nvSpPr>
              <p:cNvPr id="454" name="円弧 453"/>
              <p:cNvSpPr/>
              <p:nvPr/>
            </p:nvSpPr>
            <p:spPr bwMode="auto">
              <a:xfrm>
                <a:off x="1046201" y="3505200"/>
                <a:ext cx="381000" cy="381000"/>
              </a:xfrm>
              <a:prstGeom prst="arc">
                <a:avLst/>
              </a:prstGeom>
              <a:noFill/>
              <a:ln w="22225"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ja-JP" altLang="en-US" sz="1100" b="0" i="0" u="none" strike="noStrike" cap="none" normalizeH="0" baseline="0" smtClean="0">
                  <a:ln>
                    <a:noFill/>
                  </a:ln>
                  <a:solidFill>
                    <a:schemeClr val="tx1"/>
                  </a:solidFill>
                  <a:effectLst/>
                  <a:latin typeface="Times New Roman" pitchFamily="18" charset="0"/>
                </a:endParaRPr>
              </a:p>
            </p:txBody>
          </p:sp>
          <p:sp>
            <p:nvSpPr>
              <p:cNvPr id="455" name="円弧 454"/>
              <p:cNvSpPr/>
              <p:nvPr/>
            </p:nvSpPr>
            <p:spPr bwMode="auto">
              <a:xfrm rot="10800000">
                <a:off x="1427201" y="3505200"/>
                <a:ext cx="381000" cy="381000"/>
              </a:xfrm>
              <a:prstGeom prst="arc">
                <a:avLst/>
              </a:prstGeom>
              <a:noFill/>
              <a:ln w="22225"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ja-JP" altLang="en-US" sz="1100" b="0" i="0" u="none" strike="noStrike" cap="none" normalizeH="0" baseline="0" smtClean="0">
                  <a:ln>
                    <a:noFill/>
                  </a:ln>
                  <a:solidFill>
                    <a:schemeClr val="tx1"/>
                  </a:solidFill>
                  <a:effectLst/>
                  <a:latin typeface="Times New Roman" pitchFamily="18" charset="0"/>
                </a:endParaRPr>
              </a:p>
            </p:txBody>
          </p:sp>
        </p:grpSp>
        <p:grpSp>
          <p:nvGrpSpPr>
            <p:cNvPr id="445" name="グループ化 444"/>
            <p:cNvGrpSpPr/>
            <p:nvPr/>
          </p:nvGrpSpPr>
          <p:grpSpPr>
            <a:xfrm rot="2700000">
              <a:off x="3985744" y="6110247"/>
              <a:ext cx="166688" cy="83344"/>
              <a:chOff x="1046201" y="3505200"/>
              <a:chExt cx="762000" cy="381000"/>
            </a:xfrm>
          </p:grpSpPr>
          <p:sp>
            <p:nvSpPr>
              <p:cNvPr id="452" name="円弧 451"/>
              <p:cNvSpPr/>
              <p:nvPr/>
            </p:nvSpPr>
            <p:spPr bwMode="auto">
              <a:xfrm>
                <a:off x="1046201" y="3505200"/>
                <a:ext cx="381000" cy="381000"/>
              </a:xfrm>
              <a:prstGeom prst="arc">
                <a:avLst/>
              </a:prstGeom>
              <a:noFill/>
              <a:ln w="22225"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ja-JP" altLang="en-US" sz="1100" b="0" i="0" u="none" strike="noStrike" cap="none" normalizeH="0" baseline="0" smtClean="0">
                  <a:ln>
                    <a:noFill/>
                  </a:ln>
                  <a:solidFill>
                    <a:schemeClr val="tx1"/>
                  </a:solidFill>
                  <a:effectLst/>
                  <a:latin typeface="Times New Roman" pitchFamily="18" charset="0"/>
                </a:endParaRPr>
              </a:p>
            </p:txBody>
          </p:sp>
          <p:sp>
            <p:nvSpPr>
              <p:cNvPr id="453" name="円弧 452"/>
              <p:cNvSpPr/>
              <p:nvPr/>
            </p:nvSpPr>
            <p:spPr bwMode="auto">
              <a:xfrm rot="10800000">
                <a:off x="1427201" y="3505200"/>
                <a:ext cx="381000" cy="381000"/>
              </a:xfrm>
              <a:prstGeom prst="arc">
                <a:avLst/>
              </a:prstGeom>
              <a:noFill/>
              <a:ln w="22225"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ja-JP" altLang="en-US" sz="1100" b="0" i="0" u="none" strike="noStrike" cap="none" normalizeH="0" baseline="0" smtClean="0">
                  <a:ln>
                    <a:noFill/>
                  </a:ln>
                  <a:solidFill>
                    <a:schemeClr val="tx1"/>
                  </a:solidFill>
                  <a:effectLst/>
                  <a:latin typeface="Times New Roman" pitchFamily="18" charset="0"/>
                </a:endParaRPr>
              </a:p>
            </p:txBody>
          </p:sp>
        </p:grpSp>
        <p:grpSp>
          <p:nvGrpSpPr>
            <p:cNvPr id="446" name="グループ化 445"/>
            <p:cNvGrpSpPr/>
            <p:nvPr/>
          </p:nvGrpSpPr>
          <p:grpSpPr>
            <a:xfrm rot="2700000">
              <a:off x="3950866" y="6297670"/>
              <a:ext cx="166688" cy="83344"/>
              <a:chOff x="1046201" y="3505200"/>
              <a:chExt cx="762000" cy="381000"/>
            </a:xfrm>
          </p:grpSpPr>
          <p:sp>
            <p:nvSpPr>
              <p:cNvPr id="450" name="円弧 449"/>
              <p:cNvSpPr/>
              <p:nvPr/>
            </p:nvSpPr>
            <p:spPr bwMode="auto">
              <a:xfrm>
                <a:off x="1046201" y="3505200"/>
                <a:ext cx="381000" cy="381000"/>
              </a:xfrm>
              <a:prstGeom prst="arc">
                <a:avLst/>
              </a:prstGeom>
              <a:noFill/>
              <a:ln w="22225"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ja-JP" altLang="en-US" sz="1100" b="0" i="0" u="none" strike="noStrike" cap="none" normalizeH="0" baseline="0" smtClean="0">
                  <a:ln>
                    <a:noFill/>
                  </a:ln>
                  <a:solidFill>
                    <a:schemeClr val="tx1"/>
                  </a:solidFill>
                  <a:effectLst/>
                  <a:latin typeface="Times New Roman" pitchFamily="18" charset="0"/>
                </a:endParaRPr>
              </a:p>
            </p:txBody>
          </p:sp>
          <p:sp>
            <p:nvSpPr>
              <p:cNvPr id="451" name="円弧 450"/>
              <p:cNvSpPr/>
              <p:nvPr/>
            </p:nvSpPr>
            <p:spPr bwMode="auto">
              <a:xfrm rot="10800000">
                <a:off x="1427201" y="3505200"/>
                <a:ext cx="381000" cy="381000"/>
              </a:xfrm>
              <a:prstGeom prst="arc">
                <a:avLst/>
              </a:prstGeom>
              <a:noFill/>
              <a:ln w="22225"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ja-JP" altLang="en-US" sz="1100" b="0" i="0" u="none" strike="noStrike" cap="none" normalizeH="0" baseline="0" smtClean="0">
                  <a:ln>
                    <a:noFill/>
                  </a:ln>
                  <a:solidFill>
                    <a:schemeClr val="tx1"/>
                  </a:solidFill>
                  <a:effectLst/>
                  <a:latin typeface="Times New Roman" pitchFamily="18" charset="0"/>
                </a:endParaRPr>
              </a:p>
            </p:txBody>
          </p:sp>
        </p:grpSp>
        <p:grpSp>
          <p:nvGrpSpPr>
            <p:cNvPr id="447" name="グループ化 446"/>
            <p:cNvGrpSpPr/>
            <p:nvPr/>
          </p:nvGrpSpPr>
          <p:grpSpPr>
            <a:xfrm rot="2700000">
              <a:off x="3985744" y="6297670"/>
              <a:ext cx="166688" cy="83344"/>
              <a:chOff x="1046201" y="3505200"/>
              <a:chExt cx="762000" cy="381000"/>
            </a:xfrm>
          </p:grpSpPr>
          <p:sp>
            <p:nvSpPr>
              <p:cNvPr id="448" name="円弧 447"/>
              <p:cNvSpPr/>
              <p:nvPr/>
            </p:nvSpPr>
            <p:spPr bwMode="auto">
              <a:xfrm>
                <a:off x="1046201" y="3505200"/>
                <a:ext cx="381000" cy="381000"/>
              </a:xfrm>
              <a:prstGeom prst="arc">
                <a:avLst/>
              </a:prstGeom>
              <a:noFill/>
              <a:ln w="22225"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ja-JP" altLang="en-US" sz="1100" b="0" i="0" u="none" strike="noStrike" cap="none" normalizeH="0" baseline="0" smtClean="0">
                  <a:ln>
                    <a:noFill/>
                  </a:ln>
                  <a:solidFill>
                    <a:schemeClr val="tx1"/>
                  </a:solidFill>
                  <a:effectLst/>
                  <a:latin typeface="Times New Roman" pitchFamily="18" charset="0"/>
                </a:endParaRPr>
              </a:p>
            </p:txBody>
          </p:sp>
          <p:sp>
            <p:nvSpPr>
              <p:cNvPr id="449" name="円弧 448"/>
              <p:cNvSpPr/>
              <p:nvPr/>
            </p:nvSpPr>
            <p:spPr bwMode="auto">
              <a:xfrm rot="10800000">
                <a:off x="1427201" y="3505200"/>
                <a:ext cx="381000" cy="381000"/>
              </a:xfrm>
              <a:prstGeom prst="arc">
                <a:avLst/>
              </a:prstGeom>
              <a:noFill/>
              <a:ln w="22225"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ja-JP" altLang="en-US" sz="1100" b="0" i="0" u="none" strike="noStrike" cap="none" normalizeH="0" baseline="0" smtClean="0">
                  <a:ln>
                    <a:noFill/>
                  </a:ln>
                  <a:solidFill>
                    <a:schemeClr val="tx1"/>
                  </a:solidFill>
                  <a:effectLst/>
                  <a:latin typeface="Times New Roman" pitchFamily="18" charset="0"/>
                </a:endParaRPr>
              </a:p>
            </p:txBody>
          </p:sp>
        </p:grpSp>
      </p:grpSp>
    </p:spTree>
    <p:extLst>
      <p:ext uri="{BB962C8B-B14F-4D97-AF65-F5344CB8AC3E}">
        <p14:creationId xmlns:p14="http://schemas.microsoft.com/office/powerpoint/2010/main" val="205191276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753" name="Picture 9"/>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72683" y="3940029"/>
            <a:ext cx="3862962" cy="252744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1752" name="Picture 8"/>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705349" y="3941666"/>
            <a:ext cx="3860461" cy="25258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コンテンツ プレースホルダー 1"/>
          <p:cNvSpPr>
            <a:spLocks noGrp="1"/>
          </p:cNvSpPr>
          <p:nvPr>
            <p:ph idx="1"/>
          </p:nvPr>
        </p:nvSpPr>
        <p:spPr>
          <a:xfrm>
            <a:off x="685800" y="1752600"/>
            <a:ext cx="8229600" cy="4114800"/>
          </a:xfrm>
        </p:spPr>
        <p:txBody>
          <a:bodyPr/>
          <a:lstStyle/>
          <a:p>
            <a:r>
              <a:rPr kumimoji="1" lang="en-US" altLang="ja-JP" sz="2000" dirty="0"/>
              <a:t>Simulation </a:t>
            </a:r>
            <a:r>
              <a:rPr kumimoji="1" lang="en-US" altLang="ja-JP" sz="2000" dirty="0" smtClean="0"/>
              <a:t>results</a:t>
            </a:r>
          </a:p>
          <a:p>
            <a:pPr lvl="1"/>
            <a:r>
              <a:rPr kumimoji="1" lang="en-US" altLang="ja-JP" sz="1600" dirty="0"/>
              <a:t>30 STAs receive Multicast Data, </a:t>
            </a:r>
            <a:r>
              <a:rPr kumimoji="1" lang="en-US" altLang="ja-JP" sz="1600" dirty="0" smtClean="0"/>
              <a:t># of BARD = 6, more 10 STA transmit UL interference</a:t>
            </a:r>
          </a:p>
          <a:p>
            <a:pPr lvl="1"/>
            <a:r>
              <a:rPr kumimoji="1" lang="en-US" altLang="ja-JP" sz="1600" dirty="0" smtClean="0"/>
              <a:t>Threshold is Packet Error Rate. With threshold=0.2, STAs send MDR if their PER are higher (worse) than the threshold.</a:t>
            </a:r>
          </a:p>
          <a:p>
            <a:pPr lvl="1"/>
            <a:r>
              <a:rPr kumimoji="1" lang="en-US" altLang="ja-JP" sz="1600" dirty="0"/>
              <a:t>Reference is in the same condition but ALL STAs send MD Report</a:t>
            </a:r>
            <a:r>
              <a:rPr kumimoji="1" lang="en-US" altLang="ja-JP" sz="1600" dirty="0" smtClean="0"/>
              <a:t>.</a:t>
            </a:r>
          </a:p>
          <a:p>
            <a:pPr lvl="1">
              <a:buFont typeface="Wingdings" panose="05000000000000000000" pitchFamily="2" charset="2"/>
              <a:buChar char="Ø"/>
            </a:pPr>
            <a:r>
              <a:rPr kumimoji="1" lang="en-US" altLang="ja-JP" sz="1600" b="1" dirty="0" smtClean="0">
                <a:solidFill>
                  <a:srgbClr val="FF9900"/>
                </a:solidFill>
              </a:rPr>
              <a:t>Selecting </a:t>
            </a:r>
            <a:r>
              <a:rPr kumimoji="1" lang="en-US" altLang="ja-JP" sz="1600" b="1" dirty="0">
                <a:solidFill>
                  <a:srgbClr val="FF9900"/>
                </a:solidFill>
              </a:rPr>
              <a:t>Adequate threshold, MD Report overhead can be </a:t>
            </a:r>
            <a:r>
              <a:rPr kumimoji="1" lang="en-US" altLang="ja-JP" sz="1600" b="1" dirty="0" smtClean="0">
                <a:solidFill>
                  <a:srgbClr val="FF9900"/>
                </a:solidFill>
              </a:rPr>
              <a:t>reduced with almost no degradation of PLR.</a:t>
            </a:r>
            <a:endParaRPr kumimoji="1" lang="ja-JP" altLang="en-US" sz="1600" b="1" dirty="0">
              <a:solidFill>
                <a:srgbClr val="FF9900"/>
              </a:solidFill>
            </a:endParaRPr>
          </a:p>
        </p:txBody>
      </p:sp>
      <p:sp>
        <p:nvSpPr>
          <p:cNvPr id="3" name="タイトル 2"/>
          <p:cNvSpPr>
            <a:spLocks noGrp="1"/>
          </p:cNvSpPr>
          <p:nvPr>
            <p:ph type="title"/>
          </p:nvPr>
        </p:nvSpPr>
        <p:spPr/>
        <p:txBody>
          <a:bodyPr/>
          <a:lstStyle/>
          <a:p>
            <a:r>
              <a:rPr kumimoji="1" lang="en-US" altLang="ja-JP" dirty="0"/>
              <a:t>1. BAR destination selection</a:t>
            </a:r>
            <a:br>
              <a:rPr kumimoji="1" lang="en-US" altLang="ja-JP" dirty="0"/>
            </a:br>
            <a:r>
              <a:rPr kumimoji="1" lang="en-US" altLang="ja-JP" dirty="0"/>
              <a:t>with enhanced MD Report</a:t>
            </a:r>
            <a:endParaRPr kumimoji="1" lang="ja-JP" altLang="en-US" dirty="0"/>
          </a:p>
        </p:txBody>
      </p:sp>
      <p:sp>
        <p:nvSpPr>
          <p:cNvPr id="4" name="日付プレースホルダー 3"/>
          <p:cNvSpPr>
            <a:spLocks noGrp="1"/>
          </p:cNvSpPr>
          <p:nvPr>
            <p:ph type="dt" sz="half" idx="10"/>
          </p:nvPr>
        </p:nvSpPr>
        <p:spPr/>
        <p:txBody>
          <a:bodyPr/>
          <a:lstStyle/>
          <a:p>
            <a:r>
              <a:rPr lang="en-US" altLang="ja-JP" smtClean="0"/>
              <a:t>September 2015</a:t>
            </a:r>
            <a:endParaRPr lang="en-US" dirty="0"/>
          </a:p>
        </p:txBody>
      </p:sp>
      <p:sp>
        <p:nvSpPr>
          <p:cNvPr id="5" name="フッター プレースホルダー 4"/>
          <p:cNvSpPr>
            <a:spLocks noGrp="1"/>
          </p:cNvSpPr>
          <p:nvPr>
            <p:ph type="ftr" sz="quarter" idx="11"/>
          </p:nvPr>
        </p:nvSpPr>
        <p:spPr/>
        <p:txBody>
          <a:bodyPr/>
          <a:lstStyle/>
          <a:p>
            <a:r>
              <a:rPr lang="en-US" smtClean="0"/>
              <a:t>Yusuke Tanaka, Sony Corporation</a:t>
            </a:r>
            <a:endParaRPr lang="en-US" dirty="0"/>
          </a:p>
        </p:txBody>
      </p:sp>
      <p:sp>
        <p:nvSpPr>
          <p:cNvPr id="6" name="スライド番号プレースホルダー 5"/>
          <p:cNvSpPr>
            <a:spLocks noGrp="1"/>
          </p:cNvSpPr>
          <p:nvPr>
            <p:ph type="sldNum" sz="quarter" idx="12"/>
          </p:nvPr>
        </p:nvSpPr>
        <p:spPr/>
        <p:txBody>
          <a:bodyPr/>
          <a:lstStyle/>
          <a:p>
            <a:r>
              <a:rPr lang="en-US" smtClean="0"/>
              <a:t>Slide </a:t>
            </a:r>
            <a:fld id="{2D2062C0-C847-4A13-8FA5-E3D8EB01C832}" type="slidenum">
              <a:rPr lang="en-US" smtClean="0"/>
              <a:pPr/>
              <a:t>9</a:t>
            </a:fld>
            <a:endParaRPr lang="en-US" dirty="0"/>
          </a:p>
        </p:txBody>
      </p:sp>
      <p:sp>
        <p:nvSpPr>
          <p:cNvPr id="8" name="テキスト ボックス 7"/>
          <p:cNvSpPr txBox="1"/>
          <p:nvPr/>
        </p:nvSpPr>
        <p:spPr>
          <a:xfrm>
            <a:off x="1708600" y="3672483"/>
            <a:ext cx="1821332" cy="307777"/>
          </a:xfrm>
          <a:prstGeom prst="rect">
            <a:avLst/>
          </a:prstGeom>
          <a:noFill/>
        </p:spPr>
        <p:txBody>
          <a:bodyPr wrap="none" rtlCol="0">
            <a:spAutoFit/>
          </a:bodyPr>
          <a:lstStyle/>
          <a:p>
            <a:r>
              <a:rPr kumimoji="1" lang="en-US" altLang="ja-JP" sz="1400" b="1" dirty="0" smtClean="0"/>
              <a:t>MD Report overhead</a:t>
            </a:r>
            <a:endParaRPr kumimoji="1" lang="ja-JP" altLang="en-US" sz="1400" b="1" dirty="0"/>
          </a:p>
        </p:txBody>
      </p:sp>
      <p:sp>
        <p:nvSpPr>
          <p:cNvPr id="9" name="下矢印 8"/>
          <p:cNvSpPr/>
          <p:nvPr/>
        </p:nvSpPr>
        <p:spPr bwMode="auto">
          <a:xfrm>
            <a:off x="3124200" y="4042267"/>
            <a:ext cx="265715" cy="941825"/>
          </a:xfrm>
          <a:prstGeom prst="downArrow">
            <a:avLst/>
          </a:prstGeom>
          <a:solidFill>
            <a:srgbClr val="00B050"/>
          </a:solidFill>
          <a:ln w="12700" cap="flat" cmpd="sng" algn="ctr">
            <a:no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ja-JP" altLang="en-US" b="0" i="0" u="none" strike="noStrike" cap="none" normalizeH="0" baseline="0" smtClean="0">
              <a:ln>
                <a:noFill/>
              </a:ln>
              <a:solidFill>
                <a:schemeClr val="tx1"/>
              </a:solidFill>
              <a:effectLst/>
              <a:latin typeface="Times New Roman" pitchFamily="18" charset="0"/>
            </a:endParaRPr>
          </a:p>
        </p:txBody>
      </p:sp>
      <p:sp>
        <p:nvSpPr>
          <p:cNvPr id="10" name="テキスト ボックス 9"/>
          <p:cNvSpPr txBox="1"/>
          <p:nvPr/>
        </p:nvSpPr>
        <p:spPr>
          <a:xfrm>
            <a:off x="3513101" y="4574993"/>
            <a:ext cx="1231427" cy="461665"/>
          </a:xfrm>
          <a:prstGeom prst="rect">
            <a:avLst/>
          </a:prstGeom>
          <a:solidFill>
            <a:schemeClr val="bg1"/>
          </a:solidFill>
          <a:ln w="22225">
            <a:solidFill>
              <a:srgbClr val="00B050"/>
            </a:solidFill>
          </a:ln>
        </p:spPr>
        <p:txBody>
          <a:bodyPr wrap="none" rtlCol="0">
            <a:spAutoFit/>
          </a:bodyPr>
          <a:lstStyle/>
          <a:p>
            <a:pPr algn="ctr"/>
            <a:r>
              <a:rPr kumimoji="1" lang="en-US" altLang="ja-JP" b="1" dirty="0" smtClean="0"/>
              <a:t>Reducing 50%</a:t>
            </a:r>
          </a:p>
          <a:p>
            <a:pPr algn="ctr"/>
            <a:r>
              <a:rPr kumimoji="1" lang="en-US" altLang="ja-JP" b="1" dirty="0" smtClean="0"/>
              <a:t>MDR overhead</a:t>
            </a:r>
          </a:p>
        </p:txBody>
      </p:sp>
      <p:sp>
        <p:nvSpPr>
          <p:cNvPr id="20" name="テキスト ボックス 19"/>
          <p:cNvSpPr txBox="1"/>
          <p:nvPr/>
        </p:nvSpPr>
        <p:spPr>
          <a:xfrm>
            <a:off x="3361340" y="4046708"/>
            <a:ext cx="842346" cy="276999"/>
          </a:xfrm>
          <a:prstGeom prst="rect">
            <a:avLst/>
          </a:prstGeom>
          <a:noFill/>
        </p:spPr>
        <p:txBody>
          <a:bodyPr wrap="none" rtlCol="0">
            <a:spAutoFit/>
          </a:bodyPr>
          <a:lstStyle/>
          <a:p>
            <a:r>
              <a:rPr kumimoji="1" lang="en-US" altLang="ja-JP" dirty="0" smtClean="0"/>
              <a:t>Reference</a:t>
            </a:r>
            <a:endParaRPr kumimoji="1" lang="ja-JP" altLang="en-US" dirty="0"/>
          </a:p>
        </p:txBody>
      </p:sp>
      <p:sp>
        <p:nvSpPr>
          <p:cNvPr id="16" name="円/楕円 15"/>
          <p:cNvSpPr/>
          <p:nvPr/>
        </p:nvSpPr>
        <p:spPr bwMode="auto">
          <a:xfrm>
            <a:off x="3145823" y="4984092"/>
            <a:ext cx="202335" cy="202335"/>
          </a:xfrm>
          <a:prstGeom prst="ellipse">
            <a:avLst/>
          </a:prstGeom>
          <a:noFill/>
          <a:ln w="34925" cap="flat" cmpd="sng" algn="ctr">
            <a:solidFill>
              <a:srgbClr val="00B050"/>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ja-JP" altLang="en-US" b="0" i="0" u="none" strike="noStrike" cap="none" normalizeH="0" baseline="0" smtClean="0">
              <a:ln>
                <a:noFill/>
              </a:ln>
              <a:solidFill>
                <a:schemeClr val="tx1"/>
              </a:solidFill>
              <a:effectLst/>
              <a:latin typeface="Times New Roman" pitchFamily="18" charset="0"/>
            </a:endParaRPr>
          </a:p>
        </p:txBody>
      </p:sp>
      <p:sp>
        <p:nvSpPr>
          <p:cNvPr id="12" name="テキスト ボックス 11"/>
          <p:cNvSpPr txBox="1"/>
          <p:nvPr/>
        </p:nvSpPr>
        <p:spPr>
          <a:xfrm>
            <a:off x="5981950" y="3672483"/>
            <a:ext cx="1502334" cy="307777"/>
          </a:xfrm>
          <a:prstGeom prst="rect">
            <a:avLst/>
          </a:prstGeom>
          <a:noFill/>
        </p:spPr>
        <p:txBody>
          <a:bodyPr wrap="none" rtlCol="0">
            <a:spAutoFit/>
          </a:bodyPr>
          <a:lstStyle/>
          <a:p>
            <a:r>
              <a:rPr kumimoji="1" lang="en-US" altLang="ja-JP" sz="1400" b="1" dirty="0" smtClean="0"/>
              <a:t>Packet Loss Rate</a:t>
            </a:r>
            <a:endParaRPr kumimoji="1" lang="ja-JP" altLang="en-US" sz="1400" b="1" dirty="0"/>
          </a:p>
        </p:txBody>
      </p:sp>
      <p:sp>
        <p:nvSpPr>
          <p:cNvPr id="28" name="円/楕円 27"/>
          <p:cNvSpPr/>
          <p:nvPr/>
        </p:nvSpPr>
        <p:spPr bwMode="auto">
          <a:xfrm>
            <a:off x="7293840" y="5066209"/>
            <a:ext cx="202335" cy="202335"/>
          </a:xfrm>
          <a:prstGeom prst="ellipse">
            <a:avLst/>
          </a:prstGeom>
          <a:noFill/>
          <a:ln w="22225" cap="flat" cmpd="sng" algn="ctr">
            <a:solidFill>
              <a:srgbClr val="00B050"/>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ja-JP" altLang="en-US" b="0" i="0" u="none" strike="noStrike" cap="none" normalizeH="0" baseline="0" smtClean="0">
              <a:ln>
                <a:noFill/>
              </a:ln>
              <a:solidFill>
                <a:schemeClr val="tx1"/>
              </a:solidFill>
              <a:effectLst/>
              <a:latin typeface="Times New Roman" pitchFamily="18" charset="0"/>
            </a:endParaRPr>
          </a:p>
        </p:txBody>
      </p:sp>
      <p:sp>
        <p:nvSpPr>
          <p:cNvPr id="30" name="テキスト ボックス 29"/>
          <p:cNvSpPr txBox="1"/>
          <p:nvPr/>
        </p:nvSpPr>
        <p:spPr>
          <a:xfrm>
            <a:off x="5822700" y="5374319"/>
            <a:ext cx="1625766" cy="430887"/>
          </a:xfrm>
          <a:prstGeom prst="rect">
            <a:avLst/>
          </a:prstGeom>
          <a:solidFill>
            <a:schemeClr val="bg1"/>
          </a:solidFill>
          <a:ln w="12700">
            <a:solidFill>
              <a:srgbClr val="00B050"/>
            </a:solidFill>
          </a:ln>
        </p:spPr>
        <p:txBody>
          <a:bodyPr wrap="none" rtlCol="0">
            <a:spAutoFit/>
          </a:bodyPr>
          <a:lstStyle/>
          <a:p>
            <a:pPr algn="ctr"/>
            <a:r>
              <a:rPr kumimoji="1" lang="en-US" altLang="ja-JP" sz="1100" dirty="0" smtClean="0"/>
              <a:t>Almost no degradation of</a:t>
            </a:r>
          </a:p>
          <a:p>
            <a:pPr algn="ctr"/>
            <a:r>
              <a:rPr kumimoji="1" lang="en-US" altLang="ja-JP" sz="1100" dirty="0" smtClean="0"/>
              <a:t>Packet Loss Rate</a:t>
            </a:r>
          </a:p>
        </p:txBody>
      </p:sp>
      <p:sp>
        <p:nvSpPr>
          <p:cNvPr id="24" name="テキスト ボックス 23"/>
          <p:cNvSpPr txBox="1"/>
          <p:nvPr/>
        </p:nvSpPr>
        <p:spPr>
          <a:xfrm>
            <a:off x="7633337" y="5194727"/>
            <a:ext cx="842346" cy="276999"/>
          </a:xfrm>
          <a:prstGeom prst="rect">
            <a:avLst/>
          </a:prstGeom>
          <a:noFill/>
        </p:spPr>
        <p:txBody>
          <a:bodyPr wrap="none" rtlCol="0">
            <a:spAutoFit/>
          </a:bodyPr>
          <a:lstStyle/>
          <a:p>
            <a:r>
              <a:rPr kumimoji="1" lang="en-US" altLang="ja-JP" dirty="0" smtClean="0"/>
              <a:t>Reference</a:t>
            </a:r>
            <a:endParaRPr kumimoji="1" lang="ja-JP" altLang="en-US" dirty="0"/>
          </a:p>
        </p:txBody>
      </p:sp>
      <p:cxnSp>
        <p:nvCxnSpPr>
          <p:cNvPr id="32" name="直線コネクタ 31"/>
          <p:cNvCxnSpPr/>
          <p:nvPr/>
        </p:nvCxnSpPr>
        <p:spPr bwMode="auto">
          <a:xfrm>
            <a:off x="1229244" y="4042266"/>
            <a:ext cx="3123681" cy="0"/>
          </a:xfrm>
          <a:prstGeom prst="line">
            <a:avLst/>
          </a:prstGeom>
          <a:solidFill>
            <a:schemeClr val="accent1"/>
          </a:solidFill>
          <a:ln w="12700" cap="flat" cmpd="sng" algn="ctr">
            <a:solidFill>
              <a:schemeClr val="tx1"/>
            </a:solidFill>
            <a:prstDash val="sysDash"/>
            <a:round/>
            <a:headEnd type="none" w="sm" len="sm"/>
            <a:tailEnd type="none" w="sm" len="sm"/>
          </a:ln>
          <a:effectLst/>
        </p:spPr>
      </p:cxnSp>
    </p:spTree>
    <p:extLst>
      <p:ext uri="{BB962C8B-B14F-4D97-AF65-F5344CB8AC3E}">
        <p14:creationId xmlns:p14="http://schemas.microsoft.com/office/powerpoint/2010/main" val="614900394"/>
      </p:ext>
    </p:extLst>
  </p:cSld>
  <p:clrMapOvr>
    <a:masterClrMapping/>
  </p:clrMapOvr>
  <p:timing>
    <p:tnLst>
      <p:par>
        <p:cTn id="1" dur="indefinite" restart="never" nodeType="tmRoot"/>
      </p:par>
    </p:tnLst>
  </p:timing>
</p:sld>
</file>

<file path=ppt/theme/theme1.xml><?xml version="1.0" encoding="utf-8"?>
<a:theme xmlns:a="http://schemas.openxmlformats.org/drawingml/2006/main" name="802-11-Submission">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0066FF"/>
      </a:hlink>
      <a:folHlink>
        <a:srgbClr val="0000CC"/>
      </a:folHlink>
    </a:clrScheme>
    <a:fontScheme name="802-11-Submissio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2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2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802-11-Submission 1">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802-11-Submissio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33"/>
        </a:hlink>
        <a:folHlink>
          <a:srgbClr val="969696"/>
        </a:folHlink>
      </a:clrScheme>
      <a:clrMap bg1="dk2" tx1="lt1" bg2="dk1" tx2="lt2" accent1="accent1" accent2="accent2" accent3="accent3" accent4="accent4" accent5="accent5" accent6="accent6" hlink="hlink" folHlink="folHlink"/>
    </a:extraClrScheme>
    <a:extraClrScheme>
      <a:clrScheme name="802-11-Submission 3">
        <a:dk1>
          <a:srgbClr val="000000"/>
        </a:dk1>
        <a:lt1>
          <a:srgbClr val="FFFFCC"/>
        </a:lt1>
        <a:dk2>
          <a:srgbClr val="999933"/>
        </a:dk2>
        <a:lt2>
          <a:srgbClr val="808000"/>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802-11-Submission 4">
        <a:dk1>
          <a:srgbClr val="000000"/>
        </a:dk1>
        <a:lt1>
          <a:srgbClr val="FFFFFF"/>
        </a:lt1>
        <a:dk2>
          <a:srgbClr val="000000"/>
        </a:dk2>
        <a:lt2>
          <a:srgbClr val="393939"/>
        </a:lt2>
        <a:accent1>
          <a:srgbClr val="CBCBCB"/>
        </a:accent1>
        <a:accent2>
          <a:srgbClr val="868686"/>
        </a:accent2>
        <a:accent3>
          <a:srgbClr val="FFFFFF"/>
        </a:accent3>
        <a:accent4>
          <a:srgbClr val="000000"/>
        </a:accent4>
        <a:accent5>
          <a:srgbClr val="E2E2E2"/>
        </a:accent5>
        <a:accent6>
          <a:srgbClr val="797979"/>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802-11-Submission 5">
        <a:dk1>
          <a:srgbClr val="000000"/>
        </a:dk1>
        <a:lt1>
          <a:srgbClr val="FFFFFF"/>
        </a:lt1>
        <a:dk2>
          <a:srgbClr val="000000"/>
        </a:dk2>
        <a:lt2>
          <a:srgbClr val="9F9F9F"/>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802-11-Submission 6">
        <a:dk1>
          <a:srgbClr val="000000"/>
        </a:dk1>
        <a:lt1>
          <a:srgbClr val="FFFFFF"/>
        </a:lt1>
        <a:dk2>
          <a:srgbClr val="000000"/>
        </a:dk2>
        <a:lt2>
          <a:srgbClr val="868686"/>
        </a:lt2>
        <a:accent1>
          <a:srgbClr val="CBCBCB"/>
        </a:accent1>
        <a:accent2>
          <a:srgbClr val="0066FF"/>
        </a:accent2>
        <a:accent3>
          <a:srgbClr val="FFFFFF"/>
        </a:accent3>
        <a:accent4>
          <a:srgbClr val="000000"/>
        </a:accent4>
        <a:accent5>
          <a:srgbClr val="E2E2E2"/>
        </a:accent5>
        <a:accent6>
          <a:srgbClr val="005CE7"/>
        </a:accent6>
        <a:hlink>
          <a:srgbClr val="FF0033"/>
        </a:hlink>
        <a:folHlink>
          <a:srgbClr val="009900"/>
        </a:folHlink>
      </a:clrScheme>
      <a:clrMap bg1="lt1" tx1="dk1" bg2="lt2" tx2="dk2" accent1="accent1" accent2="accent2" accent3="accent3" accent4="accent4" accent5="accent5" accent6="accent6" hlink="hlink" folHlink="folHlink"/>
    </a:extraClrScheme>
    <a:extraClrScheme>
      <a:clrScheme name="802-11-Submission 7">
        <a:dk1>
          <a:srgbClr val="000000"/>
        </a:dk1>
        <a:lt1>
          <a:srgbClr val="FFFFFF"/>
        </a:lt1>
        <a:dk2>
          <a:srgbClr val="000000"/>
        </a:dk2>
        <a:lt2>
          <a:srgbClr val="969696"/>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802-11-Submission</Template>
  <TotalTime>38562</TotalTime>
  <Words>2158</Words>
  <Application>Microsoft Office PowerPoint</Application>
  <PresentationFormat>画面に合わせる (4:3)</PresentationFormat>
  <Paragraphs>413</Paragraphs>
  <Slides>23</Slides>
  <Notes>4</Notes>
  <HiddenSlides>0</HiddenSlides>
  <MMClips>0</MMClips>
  <ScaleCrop>false</ScaleCrop>
  <HeadingPairs>
    <vt:vector size="6" baseType="variant">
      <vt:variant>
        <vt:lpstr>テーマ</vt:lpstr>
      </vt:variant>
      <vt:variant>
        <vt:i4>1</vt:i4>
      </vt:variant>
      <vt:variant>
        <vt:lpstr>埋め込まれた OLE サーバー</vt:lpstr>
      </vt:variant>
      <vt:variant>
        <vt:i4>1</vt:i4>
      </vt:variant>
      <vt:variant>
        <vt:lpstr>スライド タイトル</vt:lpstr>
      </vt:variant>
      <vt:variant>
        <vt:i4>23</vt:i4>
      </vt:variant>
    </vt:vector>
  </HeadingPairs>
  <TitlesOfParts>
    <vt:vector size="25" baseType="lpstr">
      <vt:lpstr>802-11-Submission</vt:lpstr>
      <vt:lpstr>Document</vt:lpstr>
      <vt:lpstr>Further Study of 11ax Multicast</vt:lpstr>
      <vt:lpstr>Agenda</vt:lpstr>
      <vt:lpstr>Background</vt:lpstr>
      <vt:lpstr>Recap of previous work</vt:lpstr>
      <vt:lpstr>Further study item for 11ax Multicast</vt:lpstr>
      <vt:lpstr>1. BAR destination selection</vt:lpstr>
      <vt:lpstr>1. BAR destination selection with MD Report</vt:lpstr>
      <vt:lpstr>1. BAR destination selection with enhanced MD Report</vt:lpstr>
      <vt:lpstr>1. BAR destination selection with enhanced MD Report</vt:lpstr>
      <vt:lpstr>1. BAR destination selection with enhanced MD Report</vt:lpstr>
      <vt:lpstr>2. Bitmap management</vt:lpstr>
      <vt:lpstr>2. Bitmap management</vt:lpstr>
      <vt:lpstr>3. Limitation on aggregation for non-HT protection</vt:lpstr>
      <vt:lpstr>3. Limitation on aggregation for non-HT protection</vt:lpstr>
      <vt:lpstr>Conclusion</vt:lpstr>
      <vt:lpstr>Straw poll 1</vt:lpstr>
      <vt:lpstr>Straw poll 2</vt:lpstr>
      <vt:lpstr>Straw poll 3</vt:lpstr>
      <vt:lpstr>Reference</vt:lpstr>
      <vt:lpstr>PowerPoint プレゼンテーション</vt:lpstr>
      <vt:lpstr>1. BAR destination selection with enhanced MD Report</vt:lpstr>
      <vt:lpstr>9.23.3 Protection mechanisms for transmissions of HT PPDUs</vt:lpstr>
      <vt:lpstr>Simulation conditions</vt:lpstr>
    </vt:vector>
  </TitlesOfParts>
  <Company>Huawei Technologies Co.,Ltd.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[place presentation subject title text here]</dc:title>
  <dc:creator>o00903653</dc:creator>
  <cp:lastModifiedBy>TANAKA Yusuke</cp:lastModifiedBy>
  <cp:revision>914</cp:revision>
  <cp:lastPrinted>2015-09-09T05:25:49Z</cp:lastPrinted>
  <dcterms:created xsi:type="dcterms:W3CDTF">2014-01-02T14:03:14Z</dcterms:created>
  <dcterms:modified xsi:type="dcterms:W3CDTF">2015-09-11T06:21:49Z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ms_pID_725343">
    <vt:lpwstr>(1)O48q+nWDiKNAVXoAwq58w+4LvdQeLWil3Rq3V4v9XkiJ2IiN7fvCdsyqreequemyW6dOPSnk_x000d_
F4Bs1fr9Bn5o3mpJtUIgFqXl2Km6NI/F7EATlSc3+wHgfUfAkHn9UFggby0q7dJ5TySRiROE_x000d_
HmXUa/iZKW34ur5nJGxPkwBTQ5FlL49sl9QK07bN1jXePOG7TbA3YLb+5p+8BObszfmrbg==</vt:lpwstr>
  </property>
</Properties>
</file>