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96" r:id="rId4"/>
    <p:sldId id="307" r:id="rId5"/>
    <p:sldId id="300" r:id="rId6"/>
    <p:sldId id="310" r:id="rId7"/>
    <p:sldId id="311" r:id="rId8"/>
    <p:sldId id="272" r:id="rId9"/>
    <p:sldId id="304" r:id="rId10"/>
    <p:sldId id="305" r:id="rId11"/>
    <p:sldId id="306" r:id="rId12"/>
    <p:sldId id="308"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10" autoAdjust="0"/>
    <p:restoredTop sz="94715" autoAdjust="0"/>
  </p:normalViewPr>
  <p:slideViewPr>
    <p:cSldViewPr showGuides="1">
      <p:cViewPr varScale="1">
        <p:scale>
          <a:sx n="122" d="100"/>
          <a:sy n="122" d="100"/>
        </p:scale>
        <p:origin x="152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p14="http://schemas.microsoft.com/office/powerpoint/2010/main" val="62959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extLst>
      <p:ext uri="{BB962C8B-B14F-4D97-AF65-F5344CB8AC3E}">
        <p14:creationId xmlns:p14="http://schemas.microsoft.com/office/powerpoint/2010/main" val="1927495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9</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12</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Aug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11-15-1006-02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5/11-15-1196-00-00ai-tgai-comments-from-1st-sb.xls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5/11-15-1196-03-00ai-tgai-comments-from-1st-sb.xls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Aug 11</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 Nov ,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2015-08-11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532646386"/>
              </p:ext>
            </p:extLst>
          </p:nvPr>
        </p:nvGraphicFramePr>
        <p:xfrm>
          <a:off x="533400" y="3429000"/>
          <a:ext cx="8085859" cy="1595756"/>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Marc EMMELMANN</a:t>
                      </a:r>
                      <a:endParaRPr kumimoji="1" lang="ja-JP" sz="1300" b="1"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+49 177 213 12 05</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Aug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10</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11</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12</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13</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en-US" altLang="ja-JP" dirty="0">
                <a:ea typeface="ＭＳ Ｐゴシック" pitchFamily="-84" charset="-128"/>
                <a:cs typeface="ＭＳ Ｐゴシック" pitchFamily="-84" charset="-128"/>
              </a:rPr>
              <a:t>Aug 11</a:t>
            </a:r>
            <a:r>
              <a:rPr lang="en-US" altLang="ja-JP" baseline="30000" dirty="0">
                <a:ea typeface="ＭＳ Ｐゴシック" pitchFamily="-84" charset="-128"/>
                <a:cs typeface="ＭＳ Ｐゴシック" pitchFamily="-84" charset="-128"/>
              </a:rPr>
              <a:t>th</a:t>
            </a:r>
            <a:r>
              <a:rPr lang="en-US" altLang="ja-JP" dirty="0">
                <a:ea typeface="ＭＳ Ｐゴシック" pitchFamily="-84" charset="-128"/>
                <a:cs typeface="ＭＳ Ｐゴシック" pitchFamily="-84" charset="-128"/>
              </a:rPr>
              <a:t>  – Nov , 2015</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Aug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Roll call</a:t>
            </a:r>
          </a:p>
          <a:p>
            <a:pPr>
              <a:defRPr/>
            </a:pPr>
            <a:r>
              <a:rPr lang="en-US" altLang="ja-JP" dirty="0" smtClean="0"/>
              <a:t>Status report of LB214</a:t>
            </a:r>
          </a:p>
          <a:p>
            <a:pPr>
              <a:defRPr/>
            </a:pPr>
            <a:r>
              <a:rPr lang="en-US" altLang="ja-JP" dirty="0" smtClean="0"/>
              <a:t>Comment resolution for CID9001 and CID9002</a:t>
            </a:r>
          </a:p>
          <a:p>
            <a:pPr>
              <a:defRPr/>
            </a:pPr>
            <a:r>
              <a:rPr lang="en-US" altLang="ja-JP" dirty="0" smtClean="0"/>
              <a:t>Plan for next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Sep 22</a:t>
            </a:r>
            <a:r>
              <a:rPr lang="en-US" altLang="ja-JP" baseline="30000" dirty="0" smtClean="0">
                <a:ea typeface="ＭＳ Ｐゴシック" pitchFamily="-84" charset="-128"/>
                <a:cs typeface="ＭＳ Ｐゴシック" pitchFamily="-84" charset="-128"/>
              </a:rPr>
              <a:t>ne</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Roll call</a:t>
            </a:r>
          </a:p>
          <a:p>
            <a:pPr>
              <a:defRPr/>
            </a:pPr>
            <a:r>
              <a:rPr lang="en-US" altLang="ja-JP" dirty="0" smtClean="0"/>
              <a:t>Status report of first SB</a:t>
            </a:r>
          </a:p>
          <a:p>
            <a:pPr>
              <a:defRPr/>
            </a:pPr>
            <a:r>
              <a:rPr lang="en-US" altLang="ja-JP" dirty="0" smtClean="0"/>
              <a:t>Comment resolution</a:t>
            </a:r>
          </a:p>
          <a:p>
            <a:pPr lvl="1" algn="r">
              <a:defRPr/>
            </a:pPr>
            <a:r>
              <a:rPr lang="en-US" altLang="ja-JP" dirty="0" smtClean="0">
                <a:hlinkClick r:id="rId3"/>
              </a:rPr>
              <a:t>https</a:t>
            </a:r>
            <a:r>
              <a:rPr lang="en-US" altLang="ja-JP" dirty="0">
                <a:hlinkClick r:id="rId3"/>
              </a:rPr>
              <a:t>://mentor.ieee.org/802.11/dcn/15/11-15-1196-00-00ai-tgai-comments-from-1st-sb.xlsx</a:t>
            </a:r>
            <a:endParaRPr lang="en-US" altLang="ja-JP" dirty="0" smtClean="0"/>
          </a:p>
          <a:p>
            <a:pPr>
              <a:defRPr/>
            </a:pPr>
            <a:r>
              <a:rPr lang="en-US" altLang="ja-JP" dirty="0" smtClean="0"/>
              <a:t>Plan for next call</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p14="http://schemas.microsoft.com/office/powerpoint/2010/main" val="937558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Sep </a:t>
            </a:r>
            <a:r>
              <a:rPr lang="en-US" altLang="ja-JP" dirty="0" smtClean="0">
                <a:ea typeface="ＭＳ Ｐゴシック" pitchFamily="-84" charset="-128"/>
                <a:cs typeface="ＭＳ Ｐゴシック" pitchFamily="-84" charset="-128"/>
              </a:rPr>
              <a:t>29th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Comment resolution 15-1196r3</a:t>
            </a:r>
            <a:endParaRPr lang="en-US" altLang="ja-JP" dirty="0" smtClean="0"/>
          </a:p>
          <a:p>
            <a:pPr lvl="1">
              <a:defRPr/>
            </a:pPr>
            <a:r>
              <a:rPr lang="en-US" altLang="ja-JP" dirty="0">
                <a:hlinkClick r:id="rId3"/>
              </a:rPr>
              <a:t>https://mentor.ieee.org/802.11/dcn/15/11-15-1196-03-00ai-tgai-comments-from-1st-sb.xlsx</a:t>
            </a:r>
            <a:endParaRPr lang="en-US" altLang="ja-JP" dirty="0" smtClean="0"/>
          </a:p>
          <a:p>
            <a:pPr>
              <a:defRPr/>
            </a:pPr>
            <a:r>
              <a:rPr lang="en-US" altLang="ja-JP" dirty="0" smtClean="0"/>
              <a:t>Plan for next call</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extLst>
      <p:ext uri="{BB962C8B-B14F-4D97-AF65-F5344CB8AC3E}">
        <p14:creationId xmlns:p14="http://schemas.microsoft.com/office/powerpoint/2010/main" val="726371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8</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Aug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9</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TotalTime>
  <Words>1188</Words>
  <Application>Microsoft Macintosh PowerPoint</Application>
  <PresentationFormat>画面に合わせる (4:3)</PresentationFormat>
  <Paragraphs>194</Paragraphs>
  <Slides>13</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Arial</vt:lpstr>
      <vt:lpstr>Helvetica</vt:lpstr>
      <vt:lpstr>Monotype Sorts</vt:lpstr>
      <vt:lpstr>ＭＳ Ｐゴシック</vt:lpstr>
      <vt:lpstr>ＭＳ 明朝</vt:lpstr>
      <vt:lpstr>Times New Roman</vt:lpstr>
      <vt:lpstr>802-11-Submission</vt:lpstr>
      <vt:lpstr>IEEE 802.11 TGai Fast Initial Link Setup  Teleconference Agenda for Aug 11th  – Nov , 2015</vt:lpstr>
      <vt:lpstr>Abstract</vt:lpstr>
      <vt:lpstr>Meeting Protocol</vt:lpstr>
      <vt:lpstr>Call for Potentially Essential Patents</vt:lpstr>
      <vt:lpstr>Agenda for Aug 11th, 2015</vt:lpstr>
      <vt:lpstr>Agenda for Sep 22ne, 2015</vt:lpstr>
      <vt:lpstr>Agenda for Sep 29th, 2015</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Microsoft Office ユーザー</cp:lastModifiedBy>
  <cp:revision>414</cp:revision>
  <cp:lastPrinted>1998-02-10T13:28:06Z</cp:lastPrinted>
  <dcterms:created xsi:type="dcterms:W3CDTF">2015-06-09T10:04:35Z</dcterms:created>
  <dcterms:modified xsi:type="dcterms:W3CDTF">2015-09-29T14:15:45Z</dcterms:modified>
  <cp:category/>
</cp:coreProperties>
</file>