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93" r:id="rId4"/>
    <p:sldId id="295" r:id="rId5"/>
    <p:sldId id="294" r:id="rId6"/>
    <p:sldId id="285" r:id="rId7"/>
    <p:sldId id="267" r:id="rId8"/>
    <p:sldId id="284" r:id="rId9"/>
    <p:sldId id="28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4" d="100"/>
          <a:sy n="84" d="100"/>
        </p:scale>
        <p:origin x="-62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802.11-15/870r2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5034"/>
              </p:ext>
            </p:extLst>
          </p:nvPr>
        </p:nvGraphicFramePr>
        <p:xfrm>
          <a:off x="517525" y="2273300"/>
          <a:ext cx="801211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46962" imgH="4189167" progId="Word.Document.8">
                  <p:embed/>
                </p:oleObj>
              </mc:Choice>
              <mc:Fallback>
                <p:oleObj name="Document" r:id="rId4" imgW="8246962" imgH="41891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012113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Perspective</a:t>
            </a:r>
            <a:br>
              <a:rPr lang="en-US" dirty="0"/>
            </a:br>
            <a:r>
              <a:rPr lang="en-US" dirty="0"/>
              <a:t>Opportunities 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Recently more 802.11 devices capable of operating in 2.4 GHz </a:t>
            </a:r>
            <a:r>
              <a:rPr lang="en-US" dirty="0"/>
              <a:t>&amp; 5 GHz </a:t>
            </a:r>
            <a:r>
              <a:rPr lang="en-US" dirty="0" smtClean="0"/>
              <a:t>than devices </a:t>
            </a:r>
            <a:r>
              <a:rPr lang="en-US" dirty="0"/>
              <a:t>supporting 2.4 GHz </a:t>
            </a:r>
            <a:r>
              <a:rPr lang="en-US" dirty="0" smtClean="0"/>
              <a:t>only have been shipped. However, the majority of BSSs still operate </a:t>
            </a:r>
            <a:r>
              <a:rPr lang="en-US" dirty="0"/>
              <a:t>in 2.4 GHz and 5 GHz </a:t>
            </a:r>
            <a:r>
              <a:rPr lang="en-US" dirty="0" smtClean="0"/>
              <a:t>usage lacks behind.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Although 2.4</a:t>
            </a:r>
            <a:r>
              <a:rPr lang="en-US" dirty="0"/>
              <a:t> </a:t>
            </a:r>
            <a:r>
              <a:rPr lang="en-US" dirty="0" smtClean="0"/>
              <a:t>GHz band is often referred to as “junk band,” it plays a vital role for 802.11. Also because the 2.4</a:t>
            </a:r>
            <a:r>
              <a:rPr lang="en-US" dirty="0"/>
              <a:t> </a:t>
            </a:r>
            <a:r>
              <a:rPr lang="en-US" dirty="0" smtClean="0"/>
              <a:t>GHz spectrum has a lower free space path loss than 5</a:t>
            </a:r>
            <a:r>
              <a:rPr lang="en-US" dirty="0"/>
              <a:t> </a:t>
            </a:r>
            <a:r>
              <a:rPr lang="en-US" dirty="0" smtClean="0"/>
              <a:t>GHz, the 2.4</a:t>
            </a:r>
            <a:r>
              <a:rPr lang="en-US" dirty="0"/>
              <a:t> </a:t>
            </a:r>
            <a:r>
              <a:rPr lang="en-US" dirty="0" smtClean="0"/>
              <a:t>GHz spectrum should not be given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802.11ac addresses the 5 </a:t>
            </a:r>
            <a:r>
              <a:rPr lang="en-US" dirty="0" smtClean="0"/>
              <a:t>GHz only, but the industry’s interest in “backporting” features to 2.4</a:t>
            </a:r>
            <a:r>
              <a:rPr lang="en-US" dirty="0"/>
              <a:t> </a:t>
            </a:r>
            <a:r>
              <a:rPr lang="en-US" dirty="0" smtClean="0"/>
              <a:t>GHz outlines the importance of the latter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802.11ax will address both 802.11 bands and thus the 2.4</a:t>
            </a:r>
            <a:r>
              <a:rPr lang="en-US" dirty="0"/>
              <a:t> </a:t>
            </a:r>
            <a:r>
              <a:rPr lang="en-US" dirty="0" smtClean="0"/>
              <a:t>GHz band should not be ignored.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shown that 802.11’s Basic Service Set (BSS) management works robust but inefficient. A lot </a:t>
            </a:r>
            <a:r>
              <a:rPr lang="en-US" dirty="0"/>
              <a:t>of airtime (up to 58</a:t>
            </a:r>
            <a:r>
              <a:rPr lang="en-US" dirty="0" smtClean="0"/>
              <a:t>% = 90</a:t>
            </a:r>
            <a:r>
              <a:rPr lang="en-US" dirty="0"/>
              <a:t>% × 64</a:t>
            </a:r>
            <a:r>
              <a:rPr lang="en-US" dirty="0" smtClean="0"/>
              <a:t>%, </a:t>
            </a:r>
            <a:r>
              <a:rPr lang="en-US" dirty="0"/>
              <a:t>see [2]) </a:t>
            </a:r>
            <a:r>
              <a:rPr lang="en-US" dirty="0" smtClean="0"/>
              <a:t>is wasted with management frame traffic.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propose a simple addition to the 802.11ax Specification Framework Document (SFD) that has been highlighted by others before.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 channel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channel bandwidth is 20 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 MHz </a:t>
            </a:r>
            <a:r>
              <a:rPr lang="en-US" dirty="0" smtClean="0"/>
              <a:t>channel number increments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Few non-overlapping channels (1, 6, 11)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regulatory domains have extra channels (13,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[3] reports about random channel assignment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operators not aware of channel overlap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Dissimilar channel numbers treated as indicator for dissimilar frequency channels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request frame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devices send probe frames on every channel </a:t>
            </a:r>
            <a:r>
              <a:rPr lang="en-US" dirty="0" smtClean="0"/>
              <a:t>available in 2.4</a:t>
            </a:r>
            <a:r>
              <a:rPr lang="en-US" dirty="0"/>
              <a:t>  </a:t>
            </a:r>
            <a:r>
              <a:rPr lang="en-US" dirty="0" smtClean="0"/>
              <a:t>GHz (1 …</a:t>
            </a:r>
            <a:r>
              <a:rPr lang="en-US" dirty="0"/>
              <a:t> </a:t>
            </a:r>
            <a:r>
              <a:rPr lang="en-US" dirty="0" smtClean="0"/>
              <a:t>11 </a:t>
            </a:r>
            <a:r>
              <a:rPr lang="en-US" dirty="0"/>
              <a:t>resp. 13)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DSSS, probes can be easily received when off one or two channels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[1-3]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Huge amount of probe response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on- and off-channel respond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Probing device receives the same responses multiple times when “walking” through all 2.4</a:t>
            </a:r>
            <a:r>
              <a:rPr lang="en-US" dirty="0"/>
              <a:t> </a:t>
            </a:r>
            <a:r>
              <a:rPr lang="en-US" dirty="0" smtClean="0"/>
              <a:t>GHz 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STAs and </a:t>
            </a:r>
            <a:r>
              <a:rPr lang="en-US" dirty="0"/>
              <a:t>2.4 GHz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OFDMA 802.11ax introduces a new paradigm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Physical &amp; virtual carrier sensing important to align with OBSS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Avoid partially overlapping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 operation (even if mixed with legacy modes) should ban the use of non-orthogonal channels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2.4 GHz </a:t>
            </a:r>
            <a:r>
              <a:rPr lang="en-US" dirty="0" smtClean="0"/>
              <a:t>band, HE APs shall not operate on channels other than 1, 6, and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Non-AP HE STAs shall probe on channels 1, 6, and 11 before probing on any other channel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shall</a:t>
            </a:r>
            <a:r>
              <a:rPr lang="en-US" dirty="0" smtClean="0"/>
              <a:t> not </a:t>
            </a:r>
            <a:r>
              <a:rPr lang="en-US" dirty="0"/>
              <a:t>operate </a:t>
            </a:r>
            <a:r>
              <a:rPr lang="en-US" dirty="0" smtClean="0"/>
              <a:t>a primary channel on channels other </a:t>
            </a:r>
            <a:r>
              <a:rPr lang="en-US" dirty="0"/>
              <a:t>than 1, 6, and 11 in the 2.4 GHz band. Non-AP HE STAs shall probe on channels 1, 6, and 11 before probing on any other channel in 2.4 GHz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Yes: 77 No: 6 Abstain: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HE APs shall not operate a primary channel on channels other than 1, 6, and 11 in the 2.4 GHz band. Non-AP HE STAs </a:t>
            </a:r>
            <a:r>
              <a:rPr lang="en-US" dirty="0" smtClean="0"/>
              <a:t>should probe </a:t>
            </a:r>
            <a:r>
              <a:rPr lang="en-US" dirty="0"/>
              <a:t>on channels 1, 6, and 11 before probing on any other channel in 2.4 GHz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11444</TotalTime>
  <Words>481</Words>
  <Application>Microsoft Office PowerPoint</Application>
  <PresentationFormat>On-screen Show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 (2)</vt:lpstr>
      <vt:lpstr>Document</vt:lpstr>
      <vt:lpstr>802.11ax in 2.4 GHz</vt:lpstr>
      <vt:lpstr>Abstract</vt:lpstr>
      <vt:lpstr>2.4 GHz channel assignment</vt:lpstr>
      <vt:lpstr>Probe request frame transmissions</vt:lpstr>
      <vt:lpstr>HE STAs and 2.4 GHz channels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126</cp:revision>
  <cp:lastPrinted>1601-01-01T00:00:00Z</cp:lastPrinted>
  <dcterms:created xsi:type="dcterms:W3CDTF">2015-04-01T14:38:56Z</dcterms:created>
  <dcterms:modified xsi:type="dcterms:W3CDTF">2015-07-15T02:17:56Z</dcterms:modified>
</cp:coreProperties>
</file>