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4" r:id="rId4"/>
    <p:sldId id="353" r:id="rId5"/>
    <p:sldId id="374" r:id="rId6"/>
    <p:sldId id="360" r:id="rId7"/>
    <p:sldId id="275" r:id="rId8"/>
    <p:sldId id="327" r:id="rId9"/>
    <p:sldId id="361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3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R0: motions for Monday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Peter Ecclesine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106-0-2 Passes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 approval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</a:t>
            </a:r>
            <a:r>
              <a:rPr lang="en-US" sz="1800" i="1" dirty="0" smtClean="0"/>
              <a:t>May 2015 </a:t>
            </a:r>
            <a:r>
              <a:rPr lang="en-US" sz="1800" i="1" dirty="0" smtClean="0"/>
              <a:t>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Expected EC motion topics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r>
              <a:rPr lang="en-GB" dirty="0" smtClean="0"/>
              <a:t>Next </a:t>
            </a:r>
            <a:r>
              <a:rPr lang="en-GB" dirty="0"/>
              <a:t>Generation Positioning (NGP) 2</a:t>
            </a:r>
            <a:r>
              <a:rPr lang="en-GB" baseline="30000" dirty="0"/>
              <a:t>nd</a:t>
            </a:r>
            <a:r>
              <a:rPr lang="en-GB" dirty="0"/>
              <a:t> SG extension (Note PAR is on </a:t>
            </a:r>
            <a:r>
              <a:rPr lang="en-GB" dirty="0" smtClean="0"/>
              <a:t>EC agenda </a:t>
            </a:r>
            <a:r>
              <a:rPr lang="en-GB" dirty="0"/>
              <a:t>for </a:t>
            </a:r>
            <a:r>
              <a:rPr lang="en-GB" dirty="0" smtClean="0"/>
              <a:t>approval)</a:t>
            </a:r>
            <a:endParaRPr lang="en-US" dirty="0"/>
          </a:p>
          <a:p>
            <a:r>
              <a:rPr lang="en-GB" dirty="0" smtClean="0"/>
              <a:t>Conditional </a:t>
            </a:r>
            <a:r>
              <a:rPr lang="en-GB" dirty="0"/>
              <a:t>approval of P802.11ai to sponsor </a:t>
            </a:r>
            <a:r>
              <a:rPr lang="en-GB" dirty="0" smtClean="0"/>
              <a:t>ballot</a:t>
            </a:r>
            <a:endParaRPr lang="en-US" dirty="0"/>
          </a:p>
          <a:p>
            <a:r>
              <a:rPr lang="en-GB" dirty="0" smtClean="0"/>
              <a:t>Conditional </a:t>
            </a:r>
            <a:r>
              <a:rPr lang="en-GB" dirty="0"/>
              <a:t>approval of P802.11ah to sponsor ballot</a:t>
            </a:r>
            <a:endParaRPr lang="en-US" dirty="0"/>
          </a:p>
          <a:p>
            <a:r>
              <a:rPr lang="en-GB" dirty="0" smtClean="0"/>
              <a:t>Press </a:t>
            </a:r>
            <a:r>
              <a:rPr lang="en-GB" dirty="0"/>
              <a:t>release celebrating 802.11’s 25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Anniversary</a:t>
            </a:r>
            <a:endParaRPr lang="en-US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92329</TotalTime>
  <Words>494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Document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Friday</vt:lpstr>
      <vt:lpstr>Friday – EC Motions  </vt:lpstr>
      <vt:lpstr>PowerPoint Presentation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1753</cp:revision>
  <cp:lastPrinted>1998-02-10T13:28:06Z</cp:lastPrinted>
  <dcterms:created xsi:type="dcterms:W3CDTF">1998-02-10T13:07:52Z</dcterms:created>
  <dcterms:modified xsi:type="dcterms:W3CDTF">2015-07-13T22:13:06Z</dcterms:modified>
</cp:coreProperties>
</file>