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2" r:id="rId5"/>
    <p:sldId id="283" r:id="rId6"/>
    <p:sldId id="290" r:id="rId7"/>
    <p:sldId id="285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4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9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802.11-15/0730r0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Waikoloa</a:t>
            </a:r>
            <a:r>
              <a:rPr lang="en-US" sz="2800" dirty="0" smtClean="0">
                <a:latin typeface="Times New Roman" charset="0"/>
              </a:rPr>
              <a:t> </a:t>
            </a:r>
            <a:r>
              <a:rPr lang="en-US" sz="2800" dirty="0" smtClean="0">
                <a:latin typeface="Times New Roman" charset="0"/>
              </a:rPr>
              <a:t>Closing </a:t>
            </a:r>
            <a:r>
              <a:rPr lang="en-US" sz="2800" dirty="0">
                <a:latin typeface="Times New Roman" charset="0"/>
              </a:rPr>
              <a:t>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2015-07-17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Document" r:id="rId4" imgW="8356320" imgH="2504880" progId="Word.Document.8">
                  <p:embed/>
                </p:oleObj>
              </mc:Choice>
              <mc:Fallback>
                <p:oleObj name="Document" r:id="rId4" imgW="8356320" imgH="2504880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Jul</a:t>
            </a:r>
            <a:r>
              <a:rPr lang="en-US" dirty="0" smtClean="0">
                <a:latin typeface="Times New Roman" charset="0"/>
              </a:rPr>
              <a:t>y </a:t>
            </a:r>
            <a:r>
              <a:rPr lang="en-US" dirty="0" smtClean="0">
                <a:latin typeface="Times New Roman" charset="0"/>
              </a:rPr>
              <a:t>2015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in </a:t>
            </a:r>
            <a:r>
              <a:rPr lang="en-US" dirty="0" smtClean="0">
                <a:latin typeface="Times New Roman" charset="0"/>
              </a:rPr>
              <a:t>Waikoloa.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Review and approve the agenda</a:t>
            </a:r>
          </a:p>
          <a:p>
            <a:pPr eaLnBrk="1" hangingPunct="1"/>
            <a:r>
              <a:rPr lang="en-US" altLang="en-US" dirty="0"/>
              <a:t>Administrative items and approve the minutes from Vancouver</a:t>
            </a:r>
          </a:p>
          <a:p>
            <a:pPr eaLnBrk="1" hangingPunct="1"/>
            <a:r>
              <a:rPr lang="en-US" altLang="en-US" dirty="0"/>
              <a:t>Introduction</a:t>
            </a:r>
          </a:p>
          <a:p>
            <a:pPr eaLnBrk="1" hangingPunct="1"/>
            <a:r>
              <a:rPr lang="en-US" altLang="en-US" dirty="0"/>
              <a:t>The regulatory summaries</a:t>
            </a:r>
          </a:p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/>
              <a:t>Regulatory SC and the 802 EC</a:t>
            </a:r>
          </a:p>
          <a:p>
            <a:pPr eaLnBrk="1" hangingPunct="1"/>
            <a:r>
              <a:rPr lang="en-US" altLang="en-US" dirty="0"/>
              <a:t>Actions </a:t>
            </a:r>
            <a:r>
              <a:rPr lang="en-US" altLang="en-US" dirty="0" smtClean="0"/>
              <a:t>required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AOB and Adjourn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Regulatory Updates</a:t>
            </a:r>
            <a:endParaRPr lang="en-US" dirty="0">
              <a:latin typeface="Times New Roman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ETSI </a:t>
            </a:r>
            <a:r>
              <a:rPr lang="en-US" altLang="en-US" dirty="0"/>
              <a:t>TC BRAN June </a:t>
            </a:r>
            <a:r>
              <a:rPr lang="en-US" altLang="en-US" dirty="0" smtClean="0"/>
              <a:t>update</a:t>
            </a:r>
          </a:p>
          <a:p>
            <a:pPr lvl="1"/>
            <a:r>
              <a:rPr lang="en-US" altLang="en-US" dirty="0" smtClean="0"/>
              <a:t>Progress made towards coexistence with LAA-LTE</a:t>
            </a:r>
          </a:p>
          <a:p>
            <a:pPr lvl="1"/>
            <a:r>
              <a:rPr lang="en-US" altLang="en-US" dirty="0" smtClean="0"/>
              <a:t>October and December meetings should finalize LBT method(s) and RED compliance details</a:t>
            </a:r>
            <a:endParaRPr lang="en-US" altLang="en-US" dirty="0"/>
          </a:p>
          <a:p>
            <a:r>
              <a:rPr lang="en-US" altLang="en-US" dirty="0"/>
              <a:t>ETSI ERM TG11 June </a:t>
            </a:r>
            <a:r>
              <a:rPr lang="en-US" altLang="en-US" dirty="0" smtClean="0"/>
              <a:t>update</a:t>
            </a:r>
          </a:p>
          <a:p>
            <a:pPr lvl="1"/>
            <a:r>
              <a:rPr lang="en-US" altLang="en-US" dirty="0" smtClean="0"/>
              <a:t>RED compliance details uncertain; regulators to clarify by 8/15</a:t>
            </a:r>
          </a:p>
          <a:p>
            <a:pPr lvl="1"/>
            <a:r>
              <a:rPr lang="en-US" altLang="en-US" dirty="0" smtClean="0"/>
              <a:t>WIA proposal fails to get support; will revise and try again Sept.</a:t>
            </a:r>
            <a:endParaRPr lang="en-US" altLang="en-US" dirty="0"/>
          </a:p>
          <a:p>
            <a:r>
              <a:rPr lang="en-US" altLang="en-US" dirty="0"/>
              <a:t>Ofcom PSSR </a:t>
            </a:r>
            <a:r>
              <a:rPr lang="en-US" altLang="en-US" dirty="0" smtClean="0"/>
              <a:t>consultation</a:t>
            </a:r>
          </a:p>
          <a:p>
            <a:pPr lvl="1"/>
            <a:r>
              <a:rPr lang="en-US" altLang="en-US" dirty="0" smtClean="0"/>
              <a:t>Awaiting response to WFA request for relief at 2390 MHz</a:t>
            </a:r>
            <a:endParaRPr lang="en-US" altLang="en-US" dirty="0"/>
          </a:p>
          <a:p>
            <a:r>
              <a:rPr lang="en-US" altLang="en-US" dirty="0"/>
              <a:t>FCC 15-47 (3.5 GHz) </a:t>
            </a:r>
            <a:r>
              <a:rPr lang="en-US" altLang="en-US" dirty="0" smtClean="0"/>
              <a:t>update</a:t>
            </a:r>
          </a:p>
          <a:p>
            <a:pPr lvl="1"/>
            <a:r>
              <a:rPr lang="en-US" altLang="en-US" dirty="0" smtClean="0"/>
              <a:t>Submitted Comments Monday</a:t>
            </a:r>
            <a:endParaRPr lang="en-US" altLang="en-US" dirty="0"/>
          </a:p>
          <a:p>
            <a:r>
              <a:rPr lang="en-US" altLang="en-US" sz="2200" i="1" dirty="0" smtClean="0"/>
              <a:t>(NEW this week) </a:t>
            </a:r>
            <a:r>
              <a:rPr lang="en-US" altLang="en-US" sz="2200" dirty="0"/>
              <a:t>ECC Decisions </a:t>
            </a:r>
            <a:endParaRPr lang="en-US" altLang="en-US" sz="2200" dirty="0" smtClean="0"/>
          </a:p>
          <a:p>
            <a:pPr lvl="1"/>
            <a:r>
              <a:rPr lang="en-US" altLang="en-US" sz="1800" dirty="0" smtClean="0"/>
              <a:t>Several issues related to 802.11/15; details forthcoming</a:t>
            </a:r>
            <a:endParaRPr lang="en-US" altLang="en-US" sz="1800" dirty="0"/>
          </a:p>
          <a:p>
            <a:pPr lvl="1"/>
            <a:endParaRPr lang="en-US" altLang="en-US" sz="1800" dirty="0"/>
          </a:p>
          <a:p>
            <a:pPr eaLnBrk="1" hangingPunct="1"/>
            <a:endParaRPr lang="en-US" sz="1800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Discussed preparations for </a:t>
            </a:r>
            <a:r>
              <a:rPr lang="en-US" dirty="0"/>
              <a:t>ETSI ERM </a:t>
            </a:r>
            <a:r>
              <a:rPr lang="en-US" dirty="0" smtClean="0"/>
              <a:t>TG11 (Sept.) and ETSI </a:t>
            </a:r>
            <a:r>
              <a:rPr lang="en-US" dirty="0"/>
              <a:t>TC BRAN#84 </a:t>
            </a:r>
            <a:r>
              <a:rPr lang="en-US" dirty="0" smtClean="0"/>
              <a:t>(Oct.) meetings</a:t>
            </a:r>
          </a:p>
          <a:p>
            <a:r>
              <a:rPr lang="en-US" dirty="0" smtClean="0"/>
              <a:t>Discussed status of new proposal for DFS changes that support use of 5350-5470 MHz band</a:t>
            </a:r>
          </a:p>
          <a:p>
            <a:pPr lvl="1"/>
            <a:r>
              <a:rPr lang="en-US" dirty="0" smtClean="0"/>
              <a:t>Submitted to ETSI; should carry over to WRC19 agenda</a:t>
            </a:r>
          </a:p>
          <a:p>
            <a:pPr lvl="1"/>
            <a:r>
              <a:rPr lang="en-US" dirty="0" smtClean="0"/>
              <a:t>US will make changes and support it in WRC19</a:t>
            </a:r>
          </a:p>
          <a:p>
            <a:r>
              <a:rPr lang="en-US" dirty="0" smtClean="0"/>
              <a:t>Discussed modified path for regulatory submissions</a:t>
            </a:r>
          </a:p>
          <a:p>
            <a:pPr lvl="1"/>
            <a:r>
              <a:rPr lang="en-US" dirty="0" smtClean="0"/>
              <a:t>With 75% approval in WG, will go as IEEE 802.11 (or 802.15) submission</a:t>
            </a:r>
          </a:p>
          <a:p>
            <a:pPr lvl="1"/>
            <a:r>
              <a:rPr lang="en-US" dirty="0" smtClean="0"/>
              <a:t>EC can block, but cannot modify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Bi-weekly on Thursdays, 12:30 to 13:30 ET </a:t>
            </a:r>
          </a:p>
          <a:p>
            <a:pPr lvl="1"/>
            <a:r>
              <a:rPr lang="en-US" altLang="en-US" dirty="0" smtClean="0"/>
              <a:t>Starting on </a:t>
            </a:r>
            <a:r>
              <a:rPr lang="en-US" altLang="en-US" dirty="0" smtClean="0"/>
              <a:t>July 23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Through </a:t>
            </a:r>
            <a:r>
              <a:rPr lang="en-US" altLang="en-US" dirty="0" smtClean="0"/>
              <a:t>November </a:t>
            </a:r>
            <a:r>
              <a:rPr lang="en-US" altLang="en-US" dirty="0" smtClean="0"/>
              <a:t>30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/>
              <a:t>Slide </a:t>
            </a:r>
            <a:fld id="{6DFFBC0B-F275-402C-82A4-FC56A255610B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31743</TotalTime>
  <Words>340</Words>
  <Application>Microsoft Office PowerPoint</Application>
  <PresentationFormat>On-screen Show (4:3)</PresentationFormat>
  <Paragraphs>68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IEEE 802.11/15 Regulatory SC Waikoloa Closing Report</vt:lpstr>
      <vt:lpstr>Abstract</vt:lpstr>
      <vt:lpstr>Agenda</vt:lpstr>
      <vt:lpstr>Regulatory Updates</vt:lpstr>
      <vt:lpstr>Actions</vt:lpstr>
      <vt:lpstr>Teleconferences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1241</cp:revision>
  <cp:lastPrinted>1998-02-10T13:28:06Z</cp:lastPrinted>
  <dcterms:created xsi:type="dcterms:W3CDTF">2009-04-21T18:18:19Z</dcterms:created>
  <dcterms:modified xsi:type="dcterms:W3CDTF">2015-07-16T21:57:16Z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