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57" r:id="rId3"/>
    <p:sldId id="411" r:id="rId4"/>
    <p:sldId id="316" r:id="rId5"/>
    <p:sldId id="396" r:id="rId6"/>
    <p:sldId id="415" r:id="rId7"/>
    <p:sldId id="412" r:id="rId8"/>
    <p:sldId id="413" r:id="rId9"/>
    <p:sldId id="414" r:id="rId10"/>
    <p:sldId id="384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8"/>
    <p:restoredTop sz="94613"/>
  </p:normalViewPr>
  <p:slideViewPr>
    <p:cSldViewPr>
      <p:cViewPr varScale="1">
        <p:scale>
          <a:sx n="96" d="100"/>
          <a:sy n="96" d="100"/>
        </p:scale>
        <p:origin x="184" y="6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88"/>
    </p:cViewPr>
  </p:sorter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4905E270-E2D4-244B-90A9-676D74C86C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59244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E04F12BE-F34E-1248-940B-8EC27E93B9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97292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9B4F10BE-8640-3647-A390-79D9D5117F41}" type="slidenum">
              <a:rPr lang="en-US" altLang="ja-JP">
                <a:cs typeface="ＭＳ Ｐゴシック" charset="-128"/>
              </a:rPr>
              <a:pPr>
                <a:defRPr/>
              </a:pPr>
              <a:t>1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8627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24E42ACE-54C0-684C-BB9D-E50577322B6F}" type="slidenum">
              <a:rPr lang="en-US" altLang="ja-JP">
                <a:cs typeface="ＭＳ Ｐゴシック" charset="-128"/>
              </a:rPr>
              <a:pPr>
                <a:defRPr/>
              </a:pPr>
              <a:t>2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 dirty="0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0214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327" y="95706"/>
            <a:ext cx="2194411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2948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09493" y="8985250"/>
            <a:ext cx="1572245" cy="184666"/>
          </a:xfrm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Page </a:t>
            </a:r>
            <a:fld id="{4F3CD8BA-0884-4840-B956-EE9BA92DD1F2}" type="slidenum">
              <a:rPr lang="en-US" altLang="ja-JP">
                <a:latin typeface="Times New Roman" pitchFamily="-65" charset="0"/>
                <a:cs typeface="ＭＳ Ｐゴシック" pitchFamily="-65" charset="-128"/>
              </a:rPr>
              <a:pPr/>
              <a:t>3</a:t>
            </a:fld>
            <a:endParaRPr lang="en-US" altLang="ja-JP">
              <a:latin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38675" cy="347980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793" y="4407617"/>
            <a:ext cx="5548614" cy="4176552"/>
          </a:xfrm>
          <a:noFill/>
          <a:ln/>
        </p:spPr>
        <p:txBody>
          <a:bodyPr/>
          <a:lstStyle/>
          <a:p>
            <a:endParaRPr kumimoji="0" lang="en-GB">
              <a:latin typeface="Times New Roman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26031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327" y="95706"/>
            <a:ext cx="2194411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2948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09493" y="8985250"/>
            <a:ext cx="1572245" cy="184666"/>
          </a:xfrm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87BF803F-B4E9-DF4C-AC7F-01BAADF0F0A5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7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38675" cy="347980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793" y="4407617"/>
            <a:ext cx="5548614" cy="4176552"/>
          </a:xfrm>
          <a:noFill/>
          <a:ln/>
        </p:spPr>
        <p:txBody>
          <a:bodyPr/>
          <a:lstStyle/>
          <a:p>
            <a:endParaRPr kumimoji="0" lang="en-GB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47164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560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9156" name="ヘッダー プレースホル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doc.: IEEE 802.19-09/xxxxr0</a:t>
            </a:r>
          </a:p>
        </p:txBody>
      </p:sp>
      <p:sp>
        <p:nvSpPr>
          <p:cNvPr id="49157" name="日付プレースホルダ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April 2009</a:t>
            </a:r>
          </a:p>
        </p:txBody>
      </p:sp>
      <p:sp>
        <p:nvSpPr>
          <p:cNvPr id="49158" name="フッター プレースホル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Rich Kennedy, Research In Motion</a:t>
            </a:r>
          </a:p>
        </p:txBody>
      </p:sp>
      <p:sp>
        <p:nvSpPr>
          <p:cNvPr id="49159" name="スライド番号プレースホル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Page </a:t>
            </a:r>
            <a:fld id="{DCE342CC-A869-8243-8F84-6087C7487882}" type="slidenum"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pPr>
                <a:defRPr/>
              </a:pPr>
              <a:t>8</a:t>
            </a:fld>
            <a:endParaRPr lang="en-US" altLang="ja-JP" smtClean="0">
              <a:latin typeface="Times New Roman" pitchFamily="-65" charset="0"/>
              <a:cs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65940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E04F12BE-F34E-1248-940B-8EC27E93B954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982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ADBB542-38F7-9C45-BCDD-DCC7B82310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F55546F9-920E-3A4A-94F7-0B73B8ABAD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29C8B3A-FD94-074C-8D14-7F9744A2E3C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5EA9570-58F0-F54E-929D-9A3B14FC28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88B0B6F-BD44-A24E-8797-F8320AF415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3E472F8-D8AA-154D-9715-5D93D3475F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C231E51B-BD78-D348-92FB-5D900C1310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6334B10A-C981-7D40-9A54-AFAF1785AB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C56A1BDB-D0D8-8C4A-A719-54CC2599CA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207FB9F-40D0-3448-9501-793B3918C3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54B80AC-CDD4-5C41-8ADF-1E99C8CDF9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18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kumimoji="0"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 smtClean="0"/>
              <a:t>May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9855669-8358-5E44-8EA6-32B31101D0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562600" y="304800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dirty="0"/>
              <a:t>doc.: IEEE </a:t>
            </a:r>
            <a:r>
              <a:rPr kumimoji="0" lang="en-US" altLang="ja-JP" sz="1800" b="1" dirty="0" smtClean="0"/>
              <a:t>802.11-15/0693r1</a:t>
            </a:r>
            <a:endParaRPr kumimoji="1" lang="en-US" altLang="ja-JP" sz="1200" b="1" kern="1200" dirty="0" smtClean="0">
              <a:solidFill>
                <a:schemeClr val="tx1"/>
              </a:solidFill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 dirty="0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no@koden-ti.com" TargetMode="External"/><Relationship Id="rId4" Type="http://schemas.openxmlformats.org/officeDocument/2006/relationships/hyperlink" Target="mailto:hiroshi@manosan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1186-19-00ai-tgai-motion-deck.pptx" TargetMode="External"/><Relationship Id="rId4" Type="http://schemas.openxmlformats.org/officeDocument/2006/relationships/hyperlink" Target="https://mentor.ieee.org/802.11/dcn/15/11-15-0281-14-00ai-tbai-lb209-comments-on-draft-d4-0.xlsx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grouper.ieee.org/groups/802/11/SponsorBallots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IEEE 802.11TGai</a:t>
            </a:r>
            <a:b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Closing Report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 smtClean="0">
                <a:ea typeface="ＭＳ Ｐゴシック" pitchFamily="-84" charset="-128"/>
                <a:cs typeface="ＭＳ Ｐゴシック" pitchFamily="-84" charset="-128"/>
              </a:rPr>
              <a:t>Date: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2015-5-15</a:t>
            </a:r>
            <a:endParaRPr lang="en-US" altLang="ja-JP" sz="2000" b="0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kumimoji="0" lang="en-US" altLang="ja-JP" sz="2000" b="1"/>
              <a:t>Authors:</a:t>
            </a:r>
            <a:endParaRPr kumimoji="0" lang="en-US" altLang="ja-JP" sz="200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85859" cy="968693"/>
        </p:xfrm>
        <a:graphic>
          <a:graphicData uri="http://schemas.openxmlformats.org/drawingml/2006/table">
            <a:tbl>
              <a:tblPr/>
              <a:tblGrid>
                <a:gridCol w="1616075"/>
                <a:gridCol w="1000125"/>
                <a:gridCol w="2306637"/>
                <a:gridCol w="1392959"/>
                <a:gridCol w="1770063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Name</a:t>
                      </a:r>
                      <a:endParaRPr kumimoji="1" lang="ja-JP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Company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Address</a:t>
                      </a:r>
                      <a:endParaRPr kumimoji="1" 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Phone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email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Hiroshi MANO</a:t>
                      </a:r>
                      <a:endParaRPr kumimoji="1" lang="ja-JP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Koden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 Techno Info K.K.</a:t>
                      </a:r>
                      <a:endParaRPr kumimoji="1" 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1400" dirty="0" smtClean="0"/>
                        <a:t>Fuji </a:t>
                      </a:r>
                      <a:r>
                        <a:rPr lang="en-US" altLang="ja-JP" sz="1400" dirty="0" err="1" smtClean="0"/>
                        <a:t>Blg</a:t>
                      </a:r>
                      <a:r>
                        <a:rPr lang="en-US" altLang="ja-JP" sz="1400" dirty="0" smtClean="0"/>
                        <a:t> 28 2F, 2-7-26 Kita-Aoyama, Minato-</a:t>
                      </a:r>
                      <a:r>
                        <a:rPr lang="en-US" altLang="ja-JP" sz="1400" dirty="0" err="1" smtClean="0"/>
                        <a:t>ku</a:t>
                      </a:r>
                      <a:r>
                        <a:rPr lang="en-US" altLang="ja-JP" sz="1400" dirty="0" smtClean="0"/>
                        <a:t>, Tokyo, 107-0061, Japan 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1400" dirty="0" smtClean="0"/>
                        <a:t>+81-3-6890-0594 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  <a:hlinkClick r:id="rId3"/>
                        </a:rPr>
                        <a:t>mano@koden-ti.com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Times New Roman" pitchFamily="-65" charset="0"/>
                        <a:cs typeface="Times New Roman" pitchFamily="-65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  <a:hlinkClick r:id="rId4"/>
                        </a:rPr>
                        <a:t>hiroshi@manosan.org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Times New Roman" pitchFamily="-65" charset="0"/>
                        <a:cs typeface="Times New Roman" pitchFamily="-65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1776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May 2015</a:t>
            </a:r>
            <a:endParaRPr lang="en-US" dirty="0"/>
          </a:p>
        </p:txBody>
      </p:sp>
      <p:sp>
        <p:nvSpPr>
          <p:cNvPr id="11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  <p:sp>
        <p:nvSpPr>
          <p:cNvPr id="12" name="フッター プレースホル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Reference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altLang="ja-JP" dirty="0" smtClean="0"/>
              <a:t>Motions (</a:t>
            </a:r>
            <a:r>
              <a:rPr lang="en-US" altLang="ja-JP" dirty="0" smtClean="0"/>
              <a:t>11-13-1186r28)</a:t>
            </a:r>
            <a:endParaRPr lang="en-US" altLang="ja-JP" dirty="0" smtClean="0">
              <a:hlinkClick r:id="rId3"/>
            </a:endParaRPr>
          </a:p>
          <a:p>
            <a:pPr lvl="1"/>
            <a:r>
              <a:rPr lang="en-US" altLang="ja-JP" dirty="0" smtClean="0">
                <a:hlinkClick r:id="rId3"/>
              </a:rPr>
              <a:t>https://</a:t>
            </a:r>
            <a:r>
              <a:rPr lang="en-US" altLang="ja-JP" dirty="0" smtClean="0">
                <a:hlinkClick r:id="rId3"/>
              </a:rPr>
              <a:t>mentor.ieee.org/802.11/dcn/13/11-13-1186-28-00ai-tgai-motion-deck.pptx</a:t>
            </a:r>
            <a:endParaRPr lang="en-US" altLang="ja-JP" dirty="0" smtClean="0"/>
          </a:p>
          <a:p>
            <a:r>
              <a:rPr lang="en-US" altLang="ja-JP" dirty="0" err="1" smtClean="0"/>
              <a:t>TGai</a:t>
            </a:r>
            <a:r>
              <a:rPr lang="en-US" altLang="ja-JP" dirty="0" smtClean="0"/>
              <a:t> LB209 comments for Draft 4.0 (</a:t>
            </a:r>
            <a:r>
              <a:rPr lang="en-US" altLang="ja-JP" dirty="0" smtClean="0"/>
              <a:t>11-15/0281r20)</a:t>
            </a:r>
            <a:endParaRPr lang="en-US" altLang="ja-JP" dirty="0" smtClean="0"/>
          </a:p>
          <a:p>
            <a:pPr lvl="1"/>
            <a:r>
              <a:rPr lang="en-US" altLang="ja-JP" dirty="0" smtClean="0">
                <a:hlinkClick r:id="rId4"/>
              </a:rPr>
              <a:t>https://</a:t>
            </a:r>
            <a:r>
              <a:rPr lang="en-US" altLang="ja-JP" dirty="0" smtClean="0">
                <a:hlinkClick r:id="rId4"/>
              </a:rPr>
              <a:t>mentor.ieee.org/802.11/dcn/15/11-15-0281-20-00ai-tbai-lb209-comments-on-draft-d4-0.xlsx</a:t>
            </a:r>
            <a:endParaRPr lang="en-US" altLang="ja-JP" dirty="0" smtClean="0"/>
          </a:p>
          <a:p>
            <a:pPr lvl="1"/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2015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>
                <a:ea typeface="ＭＳ Ｐゴシック" pitchFamily="-84" charset="-128"/>
                <a:cs typeface="ＭＳ Ｐゴシック" pitchFamily="-84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This presentation is the closing report for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the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Vancouver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meeting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of the IEEE 802.11 </a:t>
            </a:r>
            <a:r>
              <a:rPr lang="en-US" altLang="ja-JP" dirty="0" err="1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.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2015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 lIns="91440" tIns="45720" rIns="91440" bIns="45720"/>
          <a:lstStyle/>
          <a:p>
            <a:r>
              <a:rPr lang="en-US" altLang="ja-JP" sz="2900" dirty="0">
                <a:ea typeface="ＭＳ Ｐゴシック" pitchFamily="-65" charset="-128"/>
                <a:cs typeface="ＭＳ Ｐゴシック" pitchFamily="-65" charset="-128"/>
              </a:rPr>
              <a:t>IEEE 802.11 FILS </a:t>
            </a:r>
            <a:r>
              <a:rPr lang="en-US" altLang="ja-JP" sz="2900" dirty="0" err="1">
                <a:ea typeface="ＭＳ Ｐゴシック" pitchFamily="-65" charset="-128"/>
                <a:cs typeface="ＭＳ Ｐゴシック" pitchFamily="-65" charset="-128"/>
              </a:rPr>
              <a:t>TGai</a:t>
            </a:r>
            <a:r>
              <a:rPr lang="en-US" altLang="ja-JP" sz="2900" dirty="0">
                <a:ea typeface="ＭＳ Ｐゴシック" pitchFamily="-65" charset="-128"/>
                <a:cs typeface="ＭＳ Ｐゴシック" pitchFamily="-65" charset="-128"/>
              </a:rPr>
              <a:t> –</a:t>
            </a: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lang="en-US" altLang="ja-JP" sz="2800" dirty="0" smtClean="0">
                <a:ea typeface="ＭＳ Ｐゴシック" pitchFamily="-65" charset="-128"/>
                <a:cs typeface="ＭＳ Ｐゴシック" pitchFamily="-65" charset="-128"/>
              </a:rPr>
              <a:t>May </a:t>
            </a: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2015 </a:t>
            </a:r>
            <a:r>
              <a:rPr lang="en-US" altLang="ja-JP" sz="2800" dirty="0" smtClean="0">
                <a:ea typeface="ＭＳ Ｐゴシック" pitchFamily="-84" charset="-128"/>
                <a:cs typeface="ＭＳ Ｐゴシック" pitchFamily="-84" charset="-128"/>
              </a:rPr>
              <a:t>Vancouver</a:t>
            </a:r>
            <a:endParaRPr lang="en-US" altLang="ja-JP" sz="2900" dirty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686800" cy="5181600"/>
          </a:xfrm>
        </p:spPr>
        <p:txBody>
          <a:bodyPr lIns="91440" tIns="45720" rIns="91440" bIns="45720"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for the  Meeting:</a:t>
            </a:r>
          </a:p>
          <a:p>
            <a:pPr lvl="1"/>
            <a:r>
              <a:rPr lang="en-US" altLang="ja-JP" sz="2800" dirty="0" smtClean="0"/>
              <a:t>Approve minutes of past meeting and teleconference</a:t>
            </a:r>
          </a:p>
          <a:p>
            <a:pPr lvl="1"/>
            <a:r>
              <a:rPr lang="en-US" altLang="ja-JP" sz="2800" dirty="0" smtClean="0"/>
              <a:t>Comment resolution of WG </a:t>
            </a:r>
            <a:r>
              <a:rPr lang="en-US" altLang="ja-JP" sz="2800" dirty="0" err="1" smtClean="0"/>
              <a:t>Recirc</a:t>
            </a:r>
            <a:r>
              <a:rPr lang="en-US" altLang="ja-JP" sz="2800" dirty="0" smtClean="0"/>
              <a:t> LB209</a:t>
            </a:r>
          </a:p>
          <a:p>
            <a:pPr lvl="1"/>
            <a:r>
              <a:rPr lang="en-US" altLang="ja-JP" sz="2800" dirty="0" smtClean="0"/>
              <a:t>Approve to forward the draft to Sponsor Ballots </a:t>
            </a:r>
          </a:p>
          <a:p>
            <a:pPr lvl="1"/>
            <a:r>
              <a:rPr lang="en-US" altLang="ja-JP" sz="2800" dirty="0" smtClean="0"/>
              <a:t>Approve Timeline</a:t>
            </a:r>
          </a:p>
          <a:p>
            <a:pPr lvl="1"/>
            <a:r>
              <a:rPr lang="en-US" altLang="ja-JP" sz="2800" dirty="0" smtClean="0"/>
              <a:t>Approve Teleconference schedule</a:t>
            </a:r>
          </a:p>
          <a:p>
            <a:pPr lvl="1"/>
            <a:r>
              <a:rPr lang="en-US" altLang="ja-JP" sz="2800" dirty="0" smtClean="0"/>
              <a:t>Approve Plan for  July</a:t>
            </a:r>
          </a:p>
          <a:p>
            <a:pPr lvl="1"/>
            <a:endParaRPr lang="en-US" altLang="ja-JP" sz="2600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65" charset="0"/>
              </a:rPr>
              <a:t>May 2015</a:t>
            </a:r>
            <a:endParaRPr lang="en-US" altLang="ja-JP">
              <a:latin typeface="Times New Roman" pitchFamily="-65" charset="0"/>
            </a:endParaRP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65" charset="0"/>
              </a:rPr>
              <a:t>Slide </a:t>
            </a:r>
            <a:fld id="{BBACC01B-45E7-4047-AA31-BB21121241F2}" type="slidenum">
              <a:rPr lang="en-US" altLang="ja-JP">
                <a:latin typeface="Times New Roman" pitchFamily="-65" charset="0"/>
              </a:rPr>
              <a:pPr/>
              <a:t>3</a:t>
            </a:fld>
            <a:endParaRPr lang="en-US" altLang="ja-JP">
              <a:latin typeface="Times New Roman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78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Accomplishments  TGai  1/2</a:t>
            </a:r>
            <a:endParaRPr lang="en-US" altLang="ja-JP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343400"/>
          </a:xfrm>
        </p:spPr>
        <p:txBody>
          <a:bodyPr/>
          <a:lstStyle/>
          <a:p>
            <a:r>
              <a:rPr lang="en-US" altLang="ja-JP" dirty="0"/>
              <a:t>6</a:t>
            </a:r>
            <a:r>
              <a:rPr lang="en-US" altLang="ja-JP" dirty="0" smtClean="0"/>
              <a:t> </a:t>
            </a:r>
            <a:r>
              <a:rPr lang="en-US" altLang="ja-JP" dirty="0" smtClean="0"/>
              <a:t>regular slots</a:t>
            </a:r>
          </a:p>
          <a:p>
            <a:r>
              <a:rPr lang="en-GB" altLang="ja-JP" dirty="0" smtClean="0">
                <a:ea typeface="ＭＳ Ｐゴシック" pitchFamily="-84" charset="-128"/>
                <a:cs typeface="ＭＳ Ｐゴシック" pitchFamily="-84" charset="-128"/>
              </a:rPr>
              <a:t>Approved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Meeting Minutes for the IEEE 802.11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Berlin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meeting</a:t>
            </a:r>
            <a:r>
              <a:rPr lang="en-GB" altLang="ja-JP" dirty="0" smtClean="0">
                <a:ea typeface="ＭＳ Ｐゴシック" pitchFamily="-84" charset="-128"/>
                <a:cs typeface="ＭＳ Ｐゴシック" pitchFamily="-84" charset="-128"/>
              </a:rPr>
              <a:t>:</a:t>
            </a:r>
          </a:p>
          <a:p>
            <a:pPr lvl="1"/>
            <a:r>
              <a:rPr lang="en-US" altLang="ja-JP" dirty="0" smtClean="0"/>
              <a:t>15-11/0487r0</a:t>
            </a:r>
            <a:r>
              <a:rPr lang="ja-JP" altLang="en-US" dirty="0" smtClean="0"/>
              <a:t> </a:t>
            </a:r>
            <a:r>
              <a:rPr lang="en-US" altLang="ja-JP" dirty="0"/>
              <a:t>March 2015 Berlin Session Minutes </a:t>
            </a:r>
          </a:p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Approved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teleconference meeting minutes of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Berlin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to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Vancouver meeting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.</a:t>
            </a:r>
          </a:p>
          <a:p>
            <a:pPr lvl="1"/>
            <a:r>
              <a:rPr lang="en-US" altLang="ja-JP" dirty="0"/>
              <a:t>15-11/0489r4</a:t>
            </a:r>
            <a:r>
              <a:rPr lang="ja-JP" altLang="en-US" dirty="0"/>
              <a:t> </a:t>
            </a:r>
            <a:r>
              <a:rPr lang="en-US" altLang="ja-JP" dirty="0"/>
              <a:t>Teleconference</a:t>
            </a:r>
            <a:r>
              <a:rPr lang="ja-JP" altLang="en-US" dirty="0"/>
              <a:t> </a:t>
            </a:r>
            <a:r>
              <a:rPr lang="en-US" altLang="ja-JP" dirty="0"/>
              <a:t>Minutes</a:t>
            </a:r>
            <a:endParaRPr lang="en-GB" altLang="ja-JP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US" dirty="0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Accomplishments  TGai  2/2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47700" y="1595300"/>
            <a:ext cx="8343900" cy="3733800"/>
          </a:xfrm>
        </p:spPr>
        <p:txBody>
          <a:bodyPr/>
          <a:lstStyle/>
          <a:p>
            <a:r>
              <a:rPr lang="en-US" altLang="ja-JP" dirty="0" smtClean="0"/>
              <a:t>Received </a:t>
            </a:r>
            <a:r>
              <a:rPr lang="en-US" altLang="ja-JP" dirty="0" smtClean="0"/>
              <a:t>491 </a:t>
            </a:r>
            <a:r>
              <a:rPr lang="en-US" altLang="ja-JP" dirty="0" smtClean="0"/>
              <a:t>comments </a:t>
            </a:r>
            <a:r>
              <a:rPr lang="en-US" altLang="ja-JP" dirty="0" err="1" smtClean="0"/>
              <a:t>byWG</a:t>
            </a:r>
            <a:r>
              <a:rPr lang="en-US" altLang="ja-JP" dirty="0" smtClean="0"/>
              <a:t> LB209</a:t>
            </a:r>
          </a:p>
          <a:p>
            <a:pPr lvl="1"/>
            <a:r>
              <a:rPr lang="en-US" altLang="ja-JP" dirty="0" smtClean="0"/>
              <a:t>Resolved </a:t>
            </a:r>
            <a:r>
              <a:rPr lang="en-US" altLang="ja-JP" dirty="0" smtClean="0"/>
              <a:t>17</a:t>
            </a:r>
            <a:r>
              <a:rPr lang="en-US" altLang="ja-JP" dirty="0" smtClean="0"/>
              <a:t> </a:t>
            </a:r>
            <a:r>
              <a:rPr lang="en-US" altLang="ja-JP" dirty="0" smtClean="0"/>
              <a:t>comments</a:t>
            </a:r>
          </a:p>
          <a:p>
            <a:r>
              <a:rPr lang="en-US" altLang="ko-KR" dirty="0" smtClean="0"/>
              <a:t>Approved the response to </a:t>
            </a:r>
            <a:r>
              <a:rPr lang="en-US" altLang="ko-KR" dirty="0" err="1" smtClean="0"/>
              <a:t>TGai</a:t>
            </a:r>
            <a:r>
              <a:rPr lang="en-US" altLang="ko-KR" dirty="0"/>
              <a:t> MDR Report </a:t>
            </a:r>
            <a:r>
              <a:rPr lang="en-US" altLang="ko-KR" dirty="0" smtClean="0"/>
              <a:t>11-15/0248r4</a:t>
            </a:r>
            <a:endParaRPr lang="en-US" altLang="ko-KR" dirty="0" smtClean="0"/>
          </a:p>
          <a:p>
            <a:r>
              <a:rPr lang="en-US" altLang="ja-JP" dirty="0" smtClean="0"/>
              <a:t>Approved comment </a:t>
            </a:r>
            <a:r>
              <a:rPr lang="en-US" altLang="ja-JP" dirty="0"/>
              <a:t>resolutions for all of the comments received during Working Group Letter Ballot </a:t>
            </a:r>
            <a:r>
              <a:rPr lang="en-US" altLang="ja-JP" dirty="0" smtClean="0"/>
              <a:t>209.</a:t>
            </a:r>
          </a:p>
          <a:p>
            <a:r>
              <a:rPr lang="en-US" altLang="ja-JP" dirty="0" smtClean="0"/>
              <a:t>Approved a </a:t>
            </a:r>
            <a:r>
              <a:rPr lang="en-US" altLang="ja-JP" dirty="0"/>
              <a:t>15 day Working Group Recirculation </a:t>
            </a:r>
            <a:r>
              <a:rPr lang="en-US" altLang="ja-JP" dirty="0" smtClean="0"/>
              <a:t>Ballot.</a:t>
            </a:r>
          </a:p>
          <a:p>
            <a:r>
              <a:rPr lang="en-US" altLang="ja-JP" dirty="0" smtClean="0"/>
              <a:t>Approved </a:t>
            </a:r>
            <a:r>
              <a:rPr lang="en-US" altLang="ja-JP" dirty="0" smtClean="0"/>
              <a:t>Plan for </a:t>
            </a:r>
            <a:r>
              <a:rPr lang="en-US" altLang="ja-JP" dirty="0" smtClean="0"/>
              <a:t>July</a:t>
            </a:r>
            <a:endParaRPr lang="en-US" altLang="ja-JP" dirty="0" smtClean="0"/>
          </a:p>
          <a:p>
            <a:r>
              <a:rPr lang="en-US" altLang="ja-JP" dirty="0" smtClean="0"/>
              <a:t>Approved Time line</a:t>
            </a:r>
          </a:p>
          <a:p>
            <a:r>
              <a:rPr lang="en-US" altLang="ja-JP" dirty="0" smtClean="0"/>
              <a:t>Approved Teleconference schedule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Motion to go to the </a:t>
            </a:r>
            <a:r>
              <a:rPr lang="en-GB" dirty="0" err="1" smtClean="0"/>
              <a:t>recirc</a:t>
            </a:r>
            <a:r>
              <a:rPr lang="en-GB" dirty="0" smtClean="0"/>
              <a:t> WG LB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ja-JP" dirty="0" smtClean="0"/>
              <a:t>Having approved comment resolutions for all of the comments received during Working Group Letter Ballot 209 on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D4.0 as contained in document 11-15/0281r20, </a:t>
            </a:r>
          </a:p>
          <a:p>
            <a:pPr lvl="1"/>
            <a:r>
              <a:rPr lang="en-US" altLang="ja-JP" dirty="0" smtClean="0"/>
              <a:t> Instruct the editor to incorporate the resolutions with the D4.0 and create D5.0.</a:t>
            </a:r>
          </a:p>
          <a:p>
            <a:pPr lvl="1"/>
            <a:r>
              <a:rPr lang="en-US" altLang="ja-JP" dirty="0" smtClean="0"/>
              <a:t>Approve a 15 day Working Group Recirculation Ballot asking the question “Should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D5.0 be forwarded to Sponsor Ballot?”.</a:t>
            </a:r>
          </a:p>
          <a:p>
            <a:r>
              <a:rPr lang="en-US" altLang="ja-JP" dirty="0" smtClean="0"/>
              <a:t>Moved: Marc </a:t>
            </a:r>
            <a:r>
              <a:rPr lang="en-US" altLang="ja-JP" dirty="0" err="1" smtClean="0"/>
              <a:t>Emmelmann</a:t>
            </a:r>
            <a:endParaRPr lang="en-US" altLang="ja-JP" dirty="0" smtClean="0"/>
          </a:p>
          <a:p>
            <a:r>
              <a:rPr lang="en-US" altLang="ja-JP" dirty="0" smtClean="0"/>
              <a:t>Seconded: Lee Armstrong</a:t>
            </a:r>
          </a:p>
          <a:p>
            <a:r>
              <a:rPr lang="en-US" altLang="ja-JP" dirty="0" smtClean="0"/>
              <a:t>Result (20/0/0)</a:t>
            </a:r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050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May2015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976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 lIns="91440" tIns="45720" rIns="91440" bIns="45720"/>
          <a:lstStyle/>
          <a:p>
            <a:r>
              <a:rPr lang="en-US" altLang="ja-JP" sz="2900" dirty="0" smtClean="0">
                <a:ea typeface="ＭＳ Ｐゴシック" pitchFamily="-84" charset="-128"/>
                <a:cs typeface="ＭＳ Ｐゴシック" pitchFamily="-84" charset="-128"/>
              </a:rPr>
              <a:t>Plan for July</a:t>
            </a:r>
            <a:endParaRPr lang="en-US" altLang="ja-JP" sz="29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724400"/>
          </a:xfrm>
        </p:spPr>
        <p:txBody>
          <a:bodyPr lIns="91440" tIns="45720" rIns="91440" bIns="45720"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for the  Meeting:</a:t>
            </a:r>
          </a:p>
          <a:p>
            <a:pPr lvl="1"/>
            <a:r>
              <a:rPr lang="en-US" altLang="ja-JP" sz="2800" dirty="0" smtClean="0"/>
              <a:t>Approve minutes of past meeting and teleconference</a:t>
            </a:r>
          </a:p>
          <a:p>
            <a:pPr lvl="1"/>
            <a:r>
              <a:rPr lang="en-US" altLang="ja-JP" sz="2800" dirty="0" smtClean="0"/>
              <a:t>Comment resolution of WG </a:t>
            </a:r>
            <a:r>
              <a:rPr lang="en-US" altLang="ja-JP" sz="2800" dirty="0" err="1" smtClean="0"/>
              <a:t>recirc</a:t>
            </a:r>
            <a:r>
              <a:rPr lang="en-US" altLang="ja-JP" sz="2800" dirty="0" smtClean="0"/>
              <a:t> LB</a:t>
            </a:r>
          </a:p>
          <a:p>
            <a:pPr lvl="1"/>
            <a:r>
              <a:rPr lang="en-US" altLang="ja-JP" sz="2800" dirty="0" smtClean="0"/>
              <a:t>Approve to forward the draft to Sponsor Ballots </a:t>
            </a:r>
          </a:p>
          <a:p>
            <a:pPr lvl="1"/>
            <a:r>
              <a:rPr lang="en-US" altLang="ja-JP" sz="2800" dirty="0" smtClean="0"/>
              <a:t>Approve Timeline</a:t>
            </a:r>
          </a:p>
          <a:p>
            <a:pPr lvl="1"/>
            <a:r>
              <a:rPr lang="en-US" altLang="ja-JP" sz="2800" dirty="0" smtClean="0"/>
              <a:t>Approve Teleconference schedule</a:t>
            </a:r>
          </a:p>
          <a:p>
            <a:pPr lvl="1"/>
            <a:r>
              <a:rPr lang="en-US" altLang="ja-JP" sz="2800" dirty="0" smtClean="0"/>
              <a:t>Approve Plan for  Sep</a:t>
            </a:r>
          </a:p>
          <a:p>
            <a:pPr lvl="1"/>
            <a:endParaRPr lang="en-US" altLang="ja-JP" sz="2600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May 2015</a:t>
            </a:r>
            <a:endParaRPr lang="en-US" altLang="ja-JP" dirty="0">
              <a:latin typeface="Times New Roman" pitchFamily="-84" charset="0"/>
            </a:endParaRP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</a:rPr>
              <a:t>Slide </a:t>
            </a:r>
            <a:fld id="{8D83B171-138C-9B40-B65D-0769730DEDCE}" type="slidenum">
              <a:rPr lang="en-US" altLang="ja-JP">
                <a:latin typeface="Times New Roman" pitchFamily="-84" charset="0"/>
              </a:rPr>
              <a:pPr/>
              <a:t>7</a:t>
            </a:fld>
            <a:endParaRPr lang="en-US" altLang="ja-JP">
              <a:latin typeface="Times New Roman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81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Time line of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(</a:t>
            </a:r>
            <a:r>
              <a:rPr lang="en-US" altLang="ja-JP" dirty="0" smtClean="0">
                <a:solidFill>
                  <a:srgbClr val="FF0000"/>
                </a:solidFill>
                <a:ea typeface="ＭＳ Ｐゴシック" pitchFamily="-84" charset="-128"/>
                <a:cs typeface="ＭＳ Ｐゴシック" pitchFamily="-84" charset="-128"/>
              </a:rPr>
              <a:t>no changes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)</a:t>
            </a:r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4724400"/>
          </a:xfrm>
        </p:spPr>
        <p:txBody>
          <a:bodyPr/>
          <a:lstStyle/>
          <a:p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lvl="1">
              <a:buFontTx/>
              <a:buNone/>
            </a:pPr>
            <a:r>
              <a:rPr lang="en-US" altLang="ja-JP" dirty="0" smtClean="0"/>
              <a:t>PAR Approved, Modified, or Extended 		2010-12-08</a:t>
            </a:r>
          </a:p>
          <a:p>
            <a:pPr lvl="1"/>
            <a:r>
              <a:rPr lang="en-US" altLang="ja-JP" dirty="0" smtClean="0"/>
              <a:t>WG Letter Ballots Initial /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		Mar14/Sep14/Jan15</a:t>
            </a:r>
          </a:p>
          <a:p>
            <a:pPr lvl="1"/>
            <a:r>
              <a:rPr lang="en-US" altLang="ja-JP" dirty="0" smtClean="0"/>
              <a:t>MEC Done				Nov14		</a:t>
            </a:r>
          </a:p>
          <a:p>
            <a:pPr lvl="1"/>
            <a:r>
              <a:rPr lang="en-US" altLang="ja-JP" dirty="0" smtClean="0"/>
              <a:t>Form Sponsor Ballot Pool / Reform	            	Mar15</a:t>
            </a:r>
          </a:p>
          <a:p>
            <a:pPr lvl="1"/>
            <a:r>
              <a:rPr lang="en-US" altLang="ja-JP" dirty="0" smtClean="0"/>
              <a:t>IEEE-SA Sponsor Ballots Initial /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         Jul15/ Sep 15		</a:t>
            </a:r>
          </a:p>
          <a:p>
            <a:pPr lvl="1"/>
            <a:r>
              <a:rPr lang="en-US" altLang="ja-JP" dirty="0" smtClean="0"/>
              <a:t>Final 802.11 WG Approval	                             Nov 15</a:t>
            </a:r>
          </a:p>
          <a:p>
            <a:pPr lvl="1"/>
            <a:r>
              <a:rPr lang="en-US" altLang="ja-JP" dirty="0"/>
              <a:t>F</a:t>
            </a:r>
            <a:r>
              <a:rPr lang="en-US" altLang="ja-JP" dirty="0" smtClean="0"/>
              <a:t>inal or Conditional 802 EC Approval           	Nov 15</a:t>
            </a:r>
          </a:p>
          <a:p>
            <a:pPr lvl="1"/>
            <a:r>
              <a:rPr lang="en-US" altLang="ja-JP" dirty="0" err="1" smtClean="0"/>
              <a:t>RevCom</a:t>
            </a:r>
            <a:r>
              <a:rPr lang="en-US" altLang="ja-JP" dirty="0" smtClean="0"/>
              <a:t> &amp; Standards Board Final or</a:t>
            </a:r>
            <a:br>
              <a:rPr lang="en-US" altLang="ja-JP" dirty="0" smtClean="0"/>
            </a:br>
            <a:r>
              <a:rPr lang="en-US" altLang="ja-JP" dirty="0" smtClean="0"/>
              <a:t> Continuous Process Approval 		Mar 16</a:t>
            </a:r>
          </a:p>
          <a:p>
            <a:pPr lvl="1"/>
            <a:r>
              <a:rPr lang="en-US" altLang="ja-JP" dirty="0" smtClean="0"/>
              <a:t>ANSI Approved				N/A</a:t>
            </a:r>
            <a:endParaRPr lang="en-US" altLang="ja-JP" dirty="0" smtClean="0">
              <a:hlinkClick r:id="rId3"/>
            </a:endParaRPr>
          </a:p>
        </p:txBody>
      </p:sp>
      <p:sp>
        <p:nvSpPr>
          <p:cNvPr id="4813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May 2015</a:t>
            </a:r>
            <a:endParaRPr lang="en-US" altLang="ja-JP" dirty="0">
              <a:latin typeface="Times New Roman" pitchFamily="-65" charset="0"/>
            </a:endParaRPr>
          </a:p>
        </p:txBody>
      </p:sp>
      <p:sp>
        <p:nvSpPr>
          <p:cNvPr id="481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Slide </a:t>
            </a:r>
            <a:fld id="{D8ED85B9-6057-E848-AA14-8586BCE1CDB6}" type="slidenum">
              <a:rPr lang="en-US" altLang="ja-JP" smtClean="0">
                <a:latin typeface="Times New Roman" pitchFamily="-65" charset="0"/>
              </a:rPr>
              <a:pPr>
                <a:defRPr/>
              </a:pPr>
              <a:t>8</a:t>
            </a:fld>
            <a:endParaRPr lang="en-US" altLang="ja-JP" smtClean="0">
              <a:latin typeface="Times New Roman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31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Teleconference Schedule </a:t>
            </a:r>
            <a:endParaRPr lang="ja-JP" altLang="en-US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4035" name="コンテンツ プレースホルダ 2"/>
          <p:cNvSpPr>
            <a:spLocks noGrp="1"/>
          </p:cNvSpPr>
          <p:nvPr>
            <p:ph idx="1"/>
          </p:nvPr>
        </p:nvSpPr>
        <p:spPr>
          <a:xfrm>
            <a:off x="419100" y="1066800"/>
            <a:ext cx="7962900" cy="4343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altLang="ja-JP" dirty="0" smtClean="0"/>
              <a:t>Motion: </a:t>
            </a:r>
            <a:endParaRPr lang="ja-JP" altLang="en-US" dirty="0" smtClean="0"/>
          </a:p>
          <a:p>
            <a:pPr lvl="1">
              <a:defRPr/>
            </a:pPr>
            <a:r>
              <a:rPr lang="en-GB" altLang="ja-JP" dirty="0" smtClean="0"/>
              <a:t>Approve the following schedule of weekly teleconferences </a:t>
            </a:r>
            <a:r>
              <a:rPr lang="en-US" altLang="ja-JP" dirty="0" smtClean="0"/>
              <a:t>at</a:t>
            </a:r>
          </a:p>
          <a:p>
            <a:pPr lvl="1">
              <a:defRPr/>
            </a:pPr>
            <a:r>
              <a:rPr lang="en-US" altLang="ja-JP" dirty="0" smtClean="0"/>
              <a:t>Tuesday May  26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</a:t>
            </a:r>
            <a:r>
              <a:rPr lang="en-US" altLang="ja-JP" dirty="0"/>
              <a:t>10:00 </a:t>
            </a:r>
            <a:r>
              <a:rPr lang="en-US" altLang="ja-JP" dirty="0" smtClean="0"/>
              <a:t>ET / duration 1.0 Hour</a:t>
            </a:r>
            <a:endParaRPr lang="ja-JP" altLang="en-US" dirty="0"/>
          </a:p>
          <a:p>
            <a:pPr lvl="1">
              <a:defRPr/>
            </a:pPr>
            <a:r>
              <a:rPr lang="en-US" altLang="ja-JP" dirty="0" smtClean="0"/>
              <a:t>Monday Jun 22</a:t>
            </a:r>
            <a:r>
              <a:rPr lang="en-US" altLang="ja-JP" baseline="30000" dirty="0" smtClean="0"/>
              <a:t>nd</a:t>
            </a:r>
            <a:r>
              <a:rPr lang="en-US" altLang="ja-JP" dirty="0" smtClean="0"/>
              <a:t>, 29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and  Jul </a:t>
            </a:r>
            <a:r>
              <a:rPr lang="en-US" altLang="ja-JP" dirty="0"/>
              <a:t>6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17:00 ET	/ duration 2.0 Hour</a:t>
            </a:r>
          </a:p>
          <a:p>
            <a:pPr lvl="1">
              <a:defRPr/>
            </a:pPr>
            <a:r>
              <a:rPr lang="en-US" altLang="ja-JP" dirty="0" smtClean="0"/>
              <a:t>Using WEB-EX that will be provided by Task Group Chair</a:t>
            </a:r>
          </a:p>
          <a:p>
            <a:pPr lvl="1">
              <a:defRPr/>
            </a:pPr>
            <a:endParaRPr lang="en-US" altLang="ja-JP" dirty="0" smtClean="0"/>
          </a:p>
          <a:p>
            <a:pPr>
              <a:defRPr/>
            </a:pPr>
            <a:r>
              <a:rPr lang="en-US" altLang="ja-JP" dirty="0" smtClean="0"/>
              <a:t>Moved: </a:t>
            </a:r>
            <a:r>
              <a:rPr lang="en-US" altLang="ja-JP" dirty="0" err="1" smtClean="0"/>
              <a:t>Jouni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Malinen</a:t>
            </a:r>
            <a:endParaRPr lang="en-US" altLang="ja-JP" dirty="0" smtClean="0"/>
          </a:p>
          <a:p>
            <a:pPr>
              <a:defRPr/>
            </a:pPr>
            <a:r>
              <a:rPr lang="en-US" altLang="ja-JP" dirty="0" err="1" smtClean="0"/>
              <a:t>Seconde</a:t>
            </a:r>
            <a:r>
              <a:rPr lang="en-US" altLang="ja-JP" dirty="0" smtClean="0"/>
              <a:t> : Lee Armstrong</a:t>
            </a:r>
          </a:p>
          <a:p>
            <a:pPr>
              <a:defRPr/>
            </a:pP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Approved  by unanimous consent</a:t>
            </a:r>
          </a:p>
          <a:p>
            <a:pPr>
              <a:buNone/>
              <a:defRPr/>
            </a:pPr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>
              <a:defRPr/>
            </a:pPr>
            <a:endParaRPr lang="en-GB" altLang="ja-JP" dirty="0" smtClean="0"/>
          </a:p>
          <a:p>
            <a:pPr>
              <a:defRPr/>
            </a:pPr>
            <a:endParaRPr lang="en-GB" altLang="ja-JP" dirty="0" smtClean="0"/>
          </a:p>
          <a:p>
            <a:pPr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en-GB" altLang="ja-JP" dirty="0" smtClean="0"/>
          </a:p>
        </p:txBody>
      </p:sp>
      <p:sp>
        <p:nvSpPr>
          <p:cNvPr id="5939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May 2015</a:t>
            </a:r>
            <a:endParaRPr lang="en-US" altLang="ja-JP" dirty="0" smtClean="0">
              <a:latin typeface="Times New Roman" pitchFamily="-84" charset="0"/>
            </a:endParaRPr>
          </a:p>
        </p:txBody>
      </p:sp>
      <p:sp>
        <p:nvSpPr>
          <p:cNvPr id="5939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Slide </a:t>
            </a:r>
            <a:fld id="{FE68A093-32F7-6643-97B0-2E666CBD850E}" type="slidenum">
              <a:rPr lang="en-US" altLang="ja-JP" smtClean="0">
                <a:latin typeface="Times New Roman" pitchFamily="-84" charset="0"/>
              </a:rPr>
              <a:pPr/>
              <a:t>9</a:t>
            </a:fld>
            <a:endParaRPr lang="en-US" altLang="ja-JP" smtClean="0">
              <a:latin typeface="Times New Roman" pitchFamily="-84" charset="0"/>
            </a:endParaRPr>
          </a:p>
        </p:txBody>
      </p:sp>
      <p:pic>
        <p:nvPicPr>
          <p:cNvPr id="2" name="図 1" descr="スクリーンショット 2015-05-14 8.34.4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2957513"/>
            <a:ext cx="3911600" cy="351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4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24128</TotalTime>
  <Words>477</Words>
  <Application>Microsoft Macintosh PowerPoint</Application>
  <PresentationFormat>画面に合わせる (4:3)</PresentationFormat>
  <Paragraphs>134</Paragraphs>
  <Slides>10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4" baseType="lpstr">
      <vt:lpstr>ＭＳ Ｐゴシック</vt:lpstr>
      <vt:lpstr>ＭＳ 明朝</vt:lpstr>
      <vt:lpstr>Times New Roman</vt:lpstr>
      <vt:lpstr>802-11-Submission</vt:lpstr>
      <vt:lpstr>IEEE 802.11TGai Closing Report</vt:lpstr>
      <vt:lpstr>Abstract</vt:lpstr>
      <vt:lpstr>IEEE 802.11 FILS TGai – May 2015 Vancouver</vt:lpstr>
      <vt:lpstr>Accomplishments  TGai  1/2</vt:lpstr>
      <vt:lpstr>Accomplishments  TGai  2/2</vt:lpstr>
      <vt:lpstr>Motion to go to the recirc WG LB</vt:lpstr>
      <vt:lpstr>Plan for July</vt:lpstr>
      <vt:lpstr>Time line of Tgai (no changes)</vt:lpstr>
      <vt:lpstr>Teleconference Schedule </vt:lpstr>
      <vt:lpstr>Reference</vt:lpstr>
    </vt:vector>
  </TitlesOfParts>
  <Manager/>
  <Company>Root Inc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 2013 Closing Report</dc:title>
  <dc:subject/>
  <dc:creator>Hiroshi Mano</dc:creator>
  <cp:keywords/>
  <dc:description/>
  <cp:lastModifiedBy>Microsoft Office ユーザー</cp:lastModifiedBy>
  <cp:revision>546</cp:revision>
  <cp:lastPrinted>1998-02-10T13:28:06Z</cp:lastPrinted>
  <dcterms:created xsi:type="dcterms:W3CDTF">2015-03-12T17:19:52Z</dcterms:created>
  <dcterms:modified xsi:type="dcterms:W3CDTF">2015-05-15T00:26:16Z</dcterms:modified>
  <cp:category/>
</cp:coreProperties>
</file>