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0" r:id="rId4"/>
    <p:sldId id="274" r:id="rId5"/>
    <p:sldId id="276" r:id="rId6"/>
    <p:sldId id="27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810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1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802.11-15/0676r1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99-05-0ngp-ngp-sg-may-2015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</a:t>
            </a:r>
            <a:r>
              <a:rPr lang="en-US" dirty="0" smtClean="0"/>
              <a:t>May 2015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2015-05-13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smtClean="0"/>
              <a:t>NGP SG closing </a:t>
            </a:r>
            <a:r>
              <a:rPr lang="en-US" dirty="0" smtClean="0"/>
              <a:t>report for </a:t>
            </a:r>
            <a:r>
              <a:rPr lang="en-US" dirty="0" smtClean="0"/>
              <a:t>the Vancouver meeting, May 2015</a:t>
            </a:r>
            <a:r>
              <a:rPr lang="en-US" dirty="0" smtClean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800" b="0" dirty="0" smtClean="0"/>
              <a:t>Review and approval of PAR and CSD documents for WG </a:t>
            </a:r>
            <a:r>
              <a:rPr lang="en-US" sz="2800" b="0" dirty="0" smtClean="0"/>
              <a:t>motion.</a:t>
            </a:r>
          </a:p>
          <a:p>
            <a:pPr marL="609600" indent="-609600"/>
            <a:r>
              <a:rPr lang="en-US" sz="2800" b="0" dirty="0" smtClean="0"/>
              <a:t>Review of proposed use case documents.</a:t>
            </a:r>
            <a:endParaRPr lang="en-US" sz="2800" b="0" dirty="0" smtClean="0"/>
          </a:p>
          <a:p>
            <a:pPr marL="609600" indent="-609600"/>
            <a:r>
              <a:rPr lang="en-US" sz="2800" b="0" dirty="0" smtClean="0"/>
              <a:t>Review of technical submissions.</a:t>
            </a:r>
          </a:p>
          <a:p>
            <a:pPr marL="609600" indent="-609600"/>
            <a:endParaRPr lang="en-US" sz="2800" b="0" dirty="0" smtClean="0"/>
          </a:p>
          <a:p>
            <a:pPr marL="609600" indent="-609600"/>
            <a:r>
              <a:rPr lang="en-US" sz="2800" b="0" dirty="0" smtClean="0"/>
              <a:t>Agenda: See </a:t>
            </a:r>
            <a:r>
              <a:rPr lang="en-US" sz="2800" b="0" dirty="0" smtClean="0">
                <a:hlinkClick r:id="rId3"/>
              </a:rPr>
              <a:t>11-15/499</a:t>
            </a:r>
            <a:endParaRPr lang="en-US" sz="2800" b="0" dirty="0" smtClean="0"/>
          </a:p>
          <a:p>
            <a:pPr marL="0" indent="0">
              <a:buNone/>
            </a:pPr>
            <a:endParaRPr lang="en-US" sz="2800" b="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smtClean="0"/>
              <a:t>July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Pendent WG approval of PAR and CSD, resolving EC members and 802 WG comments for circulated PAR and CSD.</a:t>
            </a:r>
            <a:endParaRPr lang="en-US" b="0" dirty="0" smtClean="0"/>
          </a:p>
          <a:p>
            <a:pPr algn="just"/>
            <a:r>
              <a:rPr lang="en-US" altLang="en-US" b="0" dirty="0" smtClean="0"/>
              <a:t>Continue review and adoption of Use Case to use case work draft document.</a:t>
            </a:r>
          </a:p>
          <a:p>
            <a:pPr algn="just"/>
            <a:r>
              <a:rPr lang="en-US" altLang="en-US" b="0" dirty="0" smtClean="0"/>
              <a:t>Continue review of technical submissions (performance analysis, positioning techniques, challenges etc</a:t>
            </a:r>
            <a:r>
              <a:rPr lang="en-US" altLang="en-US" b="0" dirty="0"/>
              <a:t>.).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0365E0F8-EC0D-4938-A3EB-5F40C73F6D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259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 smtClean="0"/>
              <a:t>May </a:t>
            </a:r>
            <a:r>
              <a:rPr lang="en-US" altLang="en-US" sz="1800" dirty="0" smtClean="0"/>
              <a:t>2015 </a:t>
            </a:r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 smtClean="0"/>
              <a:t>Jonathan Segev (Intel)</a:t>
            </a:r>
          </a:p>
        </p:txBody>
      </p:sp>
      <p:sp>
        <p:nvSpPr>
          <p:cNvPr id="51204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3200" b="1" dirty="0">
                <a:solidFill>
                  <a:schemeClr val="tx2"/>
                </a:solidFill>
              </a:rPr>
              <a:t>Study Group </a:t>
            </a:r>
            <a:r>
              <a:rPr lang="en-US" altLang="en-US" sz="3200" b="1" dirty="0" smtClean="0">
                <a:solidFill>
                  <a:schemeClr val="tx2"/>
                </a:solidFill>
              </a:rPr>
              <a:t>Timeline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41860"/>
              </p:ext>
            </p:extLst>
          </p:nvPr>
        </p:nvGraphicFramePr>
        <p:xfrm>
          <a:off x="685800" y="1447800"/>
          <a:ext cx="7772400" cy="4985373"/>
        </p:xfrm>
        <a:graphic>
          <a:graphicData uri="http://schemas.openxmlformats.org/drawingml/2006/table">
            <a:tbl>
              <a:tblPr/>
              <a:tblGrid>
                <a:gridCol w="2286000"/>
                <a:gridCol w="5486400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Month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Milestone / Plan of Action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January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Formation meeting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Initial discussion on PAR and CSD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 on use cases, usage models.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19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March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Continue discussion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supporting presentations.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May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SG Final version of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Discussion on supporting presentations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Working Group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PAR circulated amongst other WGs.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(p)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Presentations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Resolve EC feedback on PAR and CSD.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Executive Committee Approval on PAR and CSD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Study Group extension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July  (i)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NesCom</a:t>
                      </a: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 Approval on PAR and CSD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Sep.  (targeted)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</a:rPr>
                        <a:t>Task Group formation meeting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89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July 1st</a:t>
            </a:r>
            <a:r>
              <a:rPr lang="en-US" altLang="en-US" dirty="0" smtClean="0"/>
              <a:t> </a:t>
            </a:r>
            <a:r>
              <a:rPr lang="en-US" altLang="en-US" dirty="0"/>
              <a:t>10:00 </a:t>
            </a:r>
            <a:r>
              <a:rPr lang="en-US" altLang="en-US" dirty="0" smtClean="0"/>
              <a:t>AM – </a:t>
            </a:r>
            <a:r>
              <a:rPr lang="en-US" altLang="en-US" dirty="0"/>
              <a:t>11:00 </a:t>
            </a:r>
            <a:r>
              <a:rPr lang="en-US" altLang="en-US" dirty="0" smtClean="0"/>
              <a:t>EST.</a:t>
            </a:r>
          </a:p>
          <a:p>
            <a:pPr algn="just"/>
            <a:endParaRPr lang="en-US" altLang="en-US" dirty="0"/>
          </a:p>
          <a:p>
            <a:pPr algn="just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8214" cy="276999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4023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18337</TotalTime>
  <Words>354</Words>
  <Application>Microsoft Office PowerPoint</Application>
  <PresentationFormat>On-screen Show (4:3)</PresentationFormat>
  <Paragraphs>79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MS PGothic</vt:lpstr>
      <vt:lpstr>Times New Roman</vt:lpstr>
      <vt:lpstr>802-11-PathProtection</vt:lpstr>
      <vt:lpstr>Document</vt:lpstr>
      <vt:lpstr>NGP SG May 2015 Closing Report</vt:lpstr>
      <vt:lpstr>Abstract</vt:lpstr>
      <vt:lpstr>Work Completed</vt:lpstr>
      <vt:lpstr>Goals for July meeting</vt:lpstr>
      <vt:lpstr>PowerPoint Presentation</vt:lpstr>
      <vt:lpstr>Conference Call Times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159</cp:revision>
  <cp:lastPrinted>1998-02-10T13:28:06Z</cp:lastPrinted>
  <dcterms:created xsi:type="dcterms:W3CDTF">2009-11-09T00:32:22Z</dcterms:created>
  <dcterms:modified xsi:type="dcterms:W3CDTF">2015-05-14T12:03:33Z</dcterms:modified>
</cp:coreProperties>
</file>