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72" r:id="rId2"/>
    <p:sldId id="273" r:id="rId3"/>
    <p:sldId id="270" r:id="rId4"/>
    <p:sldId id="274" r:id="rId5"/>
    <p:sldId id="275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283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802.11-10/0587r0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5341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 smtClean="0"/>
              <a:t>May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0045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802.11-10/0587r0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5341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952626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623682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45B7B12-CE07-4A54-96EB-35A50D49DB1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325982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44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741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741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741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741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B3F56AF8-3022-4909-9742-70455232F6CE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68109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79257" y="6475413"/>
            <a:ext cx="20646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35593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ct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802.11-15/0676r0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499-05-0ngp-ngp-sg-may-2015-meeting-agenda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968214" cy="276999"/>
          </a:xfrm>
          <a:noFill/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 smtClean="0"/>
              <a:t>2015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Jonathan Segev (Intel Corporation)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3F0BDF-8B5A-4F42-A460-6E03123FEBC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NGP SG </a:t>
            </a:r>
            <a:r>
              <a:rPr lang="en-US" dirty="0" smtClean="0"/>
              <a:t>May 2015 </a:t>
            </a:r>
            <a:r>
              <a:rPr lang="en-US" dirty="0" smtClean="0"/>
              <a:t>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2015-05-13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/>
          </p:nvPr>
        </p:nvGraphicFramePr>
        <p:xfrm>
          <a:off x="708025" y="2743200"/>
          <a:ext cx="8243888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Document" r:id="rId4" imgW="8620208" imgH="996595" progId="Word.Document.8">
                  <p:embed/>
                </p:oleObj>
              </mc:Choice>
              <mc:Fallback>
                <p:oleObj name="Document" r:id="rId4" imgW="8620208" imgH="99659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025" y="2743200"/>
                        <a:ext cx="8243888" cy="9445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1487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BDFEE4B-8411-40A8-8639-87B3C757CCB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algn="just">
              <a:buFontTx/>
              <a:buNone/>
            </a:pPr>
            <a:r>
              <a:rPr lang="en-US" dirty="0" smtClean="0"/>
              <a:t>This document is the </a:t>
            </a:r>
            <a:r>
              <a:rPr lang="en-US" dirty="0" smtClean="0"/>
              <a:t>NGP SG closing </a:t>
            </a:r>
            <a:r>
              <a:rPr lang="en-US" dirty="0" smtClean="0"/>
              <a:t>report for </a:t>
            </a:r>
            <a:r>
              <a:rPr lang="en-US" dirty="0" smtClean="0"/>
              <a:t>the Vancouver meeting, May 2015</a:t>
            </a:r>
            <a:r>
              <a:rPr lang="en-US" dirty="0" smtClean="0"/>
              <a:t>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dirty="0" smtClean="0"/>
              <a:t>Jonathan Segev (Intel Corporation)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968214" cy="276999"/>
          </a:xfrm>
          <a:noFill/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 smtClean="0"/>
              <a:t>2015</a:t>
            </a:r>
          </a:p>
        </p:txBody>
      </p:sp>
    </p:spTree>
    <p:extLst>
      <p:ext uri="{BB962C8B-B14F-4D97-AF65-F5344CB8AC3E}">
        <p14:creationId xmlns:p14="http://schemas.microsoft.com/office/powerpoint/2010/main" val="299173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Work Completed</a:t>
            </a:r>
            <a:endParaRPr lang="en-US" sz="20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229600" cy="4114800"/>
          </a:xfrm>
        </p:spPr>
        <p:txBody>
          <a:bodyPr/>
          <a:lstStyle/>
          <a:p>
            <a:pPr marL="609600" indent="-609600"/>
            <a:r>
              <a:rPr lang="en-US" sz="2800" b="0" dirty="0" smtClean="0"/>
              <a:t>Review and approval of PAR and CSD documents for WG </a:t>
            </a:r>
            <a:r>
              <a:rPr lang="en-US" sz="2800" b="0" dirty="0" smtClean="0"/>
              <a:t>motion.</a:t>
            </a:r>
          </a:p>
          <a:p>
            <a:pPr marL="609600" indent="-609600"/>
            <a:r>
              <a:rPr lang="en-US" sz="2800" b="0" dirty="0" smtClean="0"/>
              <a:t>Review of proposed use case documents.</a:t>
            </a:r>
            <a:endParaRPr lang="en-US" sz="2800" b="0" dirty="0" smtClean="0"/>
          </a:p>
          <a:p>
            <a:pPr marL="609600" indent="-609600"/>
            <a:r>
              <a:rPr lang="en-US" sz="2800" b="0" dirty="0" smtClean="0"/>
              <a:t>Review of technical submissions.</a:t>
            </a:r>
          </a:p>
          <a:p>
            <a:pPr marL="609600" indent="-609600"/>
            <a:endParaRPr lang="en-US" sz="2800" b="0" dirty="0" smtClean="0"/>
          </a:p>
          <a:p>
            <a:pPr marL="609600" indent="-609600"/>
            <a:r>
              <a:rPr lang="en-US" sz="2800" b="0" dirty="0" smtClean="0"/>
              <a:t>Agenda: See </a:t>
            </a:r>
            <a:r>
              <a:rPr lang="en-US" sz="2800" b="0" dirty="0" smtClean="0">
                <a:hlinkClick r:id="rId3"/>
              </a:rPr>
              <a:t>11-15/499</a:t>
            </a:r>
            <a:endParaRPr lang="en-US" sz="2800" b="0" dirty="0" smtClean="0"/>
          </a:p>
          <a:p>
            <a:pPr marL="0" indent="0">
              <a:buNone/>
            </a:pPr>
            <a:endParaRPr lang="en-US" sz="2800" b="0" dirty="0" smtClean="0"/>
          </a:p>
          <a:p>
            <a:pPr marL="1009650" lvl="1" indent="-609600"/>
            <a:endParaRPr lang="en-US" sz="2400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 smtClean="0"/>
              <a:t>2015</a:t>
            </a: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dirty="0" smtClean="0"/>
              <a:t>Jonathan Segev, Intel Corporation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</a:t>
            </a:r>
            <a:r>
              <a:rPr lang="en-US" dirty="0" smtClean="0"/>
              <a:t>June meeting</a:t>
            </a:r>
            <a:endParaRPr lang="en-US" sz="20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229600" cy="4114800"/>
          </a:xfrm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b="0" dirty="0" smtClean="0"/>
              <a:t>Pendent WG approval of PAR and CSD, resolving EC members and 802 WG comments for circulated PAR and CSD.</a:t>
            </a:r>
            <a:endParaRPr lang="en-US" b="0" dirty="0" smtClean="0"/>
          </a:p>
          <a:p>
            <a:pPr algn="just"/>
            <a:r>
              <a:rPr lang="en-US" altLang="en-US" b="0" dirty="0" smtClean="0"/>
              <a:t>Continue review and adoption of Use Case to use case work draft document.</a:t>
            </a:r>
          </a:p>
          <a:p>
            <a:pPr algn="just"/>
            <a:r>
              <a:rPr lang="en-US" altLang="en-US" b="0" dirty="0" smtClean="0"/>
              <a:t>Continue review of technical submissions (performance analysis, positioning techniques, </a:t>
            </a:r>
            <a:r>
              <a:rPr lang="en-US" altLang="en-US" b="0" dirty="0" err="1" smtClean="0"/>
              <a:t>chalanges</a:t>
            </a:r>
            <a:r>
              <a:rPr lang="en-US" altLang="en-US" b="0" dirty="0" smtClean="0"/>
              <a:t> etc</a:t>
            </a:r>
            <a:r>
              <a:rPr lang="en-US" altLang="en-US" b="0" dirty="0"/>
              <a:t>.).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1009650" lvl="1" indent="-609600"/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dirty="0" smtClean="0"/>
              <a:t>May 2015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dirty="0" smtClean="0"/>
              <a:t>Jonathan Segev, Intel Corporation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5239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551A2B01-A9EA-4D94-9D85-A4DD5FB05059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Conference Call Times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en-US" dirty="0" smtClean="0"/>
              <a:t>July 1st</a:t>
            </a:r>
            <a:r>
              <a:rPr lang="en-US" altLang="en-US" dirty="0" smtClean="0"/>
              <a:t> </a:t>
            </a:r>
            <a:r>
              <a:rPr lang="en-US" altLang="en-US" dirty="0"/>
              <a:t>10:00 </a:t>
            </a:r>
            <a:r>
              <a:rPr lang="en-US" altLang="en-US" dirty="0" smtClean="0"/>
              <a:t>AM – </a:t>
            </a:r>
            <a:r>
              <a:rPr lang="en-US" altLang="en-US" dirty="0"/>
              <a:t>11:00 </a:t>
            </a:r>
            <a:r>
              <a:rPr lang="en-US" altLang="en-US" dirty="0" smtClean="0"/>
              <a:t>EST.</a:t>
            </a:r>
          </a:p>
          <a:p>
            <a:pPr algn="just"/>
            <a:endParaRPr lang="en-US" altLang="en-US" dirty="0"/>
          </a:p>
          <a:p>
            <a:pPr algn="just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dirty="0" smtClean="0"/>
              <a:t>Jonathan Segev (Intel Corporation)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968214" cy="276999"/>
          </a:xfrm>
          <a:noFill/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 smtClean="0"/>
              <a:t>2015</a:t>
            </a:r>
          </a:p>
        </p:txBody>
      </p:sp>
    </p:spTree>
    <p:extLst>
      <p:ext uri="{BB962C8B-B14F-4D97-AF65-F5344CB8AC3E}">
        <p14:creationId xmlns:p14="http://schemas.microsoft.com/office/powerpoint/2010/main" val="340232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17629</TotalTime>
  <Words>228</Words>
  <Application>Microsoft Office PowerPoint</Application>
  <PresentationFormat>On-screen Show (4:3)</PresentationFormat>
  <Paragraphs>51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Times New Roman</vt:lpstr>
      <vt:lpstr>802-11-PathProtection</vt:lpstr>
      <vt:lpstr>Document</vt:lpstr>
      <vt:lpstr>NGP SG May 2015 Closing Report</vt:lpstr>
      <vt:lpstr>Abstract</vt:lpstr>
      <vt:lpstr>Work Completed</vt:lpstr>
      <vt:lpstr>Goals for June meeting</vt:lpstr>
      <vt:lpstr>Conference Call Times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Snapshot</dc:title>
  <dc:creator>Jonathan Segev</dc:creator>
  <cp:lastModifiedBy>Segev, Jonathan</cp:lastModifiedBy>
  <cp:revision>156</cp:revision>
  <cp:lastPrinted>1998-02-10T13:28:06Z</cp:lastPrinted>
  <dcterms:created xsi:type="dcterms:W3CDTF">2009-11-09T00:32:22Z</dcterms:created>
  <dcterms:modified xsi:type="dcterms:W3CDTF">2015-05-14T00:15:43Z</dcterms:modified>
</cp:coreProperties>
</file>