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9" r:id="rId3"/>
    <p:sldId id="271" r:id="rId4"/>
    <p:sldId id="272" r:id="rId5"/>
    <p:sldId id="280" r:id="rId6"/>
    <p:sldId id="273" r:id="rId7"/>
    <p:sldId id="274" r:id="rId8"/>
    <p:sldId id="275" r:id="rId9"/>
    <p:sldId id="276" r:id="rId10"/>
    <p:sldId id="270" r:id="rId11"/>
    <p:sldId id="278"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8925" autoAdjust="0"/>
  </p:normalViewPr>
  <p:slideViewPr>
    <p:cSldViewPr>
      <p:cViewPr varScale="1">
        <p:scale>
          <a:sx n="68" d="100"/>
          <a:sy n="68" d="100"/>
        </p:scale>
        <p:origin x="-1190" y="-72"/>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495910" y="332601"/>
            <a:ext cx="29495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802.11-15/645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2015</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May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2015-05-12</a:t>
            </a:r>
          </a:p>
        </p:txBody>
      </p:sp>
      <p:graphicFrame>
        <p:nvGraphicFramePr>
          <p:cNvPr id="2055" name="Object 11"/>
          <p:cNvGraphicFramePr>
            <a:graphicFrameLocks noChangeAspect="1"/>
          </p:cNvGraphicFramePr>
          <p:nvPr>
            <p:extLst>
              <p:ext uri="{D42A27DB-BD31-4B8C-83A1-F6EECF244321}">
                <p14:modId xmlns:p14="http://schemas.microsoft.com/office/powerpoint/2010/main" val="3160935405"/>
              </p:ext>
            </p:extLst>
          </p:nvPr>
        </p:nvGraphicFramePr>
        <p:xfrm>
          <a:off x="525463" y="2292350"/>
          <a:ext cx="8016875" cy="3043238"/>
        </p:xfrm>
        <a:graphic>
          <a:graphicData uri="http://schemas.openxmlformats.org/presentationml/2006/ole">
            <mc:AlternateContent xmlns:mc="http://schemas.openxmlformats.org/markup-compatibility/2006">
              <mc:Choice xmlns:v="urn:schemas-microsoft-com:vml" Requires="v">
                <p:oleObj spid="_x0000_s2362" name="Document" r:id="rId4" imgW="8276230" imgH="3140734" progId="Word.Document.8">
                  <p:embed/>
                </p:oleObj>
              </mc:Choice>
              <mc:Fallback>
                <p:oleObj name="Document" r:id="rId4" imgW="8276230" imgH="3140734" progId="Word.Document.8">
                  <p:embed/>
                  <p:pic>
                    <p:nvPicPr>
                      <p:cNvPr id="0" name="Object 11"/>
                      <p:cNvPicPr>
                        <a:picLocks noChangeAspect="1" noChangeArrowheads="1"/>
                      </p:cNvPicPr>
                      <p:nvPr/>
                    </p:nvPicPr>
                    <p:blipFill>
                      <a:blip r:embed="rId5"/>
                      <a:srcRect/>
                      <a:stretch>
                        <a:fillRect/>
                      </a:stretch>
                    </p:blipFill>
                    <p:spPr bwMode="auto">
                      <a:xfrm>
                        <a:off x="525463" y="2292350"/>
                        <a:ext cx="8016875" cy="304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May 2015</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11</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745301062"/>
              </p:ext>
            </p:extLst>
          </p:nvPr>
        </p:nvGraphicFramePr>
        <p:xfrm>
          <a:off x="609600" y="1828800"/>
          <a:ext cx="7924800" cy="3299337"/>
        </p:xfrm>
        <a:graphic>
          <a:graphicData uri="http://schemas.openxmlformats.org/drawingml/2006/table">
            <a:tbl>
              <a:tblPr/>
              <a:tblGrid>
                <a:gridCol w="1314309"/>
                <a:gridCol w="4429710"/>
                <a:gridCol w="1557700"/>
                <a:gridCol w="623081"/>
              </a:tblGrid>
              <a:tr h="404446">
                <a:tc>
                  <a:txBody>
                    <a:bodyPr/>
                    <a:lstStyle/>
                    <a:p>
                      <a:pPr algn="ctr" rtl="0" fontAlgn="t"/>
                      <a:r>
                        <a:rPr lang="en-CA" sz="1800" b="0" i="0" u="none" strike="noStrike" dirty="0" smtClean="0">
                          <a:solidFill>
                            <a:srgbClr val="000000"/>
                          </a:solidFill>
                          <a:latin typeface="Times New Roman"/>
                        </a:rPr>
                        <a:t>DCN</a:t>
                      </a:r>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t"/>
                      <a:r>
                        <a:rPr lang="en-CA" sz="1800" b="0" i="0" u="none" strike="noStrike" dirty="0" smtClean="0">
                          <a:solidFill>
                            <a:srgbClr val="000000"/>
                          </a:solidFill>
                          <a:latin typeface="Times New Roman"/>
                        </a:rPr>
                        <a:t>Title</a:t>
                      </a:r>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t"/>
                      <a:r>
                        <a:rPr lang="en-CA" sz="1800" b="0" i="0" u="none" strike="noStrike" dirty="0" smtClean="0">
                          <a:solidFill>
                            <a:srgbClr val="000000"/>
                          </a:solidFill>
                          <a:latin typeface="Times New Roman"/>
                        </a:rPr>
                        <a:t>Author</a:t>
                      </a:r>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t"/>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4446">
                <a:tc>
                  <a:txBody>
                    <a:bodyPr/>
                    <a:lstStyle/>
                    <a:p>
                      <a:pPr algn="l" rtl="0" fontAlgn="t"/>
                      <a:r>
                        <a:rPr lang="en-CA" sz="1800" b="0" i="0" u="none" strike="noStrike" dirty="0">
                          <a:solidFill>
                            <a:srgbClr val="000000"/>
                          </a:solidFill>
                          <a:latin typeface="Times New Roman"/>
                        </a:rPr>
                        <a:t>11-15/0568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Frequency Selective Scheduling (FSS) for TGax 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Kome Oteri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a:solidFill>
                            <a:srgbClr val="000000"/>
                          </a:solidFill>
                          <a:latin typeface="Times New Roman"/>
                        </a:rPr>
                        <a:t>11-15/0586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Frequency Diversity Options in 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Reza Hedayat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a:solidFill>
                            <a:srgbClr val="000000"/>
                          </a:solidFill>
                          <a:latin typeface="Times New Roman"/>
                        </a:rPr>
                        <a:t>11-15/0587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Uplink ACK and BA Multiplexing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Reza Hedayat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a:solidFill>
                            <a:srgbClr val="000000"/>
                          </a:solidFill>
                          <a:latin typeface="Times New Roman"/>
                        </a:rPr>
                        <a:t>11-15/0608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Regarding trigger frame in UL 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Tomoko Adachi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a:solidFill>
                            <a:srgbClr val="000000"/>
                          </a:solidFill>
                          <a:latin typeface="Times New Roman"/>
                        </a:rPr>
                        <a:t>11-15/0378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Channel Sensing in UL 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Reza Hedayat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4446">
                <a:tc>
                  <a:txBody>
                    <a:bodyPr/>
                    <a:lstStyle/>
                    <a:p>
                      <a:pPr algn="l" rtl="0" fontAlgn="t"/>
                      <a:r>
                        <a:rPr lang="en-CA" sz="1800" b="0" i="0" u="none" strike="noStrike">
                          <a:solidFill>
                            <a:srgbClr val="000000"/>
                          </a:solidFill>
                          <a:latin typeface="Times New Roman"/>
                        </a:rPr>
                        <a:t>11-15/0612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Multi channel availability for UL-OFDMA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0000"/>
                          </a:solidFill>
                          <a:latin typeface="Times New Roman"/>
                        </a:rPr>
                        <a:t>Woojin Ahn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dirty="0">
                          <a:solidFill>
                            <a:srgbClr val="000000"/>
                          </a:solidFill>
                          <a:latin typeface="Times New Roman"/>
                        </a:rPr>
                        <a:t>11-15/0597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err="1">
                          <a:solidFill>
                            <a:srgbClr val="000000"/>
                          </a:solidFill>
                          <a:latin typeface="Times New Roman"/>
                        </a:rPr>
                        <a:t>Beamformed</a:t>
                      </a:r>
                      <a:r>
                        <a:rPr lang="en-CA" sz="1800" b="0" i="0" u="none" strike="noStrike" dirty="0">
                          <a:solidFill>
                            <a:srgbClr val="000000"/>
                          </a:solidFill>
                          <a:latin typeface="Times New Roman"/>
                        </a:rPr>
                        <a:t> HE PPDU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err="1">
                          <a:solidFill>
                            <a:srgbClr val="000000"/>
                          </a:solidFill>
                          <a:latin typeface="Times New Roman"/>
                        </a:rPr>
                        <a:t>Yongho</a:t>
                      </a:r>
                      <a:r>
                        <a:rPr lang="en-CA" sz="1800" b="0" i="0" u="none" strike="noStrike" dirty="0">
                          <a:solidFill>
                            <a:srgbClr val="000000"/>
                          </a:solidFill>
                          <a:latin typeface="Times New Roman"/>
                        </a:rPr>
                        <a:t> </a:t>
                      </a:r>
                      <a:r>
                        <a:rPr lang="en-CA" sz="1800" b="0" i="0" u="none" strike="noStrike" dirty="0" err="1">
                          <a:solidFill>
                            <a:srgbClr val="000000"/>
                          </a:solidFill>
                          <a:latin typeface="Times New Roman"/>
                        </a:rPr>
                        <a:t>Seok</a:t>
                      </a:r>
                      <a:r>
                        <a:rPr lang="en-CA" sz="1800" b="0" i="0" u="none" strike="noStrike" dirty="0">
                          <a:solidFill>
                            <a:srgbClr val="000000"/>
                          </a:solidFill>
                          <a:latin typeface="Times New Roman"/>
                        </a:rPr>
                        <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00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FontTx/>
              <a:buNone/>
            </a:pPr>
            <a:r>
              <a:rPr lang="en-US" altLang="en-US" sz="2000" dirty="0" smtClean="0"/>
              <a:t>Kaushik </a:t>
            </a:r>
            <a:r>
              <a:rPr lang="en-US" altLang="en-US" sz="2000" dirty="0" err="1" smtClean="0"/>
              <a:t>Josiam</a:t>
            </a:r>
            <a:r>
              <a:rPr lang="en-US" altLang="en-US" sz="2000" dirty="0" smtClean="0"/>
              <a:t> (</a:t>
            </a:r>
            <a:r>
              <a:rPr lang="en-US" altLang="en-US" sz="2000" dirty="0" smtClean="0"/>
              <a:t>Samsung)</a:t>
            </a:r>
          </a:p>
          <a:p>
            <a:pPr algn="ctr">
              <a:lnSpc>
                <a:spcPct val="90000"/>
              </a:lnSpc>
              <a:buFontTx/>
              <a:buNone/>
            </a:pPr>
            <a:r>
              <a:rPr lang="en-US" altLang="en-US" sz="2000" dirty="0" err="1" smtClean="0"/>
              <a:t>Kiseon</a:t>
            </a:r>
            <a:r>
              <a:rPr lang="en-US" altLang="en-US" sz="2000" dirty="0" smtClean="0"/>
              <a:t> </a:t>
            </a:r>
            <a:r>
              <a:rPr lang="en-US" altLang="en-US" sz="2000" dirty="0" err="1" smtClean="0"/>
              <a:t>Ryu</a:t>
            </a:r>
            <a:r>
              <a:rPr lang="en-US" altLang="en-US" sz="2000" dirty="0" smtClean="0"/>
              <a:t> (LG Electronics)</a:t>
            </a:r>
          </a:p>
          <a:p>
            <a:pPr algn="ctr">
              <a:lnSpc>
                <a:spcPct val="90000"/>
              </a:lnSpc>
              <a:buFontTx/>
              <a:buNone/>
            </a:pPr>
            <a:r>
              <a:rPr lang="en-US" altLang="en-US" sz="2000" dirty="0" err="1" smtClean="0"/>
              <a:t>Sigurd</a:t>
            </a:r>
            <a:r>
              <a:rPr lang="en-US" altLang="en-US" sz="2000" dirty="0" smtClean="0"/>
              <a:t> </a:t>
            </a:r>
            <a:r>
              <a:rPr lang="en-US" altLang="en-US" sz="2000" dirty="0" err="1" smtClean="0"/>
              <a:t>Schelstraete</a:t>
            </a:r>
            <a:r>
              <a:rPr lang="en-US" altLang="en-US" sz="2000" dirty="0" smtClean="0"/>
              <a:t> (</a:t>
            </a:r>
            <a:r>
              <a:rPr lang="en-US" altLang="en-US" sz="2000" dirty="0" err="1" smtClean="0"/>
              <a:t>Quantenna</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May 12 2015, 10:30AM – 12:30PM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AM1 </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473</TotalTime>
  <Words>800</Words>
  <Application>Microsoft Office PowerPoint</Application>
  <PresentationFormat>On-screen Show (4:3)</PresentationFormat>
  <Paragraphs>169</Paragraphs>
  <Slides>11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TGax MU ad-hoc May 2015 Agenda </vt:lpstr>
      <vt:lpstr>IEEE 802.11 TGax High Efficiency WLAN MU Ad Hoc</vt:lpstr>
      <vt:lpstr>Meeting Protocol</vt:lpstr>
      <vt:lpstr>Attendance</vt:lpstr>
      <vt:lpstr>Agenda Items May 12 2015, 10:30AM – 12:30PM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29</cp:revision>
  <cp:lastPrinted>1998-02-10T13:28:06Z</cp:lastPrinted>
  <dcterms:created xsi:type="dcterms:W3CDTF">2015-03-09T09:52:27Z</dcterms:created>
  <dcterms:modified xsi:type="dcterms:W3CDTF">2015-05-12T16:31:03Z</dcterms:modified>
</cp:coreProperties>
</file>