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6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03202" y="330575"/>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0640r0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1026" name="Object 11"/>
          <p:cNvGraphicFramePr>
            <a:graphicFrameLocks noChangeAspect="1"/>
          </p:cNvGraphicFramePr>
          <p:nvPr>
            <p:extLst>
              <p:ext uri="{D42A27DB-BD31-4B8C-83A1-F6EECF244321}">
                <p14:modId xmlns:p14="http://schemas.microsoft.com/office/powerpoint/2010/main" val="2657451252"/>
              </p:ext>
            </p:extLst>
          </p:nvPr>
        </p:nvGraphicFramePr>
        <p:xfrm>
          <a:off x="622300" y="2603500"/>
          <a:ext cx="7531100" cy="2501900"/>
        </p:xfrm>
        <a:graphic>
          <a:graphicData uri="http://schemas.openxmlformats.org/presentationml/2006/ole">
            <mc:AlternateContent xmlns:mc="http://schemas.openxmlformats.org/markup-compatibility/2006">
              <mc:Choice xmlns:v="urn:schemas-microsoft-com:vml" Requires="v">
                <p:oleObj spid="_x0000_s1045" name="Document" r:id="rId5" imgW="8302466" imgH="2770958" progId="Word.Document.8">
                  <p:embed/>
                </p:oleObj>
              </mc:Choice>
              <mc:Fallback>
                <p:oleObj name="Document" r:id="rId5" imgW="8302466" imgH="2770958" progId="Word.Document.8">
                  <p:embed/>
                  <p:pic>
                    <p:nvPicPr>
                      <p:cNvPr id="0" name="Picture 18"/>
                      <p:cNvPicPr>
                        <a:picLocks noChangeAspect="1" noChangeArrowheads="1"/>
                      </p:cNvPicPr>
                      <p:nvPr/>
                    </p:nvPicPr>
                    <p:blipFill>
                      <a:blip r:embed="rId6"/>
                      <a:srcRect/>
                      <a:stretch>
                        <a:fillRect/>
                      </a:stretch>
                    </p:blipFill>
                    <p:spPr bwMode="auto">
                      <a:xfrm>
                        <a:off x="622300" y="2603500"/>
                        <a:ext cx="7531100" cy="25019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pic>
        <p:nvPicPr>
          <p:cNvPr id="8" name="table"/>
          <p:cNvPicPr>
            <a:picLocks noChangeAspect="1"/>
          </p:cNvPicPr>
          <p:nvPr/>
        </p:nvPicPr>
        <p:blipFill>
          <a:blip r:embed="rId3"/>
          <a:stretch>
            <a:fillRect/>
          </a:stretch>
        </p:blipFill>
        <p:spPr>
          <a:xfrm>
            <a:off x="533400" y="1648599"/>
            <a:ext cx="8440183" cy="374491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21623</TotalTime>
  <Words>763</Words>
  <Application>Microsoft Office PowerPoint</Application>
  <PresentationFormat>On-screen Show (4:3)</PresentationFormat>
  <Paragraphs>155</Paragraphs>
  <Slides>12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Monotype Sorts</vt:lpstr>
      <vt:lpstr>MS PGothic</vt:lpstr>
      <vt:lpstr>MS PGothic</vt:lpstr>
      <vt:lpstr>Arial</vt:lpstr>
      <vt:lpstr>Arial Black</vt:lpstr>
      <vt:lpstr>Helvetica</vt:lpstr>
      <vt:lpstr>Times New Roman</vt:lpstr>
      <vt:lpstr>802-11-Submission</vt:lpstr>
      <vt:lpstr>Document</vt:lpstr>
      <vt:lpstr>TGax PHY Ad Hoc May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1388</cp:revision>
  <cp:lastPrinted>1998-02-10T13:28:06Z</cp:lastPrinted>
  <dcterms:created xsi:type="dcterms:W3CDTF">2007-04-17T18:10:23Z</dcterms:created>
  <dcterms:modified xsi:type="dcterms:W3CDTF">2015-05-11T20:24:29Z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