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410" r:id="rId3"/>
    <p:sldId id="413" r:id="rId4"/>
    <p:sldId id="416" r:id="rId5"/>
    <p:sldId id="411" r:id="rId6"/>
    <p:sldId id="414" r:id="rId7"/>
    <p:sldId id="417" r:id="rId8"/>
    <p:sldId id="415" r:id="rId9"/>
    <p:sldId id="418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99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4" y="334963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802.11-15/0545r1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May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Integrated Long Range Mode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2015-05-13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Document" r:id="rId5" imgW="8152664" imgH="2297815" progId="Word.Document.8">
                  <p:embed/>
                </p:oleObj>
              </mc:Choice>
              <mc:Fallback>
                <p:oleObj name="Document" r:id="rId5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Longer Range in 2.4 GHz band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Develop new MCS or PHY Mode for longer range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Integrated</a:t>
            </a:r>
            <a:r>
              <a:rPr lang="en-US" dirty="0" smtClean="0"/>
              <a:t> in air interface: Able to operate concurrently with existing network without adverse effect on existing devices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Integrated</a:t>
            </a:r>
            <a:r>
              <a:rPr lang="en-US" dirty="0" smtClean="0"/>
              <a:t> into mainstream devices: Does not require additional hardware and components for implementation.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Assume new silicon: more than a “firmware upgrade” for existing products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Use Cases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Connected </a:t>
            </a:r>
            <a:r>
              <a:rPr lang="en-US" dirty="0"/>
              <a:t>devices (IoT, </a:t>
            </a:r>
            <a:r>
              <a:rPr lang="en-US" dirty="0" smtClean="0"/>
              <a:t>energy management, </a:t>
            </a:r>
            <a:r>
              <a:rPr lang="en-US" dirty="0"/>
              <a:t>sensors)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Fixed location</a:t>
            </a:r>
            <a:endParaRPr lang="en-US" dirty="0"/>
          </a:p>
          <a:p>
            <a:pPr lvl="2">
              <a:spcBef>
                <a:spcPts val="1200"/>
              </a:spcBef>
            </a:pPr>
            <a:r>
              <a:rPr lang="en-US" dirty="0" smtClean="0"/>
              <a:t>Out </a:t>
            </a:r>
            <a:r>
              <a:rPr lang="en-US" dirty="0"/>
              <a:t>of way location (hot water heater, pool pump)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Poor </a:t>
            </a:r>
            <a:r>
              <a:rPr lang="en-US" dirty="0"/>
              <a:t>propagation </a:t>
            </a:r>
            <a:r>
              <a:rPr lang="en-US" dirty="0" smtClean="0"/>
              <a:t>– e.g. side </a:t>
            </a:r>
            <a:r>
              <a:rPr lang="en-US" dirty="0"/>
              <a:t>of White Goods appliance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Indoor </a:t>
            </a:r>
            <a:r>
              <a:rPr lang="en-US" dirty="0"/>
              <a:t>and </a:t>
            </a:r>
            <a:r>
              <a:rPr lang="en-US" dirty="0" smtClean="0"/>
              <a:t>outdoor applications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Applications </a:t>
            </a:r>
            <a:r>
              <a:rPr lang="en-US" dirty="0"/>
              <a:t>focused on M2M and IoT - not bulk </a:t>
            </a:r>
            <a:r>
              <a:rPr lang="en-US" dirty="0" smtClean="0"/>
              <a:t>data transfer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General User – maybe for marginal connection conditions, rate not important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Why is this needed when we have 802.11ah?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Additional band support has some incremental cost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RF components, </a:t>
            </a:r>
            <a:r>
              <a:rPr lang="en-US" dirty="0"/>
              <a:t>antennas, etc.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Long Range mode involves only coding </a:t>
            </a:r>
            <a:r>
              <a:rPr lang="en-US" dirty="0"/>
              <a:t>and MAC </a:t>
            </a:r>
            <a:r>
              <a:rPr lang="en-US" dirty="0" smtClean="0"/>
              <a:t>changes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capability is intended for standard, broad-market implementations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Would operate on </a:t>
            </a:r>
            <a:r>
              <a:rPr lang="en-US" dirty="0"/>
              <a:t>existing network, on </a:t>
            </a:r>
            <a:r>
              <a:rPr lang="en-US" dirty="0" smtClean="0"/>
              <a:t>standard APs and routers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Energy and M2M desire to leverage existing customer broadband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Although targeting 2.4 GHz, mode should be band-agnostic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Could be used with S1G PHYs as well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Objective: mode would eventually become available on all mainstream consumer and enterprise WLAN devices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Ideally every AP </a:t>
            </a:r>
            <a:r>
              <a:rPr lang="en-US" dirty="0" smtClean="0"/>
              <a:t>would support this </a:t>
            </a:r>
            <a:r>
              <a:rPr lang="en-US" dirty="0"/>
              <a:t>capability in "next generation" </a:t>
            </a:r>
            <a:r>
              <a:rPr lang="en-US" dirty="0" smtClean="0"/>
              <a:t>silicon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Support for LR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283540"/>
              </p:ext>
            </p:extLst>
          </p:nvPr>
        </p:nvGraphicFramePr>
        <p:xfrm>
          <a:off x="683568" y="2132856"/>
          <a:ext cx="7632849" cy="25958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328592"/>
                <a:gridCol w="1080120"/>
                <a:gridCol w="12241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Throughput (HT)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Directional multi-gigabit (DMG) PHY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Very High Throughput (VHT) PHY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 Very High Throughput (TVHT)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1 GHz (S1G)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Efficiency (HE) 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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5157192"/>
            <a:ext cx="7772400" cy="938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¶"/>
            </a:pPr>
            <a:r>
              <a:rPr lang="en-US" sz="2000" b="0" dirty="0" smtClean="0">
                <a:solidFill>
                  <a:srgbClr val="0070C0"/>
                </a:solidFill>
              </a:rPr>
              <a:t>changes to be compatible with HE PHY changes in 2.4 GHz band</a:t>
            </a:r>
            <a:endParaRPr lang="en-US" sz="20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Functionality 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Longer </a:t>
            </a:r>
            <a:r>
              <a:rPr lang="en-US" dirty="0"/>
              <a:t>range, lower rate. 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Primarily implemented by coding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Operates in “basic” channel size (20 MHz in 2.4 GHz)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Take advantage of wider if available: E.G. Duplicate Mode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Applicable </a:t>
            </a:r>
            <a:r>
              <a:rPr lang="en-US" dirty="0"/>
              <a:t>to both 2.4 GHz band and 915 MHz band </a:t>
            </a: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</a:t>
            </a:r>
            <a:r>
              <a:rPr lang="en-US" dirty="0"/>
              <a:t>theory 5 </a:t>
            </a:r>
            <a:r>
              <a:rPr lang="en-US" dirty="0" smtClean="0"/>
              <a:t>GHz too, </a:t>
            </a:r>
            <a:r>
              <a:rPr lang="en-US" dirty="0"/>
              <a:t>but likely less </a:t>
            </a:r>
            <a:r>
              <a:rPr lang="en-US" dirty="0" smtClean="0"/>
              <a:t>applicability (not DMG)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Possible to define “LR only” STA with ability to be implemented a lower cost: similar to  S1G sensor STA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Mitigation of Impact on Network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Low rates take a disproportionate time on air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Overall network throughput can be significantly reduced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First demonstrated in transition from 802.11b to 802.11g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Specify Medium </a:t>
            </a:r>
            <a:r>
              <a:rPr lang="en-US" dirty="0"/>
              <a:t>Occupancy Limit </a:t>
            </a:r>
            <a:r>
              <a:rPr lang="en-US" dirty="0" smtClean="0"/>
              <a:t>for Low Rate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Comparable </a:t>
            </a:r>
            <a:r>
              <a:rPr lang="en-US" dirty="0"/>
              <a:t>to full rate packets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Additionally</a:t>
            </a:r>
            <a:r>
              <a:rPr lang="en-US" dirty="0"/>
              <a:t>, a maximum average time on </a:t>
            </a:r>
            <a:r>
              <a:rPr lang="en-US" dirty="0" smtClean="0"/>
              <a:t>air (duty cycle).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Intended applications are focused </a:t>
            </a:r>
            <a:r>
              <a:rPr lang="en-US" dirty="0"/>
              <a:t>on M2M and IoT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Not </a:t>
            </a:r>
            <a:r>
              <a:rPr lang="en-US" dirty="0"/>
              <a:t>bulk </a:t>
            </a:r>
            <a:r>
              <a:rPr lang="en-US" dirty="0" smtClean="0"/>
              <a:t>data transfer, relatively low duty cycle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Low aggregate data volume, could be low rate but doesn’t have to </a:t>
            </a:r>
            <a:r>
              <a:rPr lang="en-US" dirty="0" smtClean="0"/>
              <a:t>be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Open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can the existing functions in the VHT PHY family be “reconfigured” to </a:t>
            </a:r>
            <a:r>
              <a:rPr lang="en-US" dirty="0" smtClean="0"/>
              <a:t>optimize for range </a:t>
            </a:r>
            <a:r>
              <a:rPr lang="en-US" dirty="0"/>
              <a:t>rather than rate?</a:t>
            </a:r>
          </a:p>
          <a:p>
            <a:endParaRPr lang="en-US" dirty="0" smtClean="0"/>
          </a:p>
          <a:p>
            <a:r>
              <a:rPr lang="en-US" dirty="0" smtClean="0"/>
              <a:t>What types of coding are best suited for these applications and use cases? </a:t>
            </a:r>
          </a:p>
          <a:p>
            <a:pPr lvl="1"/>
            <a:r>
              <a:rPr lang="en-US" dirty="0" smtClean="0"/>
              <a:t>High coding gain?   Redundancy in time or frequency?   </a:t>
            </a:r>
          </a:p>
          <a:p>
            <a:pPr lvl="1"/>
            <a:r>
              <a:rPr lang="en-US" dirty="0" smtClean="0"/>
              <a:t>Hybrid ARQ?	</a:t>
            </a:r>
            <a:r>
              <a:rPr lang="en-US" dirty="0"/>
              <a:t> Interleaving across </a:t>
            </a:r>
            <a:r>
              <a:rPr lang="en-US" dirty="0" smtClean="0"/>
              <a:t>time (packets)?</a:t>
            </a:r>
          </a:p>
          <a:p>
            <a:pPr lvl="1"/>
            <a:r>
              <a:rPr lang="en-US" dirty="0" smtClean="0"/>
              <a:t>Changes to PHY header?</a:t>
            </a:r>
          </a:p>
          <a:p>
            <a:pPr lvl="1"/>
            <a:r>
              <a:rPr lang="en-US" dirty="0" smtClean="0"/>
              <a:t>While maintaining backward compatibility….</a:t>
            </a:r>
          </a:p>
          <a:p>
            <a:endParaRPr lang="en-US" dirty="0" smtClean="0"/>
          </a:p>
          <a:p>
            <a:r>
              <a:rPr lang="en-US" dirty="0" smtClean="0"/>
              <a:t>How to support operation in mixed BSS environments (LR and Legacy) ?</a:t>
            </a:r>
          </a:p>
          <a:p>
            <a:pPr lvl="1"/>
            <a:r>
              <a:rPr lang="en-US" dirty="0" smtClean="0"/>
              <a:t>New basic rates?</a:t>
            </a:r>
          </a:p>
          <a:p>
            <a:pPr lvl="1"/>
            <a:r>
              <a:rPr lang="en-US" dirty="0" smtClean="0"/>
              <a:t>Protection mechanisms?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Longer Range operation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Primarily in 2.4 GHz band, but not exclusively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Integrated with mainstream networks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Backward compatible &amp; interoperable in mixed BSS case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Integrated with mainstream products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Negligible incremental cost for implementation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Intended for M2M – managed impact on existing network.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Medium Occupancy Limit, average occupancy limit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Other mechanisms as appropriate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70C0"/>
                </a:solidFill>
              </a:rPr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the formation of a Study Group to develop a PAR for Long Range mode intended for broad-market 802.11 products?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832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16644</TotalTime>
  <Words>636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Wingdings</vt:lpstr>
      <vt:lpstr>802-11-Submission</vt:lpstr>
      <vt:lpstr>Document</vt:lpstr>
      <vt:lpstr>Integrated Long Range Mode</vt:lpstr>
      <vt:lpstr>Longer Range in 2.4 GHz band</vt:lpstr>
      <vt:lpstr>Why is this needed when we have 802.11ah?</vt:lpstr>
      <vt:lpstr>PHY Support for LR mode</vt:lpstr>
      <vt:lpstr>Functionality Summary</vt:lpstr>
      <vt:lpstr>Mitigation of Impact on Network</vt:lpstr>
      <vt:lpstr>Open Issues</vt:lpstr>
      <vt:lpstr>Summary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827</cp:revision>
  <cp:lastPrinted>1998-02-10T13:28:06Z</cp:lastPrinted>
  <dcterms:created xsi:type="dcterms:W3CDTF">2004-12-02T14:01:45Z</dcterms:created>
  <dcterms:modified xsi:type="dcterms:W3CDTF">2015-05-12T14:56:50Z</dcterms:modified>
</cp:coreProperties>
</file>