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80" r:id="rId13"/>
    <p:sldId id="581" r:id="rId14"/>
    <p:sldId id="577" r:id="rId15"/>
    <p:sldId id="298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75" d="100"/>
          <a:sy n="75" d="100"/>
        </p:scale>
        <p:origin x="-1260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802.11-15/0494r5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10-01-000m-dmg-control-response-frame-rate-selection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1-000m-revmc-sb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2015-05-12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b="1" dirty="0" smtClean="0"/>
              <a:t>For CID 6837</a:t>
            </a:r>
            <a:endParaRPr lang="en-US" altLang="en-US" sz="2800" b="1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A) Reject the comment, text is not ambiguous, and there are no clear rules on capitalization that require a change</a:t>
            </a:r>
          </a:p>
          <a:p>
            <a:r>
              <a:rPr lang="en-US" altLang="en-US" dirty="0" smtClean="0"/>
              <a:t>B) Accept – Change to upper case parameter names</a:t>
            </a:r>
          </a:p>
          <a:p>
            <a:r>
              <a:rPr lang="en-US" altLang="en-US" dirty="0" smtClean="0"/>
              <a:t>Result: 8-7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mentor.ieee.org/802.11/dcn/15/11-15-0410-01-000m-dmg-control-response-frame-rate-selection.docx</a:t>
            </a:r>
            <a:r>
              <a:rPr lang="en-US" altLang="en-US" sz="2800" dirty="0" smtClean="0"/>
              <a:t> into 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err="1" smtClean="0"/>
              <a:t>Payam</a:t>
            </a:r>
            <a:r>
              <a:rPr lang="en-US" altLang="en-US" dirty="0" smtClean="0"/>
              <a:t> Torab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600" dirty="0"/>
              <a:t>t</a:t>
            </a:r>
            <a:r>
              <a:rPr lang="en-US" altLang="en-US" sz="2600" dirty="0" smtClean="0"/>
              <a:t>he xyz tab in </a:t>
            </a:r>
            <a:r>
              <a:rPr lang="en-US" altLang="en-US" sz="2200" dirty="0" smtClean="0">
                <a:hlinkClick r:id="rId3"/>
              </a:rPr>
              <a:t>https</a:t>
            </a:r>
            <a:r>
              <a:rPr lang="en-US" altLang="en-US" sz="2200" dirty="0">
                <a:hlinkClick r:id="rId3"/>
              </a:rPr>
              <a:t>://</a:t>
            </a:r>
            <a:r>
              <a:rPr lang="en-US" altLang="en-US" sz="2200" dirty="0" smtClean="0">
                <a:hlinkClick r:id="rId3"/>
              </a:rPr>
              <a:t>mentor.ieee.org/802.11/dcn/15/11-15-0565-01-000m-revmc-sb-mac-comments.xls</a:t>
            </a:r>
            <a:endParaRPr lang="en-US" altLang="en-US" sz="2200" dirty="0" smtClean="0"/>
          </a:p>
          <a:p>
            <a:pPr marL="685800" lvl="2" indent="-342900"/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abc</a:t>
            </a:r>
            <a:r>
              <a:rPr lang="en-US" altLang="en-US" sz="2200" dirty="0" smtClean="0"/>
              <a:t> tab in </a:t>
            </a:r>
          </a:p>
          <a:p>
            <a:pPr marL="0" lvl="1" indent="0">
              <a:buNone/>
            </a:pPr>
            <a:r>
              <a:rPr lang="en-US" altLang="en-US" sz="2600" dirty="0" smtClean="0"/>
              <a:t>	and </a:t>
            </a:r>
            <a:r>
              <a:rPr lang="en-US" altLang="en-US" sz="2600" dirty="0" smtClean="0"/>
              <a:t>incorporate the indicated text changes into the 	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the Portland, Oregon area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21, 29, June 5, 19, 26</a:t>
            </a:r>
          </a:p>
          <a:p>
            <a:r>
              <a:rPr lang="en-US" altLang="en-US" dirty="0" smtClean="0"/>
              <a:t>Ballot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6899</a:t>
            </a:r>
          </a:p>
          <a:p>
            <a:pPr lvl="1"/>
            <a:r>
              <a:rPr lang="en-US" altLang="en-US" sz="1600" dirty="0" smtClean="0"/>
              <a:t>Comment assignment</a:t>
            </a:r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5814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19650" y="38100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Jouni </a:t>
            </a:r>
            <a:r>
              <a:rPr lang="en-US" altLang="en-US" sz="1600" dirty="0" smtClean="0"/>
              <a:t>Malinen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11-15-531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6097 - EPD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1816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0292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2672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CIDs, 11-15-0012 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39342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5959, 5960 Matt Fischer 11-15-653, 11-15-654, </a:t>
            </a:r>
          </a:p>
          <a:p>
            <a:pPr lvl="1"/>
            <a:r>
              <a:rPr lang="en-US" altLang="en-US" sz="1600" dirty="0" smtClean="0"/>
              <a:t>11-15-0516 Graham Smith CCA 11b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Carlos Cordeiro, Assaf Kasher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Submission 11-15-410 - </a:t>
            </a:r>
            <a:r>
              <a:rPr lang="en-GB" sz="1600" b="1" dirty="0" smtClean="0">
                <a:solidFill>
                  <a:srgbClr val="008000"/>
                </a:solidFill>
              </a:rPr>
              <a:t>DMG control frame rate selection</a:t>
            </a:r>
            <a:endParaRPr lang="en-US" altLang="en-US" sz="1600" b="1" dirty="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b="1" dirty="0" smtClean="0">
                <a:solidFill>
                  <a:srgbClr val="008000"/>
                </a:solidFill>
              </a:rPr>
              <a:t>CIDs 5112, 5113, 5114, 5115, 5116, 5118, 5119, 5120, 5122: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CID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5857</a:t>
            </a:r>
            <a:r>
              <a:rPr lang="en-US" altLang="en-US" sz="1600" b="1" dirty="0">
                <a:solidFill>
                  <a:srgbClr val="008000"/>
                </a:solidFill>
              </a:rPr>
              <a:t>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- Rejected</a:t>
            </a:r>
            <a:endParaRPr lang="en-US" altLang="en-US" sz="1600" b="1" dirty="0" smtClean="0">
              <a:solidFill>
                <a:srgbClr val="008000"/>
              </a:solidFill>
            </a:endParaRPr>
          </a:p>
          <a:p>
            <a:r>
              <a:rPr lang="en-US" altLang="en-US" sz="1800" dirty="0" smtClean="0"/>
              <a:t>Editorial, DMG Operation and DMG PHY category comments</a:t>
            </a:r>
          </a:p>
          <a:p>
            <a:pPr lvl="1"/>
            <a:r>
              <a:rPr lang="en-US" altLang="en-US" sz="1400" dirty="0" smtClean="0"/>
              <a:t>CID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 6270 </a:t>
            </a:r>
            <a:r>
              <a:rPr lang="en-US" altLang="en-US" sz="1400" dirty="0" smtClean="0"/>
              <a:t>– Editorial,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5015, 17, 85, 86</a:t>
            </a:r>
            <a:r>
              <a:rPr lang="en-US" altLang="en-US" sz="1400" dirty="0" smtClean="0"/>
              <a:t>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87, 88, 92, 93, 94</a:t>
            </a:r>
          </a:p>
          <a:p>
            <a:pPr lvl="1"/>
            <a:r>
              <a:rPr lang="en-US" altLang="en-US" sz="1400" dirty="0" smtClean="0"/>
              <a:t>CIDs 5164,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5461, 5473, 5474, 5477, 5480, 84, 86, 89</a:t>
            </a:r>
            <a:r>
              <a:rPr lang="en-US" altLang="en-US" sz="1400" dirty="0" smtClean="0"/>
              <a:t>,</a:t>
            </a:r>
          </a:p>
          <a:p>
            <a:pPr lvl="1"/>
            <a:r>
              <a:rPr lang="en-US" altLang="en-US" sz="1400" dirty="0" smtClean="0"/>
              <a:t>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5982</a:t>
            </a:r>
            <a:r>
              <a:rPr lang="en-US" altLang="en-US" sz="1400" dirty="0" smtClean="0"/>
              <a:t>, 5983, 5990. 5996, </a:t>
            </a:r>
            <a:r>
              <a:rPr lang="en-US" altLang="en-US" sz="1400" dirty="0" smtClean="0"/>
              <a:t>6271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399707</TotalTime>
  <Words>1253</Words>
  <Application>Microsoft Office PowerPoint</Application>
  <PresentationFormat>On-screen Show (4:3)</PresentationFormat>
  <Paragraphs>283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Straw Poll</vt:lpstr>
      <vt:lpstr>Motion 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2119</cp:revision>
  <cp:lastPrinted>1998-02-10T13:28:06Z</cp:lastPrinted>
  <dcterms:created xsi:type="dcterms:W3CDTF">2005-01-04T21:26:55Z</dcterms:created>
  <dcterms:modified xsi:type="dcterms:W3CDTF">2015-05-13T01:22:53Z</dcterms:modified>
</cp:coreProperties>
</file>