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3"/>
  </p:notesMasterIdLst>
  <p:handoutMasterIdLst>
    <p:handoutMasterId r:id="rId24"/>
  </p:handoutMasterIdLst>
  <p:sldIdLst>
    <p:sldId id="269" r:id="rId3"/>
    <p:sldId id="370" r:id="rId4"/>
    <p:sldId id="371" r:id="rId5"/>
    <p:sldId id="372" r:id="rId6"/>
    <p:sldId id="373" r:id="rId7"/>
    <p:sldId id="378" r:id="rId8"/>
    <p:sldId id="374" r:id="rId9"/>
    <p:sldId id="399" r:id="rId10"/>
    <p:sldId id="402" r:id="rId11"/>
    <p:sldId id="397" r:id="rId12"/>
    <p:sldId id="398" r:id="rId13"/>
    <p:sldId id="379" r:id="rId14"/>
    <p:sldId id="404" r:id="rId15"/>
    <p:sldId id="383" r:id="rId16"/>
    <p:sldId id="381" r:id="rId17"/>
    <p:sldId id="382" r:id="rId18"/>
    <p:sldId id="395" r:id="rId19"/>
    <p:sldId id="393" r:id="rId20"/>
    <p:sldId id="403" r:id="rId21"/>
    <p:sldId id="394" r:id="rId2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467" autoAdjust="0"/>
  </p:normalViewPr>
  <p:slideViewPr>
    <p:cSldViewPr>
      <p:cViewPr varScale="1">
        <p:scale>
          <a:sx n="74" d="100"/>
          <a:sy n="74" d="100"/>
        </p:scale>
        <p:origin x="7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5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675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149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11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802.11-15/483r0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0521" TargetMode="External"/><Relationship Id="rId3" Type="http://schemas.openxmlformats.org/officeDocument/2006/relationships/hyperlink" Target="https://mentor.ieee.org/802.11/dcn/11-15-0483" TargetMode="External"/><Relationship Id="rId7" Type="http://schemas.openxmlformats.org/officeDocument/2006/relationships/hyperlink" Target="https://mentor.ieee.org/802.11/dcn/11-15-0514" TargetMode="External"/><Relationship Id="rId2" Type="http://schemas.openxmlformats.org/officeDocument/2006/relationships/hyperlink" Target="https://mentor.ieee.org/802.11/dcn/11-15-04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0513" TargetMode="External"/><Relationship Id="rId5" Type="http://schemas.openxmlformats.org/officeDocument/2006/relationships/hyperlink" Target="https://mentor.ieee.org/802.11/dcn/11-15-0484" TargetMode="External"/><Relationship Id="rId10" Type="http://schemas.openxmlformats.org/officeDocument/2006/relationships/hyperlink" Target="https://mentor.ieee.org/802.11/dcn/11-15-0512" TargetMode="External"/><Relationship Id="rId4" Type="http://schemas.openxmlformats.org/officeDocument/2006/relationships/hyperlink" Target="https://mentor.ieee.org/802.11/dcn/11-15-0511" TargetMode="External"/><Relationship Id="rId9" Type="http://schemas.openxmlformats.org/officeDocument/2006/relationships/hyperlink" Target="https://mentor.ieee.org/802.11/dcn/11-15-052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2015-05-10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0690" y="140672"/>
            <a:ext cx="4712887" cy="457200"/>
          </a:xfrm>
        </p:spPr>
        <p:txBody>
          <a:bodyPr/>
          <a:lstStyle/>
          <a:p>
            <a:pPr algn="ctr"/>
            <a:r>
              <a:rPr lang="en-US" sz="2800" smtClean="0"/>
              <a:t>IEEE 802.11 Revisions</a:t>
            </a:r>
            <a:endParaRPr lang="en-US" sz="2800" dirty="0" smtClean="0"/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-1999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3775073" y="1419225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79550" y="6004360"/>
            <a:ext cx="98266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3810000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 </a:t>
            </a: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 bwMode="auto">
          <a:xfrm>
            <a:off x="4800600" y="1531081"/>
            <a:ext cx="1676400" cy="602519"/>
          </a:xfrm>
          <a:custGeom>
            <a:avLst/>
            <a:gdLst>
              <a:gd name="connsiteX0" fmla="*/ 1597688 w 1597688"/>
              <a:gd name="connsiteY0" fmla="*/ 358059 h 602519"/>
              <a:gd name="connsiteX1" fmla="*/ 894304 w 1597688"/>
              <a:gd name="connsiteY1" fmla="*/ 589171 h 602519"/>
              <a:gd name="connsiteX2" fmla="*/ 723482 w 1597688"/>
              <a:gd name="connsiteY2" fmla="*/ 6367 h 602519"/>
              <a:gd name="connsiteX3" fmla="*/ 271306 w 1597688"/>
              <a:gd name="connsiteY3" fmla="*/ 277672 h 602519"/>
              <a:gd name="connsiteX4" fmla="*/ 0 w 1597688"/>
              <a:gd name="connsiteY4" fmla="*/ 257575 h 602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688" h="602519">
                <a:moveTo>
                  <a:pt x="1597688" y="358059"/>
                </a:moveTo>
                <a:cubicBezTo>
                  <a:pt x="1318846" y="502922"/>
                  <a:pt x="1040005" y="647786"/>
                  <a:pt x="894304" y="589171"/>
                </a:cubicBezTo>
                <a:cubicBezTo>
                  <a:pt x="748603" y="530556"/>
                  <a:pt x="827315" y="58283"/>
                  <a:pt x="723482" y="6367"/>
                </a:cubicBezTo>
                <a:cubicBezTo>
                  <a:pt x="619649" y="-45550"/>
                  <a:pt x="391886" y="235804"/>
                  <a:pt x="271306" y="277672"/>
                </a:cubicBezTo>
                <a:cubicBezTo>
                  <a:pt x="150726" y="319540"/>
                  <a:pt x="15072" y="230779"/>
                  <a:pt x="0" y="257575"/>
                </a:cubicBezTo>
              </a:path>
            </a:pathLst>
          </a:custGeom>
          <a:noFill/>
          <a:ln w="60325" cap="flat" cmpd="sng" algn="ctr">
            <a:solidFill>
              <a:srgbClr val="99FF66">
                <a:alpha val="77000"/>
              </a:srgbClr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32777" y="3348512"/>
            <a:ext cx="9144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1505558" y="4168774"/>
            <a:ext cx="1131708" cy="1009673"/>
          </a:xfrm>
          <a:prstGeom prst="rightArrow">
            <a:avLst/>
          </a:prstGeom>
          <a:solidFill>
            <a:srgbClr val="FF00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10754"/>
              </p:ext>
            </p:extLst>
          </p:nvPr>
        </p:nvGraphicFramePr>
        <p:xfrm>
          <a:off x="40575" y="2057400"/>
          <a:ext cx="9103425" cy="38342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03-11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325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10+0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04-01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19+2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Initial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03-27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1899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TGak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04-06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437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24 +10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54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LB212 closed recently.  Any result of that ballot on membership take effect immediately after this Session.</a:t>
            </a:r>
          </a:p>
          <a:p>
            <a:endParaRPr lang="en-GB" dirty="0"/>
          </a:p>
          <a:p>
            <a:r>
              <a:rPr lang="en-GB" dirty="0" smtClean="0"/>
              <a:t>21 Voters failing to return a ballot in LB212 will lose their voting status,  one of them because they returned an invalid vote.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62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07840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62 (19 registered at meeting)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350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357297"/>
              </p:ext>
            </p:extLst>
          </p:nvPr>
        </p:nvGraphicFramePr>
        <p:xfrm>
          <a:off x="1386682" y="1295400"/>
          <a:ext cx="6075362" cy="48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6" name="Binary Worksheet" r:id="rId4" imgW="8134243" imgH="6410257" progId="Excel.SheetBinaryMacroEnabled.12">
                  <p:embed/>
                </p:oleObj>
              </mc:Choice>
              <mc:Fallback>
                <p:oleObj name="Binary Worksheet" r:id="rId4" imgW="8134243" imgH="6410257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682" y="1295400"/>
                        <a:ext cx="6075362" cy="480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The latest database is 11-11/0270r29  (April 2015)</a:t>
            </a:r>
          </a:p>
          <a:p>
            <a:pPr>
              <a:defRPr/>
            </a:pPr>
            <a:r>
              <a:rPr lang="en-GB" dirty="0" smtClean="0"/>
              <a:t>Changes since last meeting:</a:t>
            </a:r>
          </a:p>
          <a:p>
            <a:pPr lvl="1">
              <a:defRPr/>
            </a:pPr>
            <a:r>
              <a:rPr lang="en-GB" dirty="0" smtClean="0"/>
              <a:t>Allocation of a </a:t>
            </a:r>
            <a:r>
              <a:rPr lang="en-GB" dirty="0" err="1" smtClean="0"/>
              <a:t>CipherSuiteSelector</a:t>
            </a:r>
            <a:r>
              <a:rPr lang="en-GB" dirty="0" smtClean="0"/>
              <a:t> to 802.15.9,  as approved at the last session.</a:t>
            </a:r>
          </a:p>
          <a:p>
            <a:pPr marL="0" indent="0">
              <a:buNone/>
              <a:defRPr/>
            </a:pPr>
            <a:endParaRPr lang="en-GB" dirty="0" smtClean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174387"/>
            <a:ext cx="4766122" cy="53010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74387"/>
            <a:ext cx="3810000" cy="5315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799"/>
            <a:ext cx="8239125" cy="500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May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72849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3" name="Worksheet" r:id="rId3" imgW="7934345" imgH="4771957" progId="Excel.Sheet.12">
                  <p:embed/>
                </p:oleObj>
              </mc:Choice>
              <mc:Fallback>
                <p:oleObj name="Worksheet" r:id="rId3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72968"/>
              </p:ext>
            </p:extLst>
          </p:nvPr>
        </p:nvGraphicFramePr>
        <p:xfrm>
          <a:off x="381000" y="1676400"/>
          <a:ext cx="8112235" cy="2514598"/>
        </p:xfrm>
        <a:graphic>
          <a:graphicData uri="http://schemas.openxmlformats.org/drawingml/2006/table">
            <a:tbl>
              <a:tblPr/>
              <a:tblGrid>
                <a:gridCol w="2412006"/>
                <a:gridCol w="5700229"/>
              </a:tblGrid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https://mentor.ieee.org/802.11/dcn/11-15-0482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https://mentor.ieee.org/802.11/dcn/11-15-0483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https://mentor.ieee.org/802.11/dcn/11-15-0511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https://mentor.ieee.org/802.11/dcn/11-15-0484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https://mentor.ieee.org/802.11/dcn/11-15-0513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https://mentor.ieee.org/802.11/dcn/11-15-0514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745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https://mentor.ieee.org/802.11/dcn/11-15-0521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45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https://mentor.ieee.org/802.11/dcn/11-15-0522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745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https://mentor.ieee.org/802.11/dcn/11-15-0512</a:t>
                      </a:r>
                      <a:endParaRPr lang="en-GB" sz="15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710638"/>
              </p:ext>
            </p:extLst>
          </p:nvPr>
        </p:nvGraphicFramePr>
        <p:xfrm>
          <a:off x="304800" y="609601"/>
          <a:ext cx="8534400" cy="577654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Publicity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208438"/>
              </p:ext>
            </p:extLst>
          </p:nvPr>
        </p:nvGraphicFramePr>
        <p:xfrm>
          <a:off x="1981200" y="1347989"/>
          <a:ext cx="5384800" cy="4602841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572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3724096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Updated. ** = subject to confirmation/election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648701"/>
              </p:ext>
            </p:extLst>
          </p:nvPr>
        </p:nvGraphicFramePr>
        <p:xfrm>
          <a:off x="76200" y="668890"/>
          <a:ext cx="8915400" cy="566453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101312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Gabor BAJKO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63389"/>
            <a:ext cx="39624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62094"/>
              </p:ext>
            </p:extLst>
          </p:nvPr>
        </p:nvGraphicFramePr>
        <p:xfrm>
          <a:off x="76200" y="668890"/>
          <a:ext cx="8915400" cy="566453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134407"/>
                <a:gridCol w="2025112"/>
                <a:gridCol w="17526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 (Chair)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MESTANOV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 **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WANG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3724096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Updated. ** = subject to confirmation/election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1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80728</TotalTime>
  <Words>1408</Words>
  <Application>Microsoft Office PowerPoint</Application>
  <PresentationFormat>On-screen Show (4:3)</PresentationFormat>
  <Paragraphs>611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May 2015</vt:lpstr>
      <vt:lpstr>Introduction</vt:lpstr>
      <vt:lpstr>M3.1 802.11 Working Group Session Documents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</vt:lpstr>
      <vt:lpstr>IEEE 802.11 Revisions</vt:lpstr>
      <vt:lpstr>IEEE 802.11 Standards Pipeline</vt:lpstr>
      <vt:lpstr>M4.1.5 Summary of ballots and comment collections</vt:lpstr>
      <vt:lpstr>M4.1.6 Current Membership Status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1526</cp:revision>
  <cp:lastPrinted>1998-02-10T13:28:06Z</cp:lastPrinted>
  <dcterms:created xsi:type="dcterms:W3CDTF">1998-02-10T13:07:52Z</dcterms:created>
  <dcterms:modified xsi:type="dcterms:W3CDTF">2015-05-10T17:33:52Z</dcterms:modified>
  <cp:category>Adrian Stephens, Intel Corporation</cp:category>
</cp:coreProperties>
</file>