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5" r:id="rId4"/>
    <p:sldId id="483" r:id="rId5"/>
    <p:sldId id="465" r:id="rId6"/>
    <p:sldId id="469" r:id="rId7"/>
    <p:sldId id="474" r:id="rId8"/>
    <p:sldId id="480" r:id="rId9"/>
    <p:sldId id="481" r:id="rId10"/>
    <p:sldId id="434" r:id="rId11"/>
    <p:sldId id="482"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63" r:id="rId25"/>
    <p:sldId id="45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24" d="100"/>
          <a:sy n="124" d="100"/>
        </p:scale>
        <p:origin x="-98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802.11-15/0481r2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661-00-00ah-lb211-may-2015-motion1.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0-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0529-01-00ah-tgah-lb211-comment-resolutions-part3.xlsx" TargetMode="External"/><Relationship Id="rId2" Type="http://schemas.openxmlformats.org/officeDocument/2006/relationships/hyperlink" Target="https://mentor.ieee.org/802.11/dcn/15/11-15-0527-01-00ah-tgah-lb211-comment-resolutions-part1.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5/11-15-0528-01-00ah-tgah-lb211-comment-resolutions-part2.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2015-05-13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69"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a:t>
            </a:r>
            <a:r>
              <a:rPr lang="en-US" altLang="ko-KR" dirty="0" smtClean="0"/>
              <a:t>calls and May F2F meeting </a:t>
            </a:r>
            <a:r>
              <a:rPr lang="en-US" altLang="ko-KR" dirty="0"/>
              <a:t>and ready for motion on Wednesday </a:t>
            </a:r>
            <a:r>
              <a:rPr lang="en-US" altLang="ko-KR" dirty="0" smtClean="0"/>
              <a:t>AM1</a:t>
            </a:r>
            <a:endParaRPr lang="en-US" altLang="ko-KR" dirty="0"/>
          </a:p>
          <a:p>
            <a:pPr lvl="1"/>
            <a:r>
              <a:rPr lang="en-US" altLang="ko-KR" dirty="0" smtClean="0"/>
              <a:t>lb211-may-2015-motion1 (</a:t>
            </a:r>
            <a:r>
              <a:rPr lang="en-US" altLang="ko-KR" dirty="0" smtClean="0">
                <a:hlinkClick r:id="rId2"/>
              </a:rPr>
              <a:t>11-15/661r0</a:t>
            </a:r>
            <a:r>
              <a:rPr lang="en-US" altLang="ko-KR" dirty="0" smtClean="0"/>
              <a:t>)</a:t>
            </a: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a:t>
            </a:r>
            <a:r>
              <a:rPr lang="en-US" altLang="ko-KR" dirty="0"/>
              <a:t>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4291634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June 9, 8PM </a:t>
            </a:r>
            <a:r>
              <a:rPr lang="en-US" altLang="ko-KR" dirty="0"/>
              <a:t>ET for 2 </a:t>
            </a:r>
            <a:r>
              <a:rPr lang="en-US" altLang="ko-KR" dirty="0" smtClean="0"/>
              <a:t>hour</a:t>
            </a:r>
          </a:p>
          <a:p>
            <a:pPr marL="609600" indent="-609600"/>
            <a:r>
              <a:rPr lang="en-US" altLang="ko-KR" dirty="0" smtClean="0"/>
              <a:t>July </a:t>
            </a:r>
            <a:r>
              <a:rPr lang="en-US" altLang="ko-KR" dirty="0" smtClean="0"/>
              <a:t>7, </a:t>
            </a:r>
            <a:r>
              <a:rPr lang="en-US" altLang="ko-KR" dirty="0"/>
              <a:t>8PM ET for 2 hour</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t>Approve meeting minutes</a:t>
            </a:r>
          </a:p>
          <a:p>
            <a:pPr marL="1009650" lvl="1" indent="-609600"/>
            <a:r>
              <a:rPr lang="en-US" dirty="0" smtClean="0"/>
              <a:t>March meeting minutes (11-15/0461r0)</a:t>
            </a:r>
          </a:p>
          <a:p>
            <a:pPr marL="1009650" lvl="1" indent="-609600"/>
            <a:r>
              <a:rPr lang="en-US" dirty="0" smtClean="0"/>
              <a:t>Conference call </a:t>
            </a:r>
            <a:r>
              <a:rPr lang="en-US" dirty="0"/>
              <a:t>minutes (</a:t>
            </a:r>
            <a:r>
              <a:rPr lang="en-US" dirty="0" smtClean="0"/>
              <a:t>11-15/0530r2, </a:t>
            </a:r>
            <a:r>
              <a:rPr lang="en-US" altLang="ko-KR" dirty="0" smtClean="0"/>
              <a:t>11-15/0536r0, 11-15/0549r0</a:t>
            </a:r>
            <a:r>
              <a:rPr lang="en-US" dirty="0" smtClean="0"/>
              <a:t>)</a:t>
            </a:r>
          </a:p>
          <a:p>
            <a:pPr marL="609600" indent="-609600"/>
            <a:r>
              <a:rPr lang="en-US" altLang="ko-KR" dirty="0"/>
              <a:t>Address Letter Ballot </a:t>
            </a:r>
            <a:r>
              <a:rPr lang="en-US" altLang="ko-KR" dirty="0" smtClean="0"/>
              <a:t>comments for Draft 5.0 </a:t>
            </a:r>
          </a:p>
          <a:p>
            <a:pPr marL="1009650" lvl="1" indent="-609600"/>
            <a:r>
              <a:rPr lang="en-US" altLang="ko-KR" dirty="0" smtClean="0"/>
              <a:t>Comment Spreadsheet (11-15/0525r0)</a:t>
            </a:r>
            <a:endParaRPr lang="en-US" altLang="ko-KR" dirty="0"/>
          </a:p>
          <a:p>
            <a:pPr marL="609600" indent="-609600"/>
            <a:r>
              <a:rPr lang="en-US" altLang="ko-KR" dirty="0" err="1" smtClean="0">
                <a:solidFill>
                  <a:schemeClr val="bg2"/>
                </a:solidFill>
              </a:rPr>
              <a:t>TGah</a:t>
            </a:r>
            <a:r>
              <a:rPr lang="en-US" altLang="ko-KR" dirty="0" smtClean="0">
                <a:solidFill>
                  <a:schemeClr val="bg2"/>
                </a:solidFill>
              </a:rPr>
              <a:t> EC report review </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(11-15/0461r0) </a:t>
            </a:r>
            <a:r>
              <a:rPr lang="en-GB" altLang="ko-KR" dirty="0"/>
              <a:t>and conf call minutes </a:t>
            </a:r>
            <a:r>
              <a:rPr lang="en-GB" altLang="ko-KR" dirty="0" smtClean="0"/>
              <a:t>(</a:t>
            </a:r>
            <a:r>
              <a:rPr lang="en-US" altLang="ko-KR" dirty="0"/>
              <a:t>11-15/0530r2, 11-15/0536r0, </a:t>
            </a:r>
            <a:r>
              <a:rPr lang="en-US" altLang="ko-KR" dirty="0" smtClean="0"/>
              <a:t>11-15/0549r0</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11-15/661r0</a:t>
            </a:r>
            <a:endParaRPr lang="ko-KR" altLang="ko-KR" dirty="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a:t>7001, 7002, 7003, </a:t>
            </a:r>
            <a:r>
              <a:rPr lang="pt-BR" altLang="ko-KR" dirty="0" smtClean="0"/>
              <a:t>7012 as the following: </a:t>
            </a:r>
          </a:p>
          <a:p>
            <a:pPr lvl="1"/>
            <a:r>
              <a:rPr lang="pt-BR" altLang="ko-KR" dirty="0" smtClean="0"/>
              <a:t>Reject : </a:t>
            </a:r>
            <a:r>
              <a:rPr lang="en-US" altLang="ko-KR" dirty="0" smtClean="0"/>
              <a:t>The </a:t>
            </a:r>
            <a:r>
              <a:rPr lang="en-US" altLang="ko-KR" dirty="0"/>
              <a:t>comment is out of scope: i.e., it is not on changed text, text affected by changed text or text that is the target of an existing valid unsatisfied comment.</a:t>
            </a:r>
            <a:r>
              <a:rPr lang="pt-BR" altLang="ko-KR" dirty="0" smtClean="0"/>
              <a:t> </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a:t>Motion for WGLB on </a:t>
            </a:r>
            <a:r>
              <a:rPr lang="en-US" altLang="en-US" dirty="0" smtClean="0"/>
              <a:t>P802.11ah D5.0 </a:t>
            </a:r>
            <a:r>
              <a:rPr lang="en-US" altLang="en-US" dirty="0"/>
              <a:t>(Unchanged)</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LB211 on P802.11ah D5.0 </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4.0 and 5.0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a:t>
            </a:r>
            <a:r>
              <a:rPr lang="en-US" altLang="ko-KR" sz="1800" dirty="0" smtClean="0">
                <a:solidFill>
                  <a:schemeClr val="bg2"/>
                </a:solidFill>
              </a:rPr>
              <a:t>4.0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solidFill>
                  <a:schemeClr val="tx1"/>
                </a:solidFill>
              </a:rPr>
              <a:t>Submissions (Monday </a:t>
            </a:r>
            <a:r>
              <a:rPr lang="en-US" altLang="ko-KR" dirty="0" smtClean="0">
                <a:solidFill>
                  <a:schemeClr val="tx1"/>
                </a:solidFill>
              </a:rPr>
              <a:t>PM2)</a:t>
            </a:r>
            <a:endParaRPr lang="ko-KR" altLang="en-US" dirty="0">
              <a:solidFill>
                <a:schemeClr val="tx1"/>
              </a:solidFill>
            </a:endParaRPr>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3913952328"/>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solidFill>
                  <a:schemeClr val="bg2"/>
                </a:solidFill>
              </a:rPr>
              <a:t>TGah</a:t>
            </a:r>
            <a:r>
              <a:rPr lang="en-US" altLang="ko-KR" dirty="0">
                <a:solidFill>
                  <a:schemeClr val="bg2"/>
                </a:solidFill>
              </a:rPr>
              <a:t> EC Report Review</a:t>
            </a:r>
          </a:p>
          <a:p>
            <a:pPr lvl="1"/>
            <a:r>
              <a:rPr lang="en-US" altLang="ko-KR" dirty="0">
                <a:solidFill>
                  <a:schemeClr val="bg2"/>
                </a:solidFill>
              </a:rPr>
              <a:t>P802.11ah Report to EC on Approval to go to Sponsor Ballot </a:t>
            </a:r>
            <a:br>
              <a:rPr lang="en-US" altLang="ko-KR" dirty="0">
                <a:solidFill>
                  <a:schemeClr val="bg2"/>
                </a:solidFill>
              </a:rPr>
            </a:br>
            <a:r>
              <a:rPr lang="en-US" altLang="ko-KR" dirty="0">
                <a:solidFill>
                  <a:schemeClr val="bg2"/>
                </a:solidFill>
              </a:rPr>
              <a:t>(</a:t>
            </a:r>
            <a:r>
              <a:rPr lang="en-US" altLang="ko-KR" dirty="0">
                <a:solidFill>
                  <a:schemeClr val="bg2"/>
                </a:solidFill>
                <a:hlinkClick r:id="rId2"/>
              </a:rPr>
              <a:t>11-15/0526r0</a:t>
            </a:r>
            <a:r>
              <a:rPr lang="en-US" altLang="ko-KR" dirty="0">
                <a:solidFill>
                  <a:schemeClr val="bg2"/>
                </a:solidFill>
              </a:rPr>
              <a:t>, Yongho)</a:t>
            </a:r>
          </a:p>
        </p:txBody>
      </p:sp>
    </p:spTree>
    <p:extLst>
      <p:ext uri="{BB962C8B-B14F-4D97-AF65-F5344CB8AC3E}">
        <p14:creationId xmlns:p14="http://schemas.microsoft.com/office/powerpoint/2010/main" val="93030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PHY and MAC</a:t>
            </a:r>
          </a:p>
          <a:p>
            <a:pPr lvl="1"/>
            <a:r>
              <a:rPr lang="en-US" altLang="ko-KR" dirty="0" smtClean="0">
                <a:solidFill>
                  <a:schemeClr val="bg2"/>
                </a:solidFill>
              </a:rPr>
              <a:t>lb211-comment-resolutions-part1 (</a:t>
            </a:r>
            <a:r>
              <a:rPr lang="en-US" altLang="ko-KR" dirty="0" smtClean="0">
                <a:solidFill>
                  <a:schemeClr val="bg2"/>
                </a:solidFill>
                <a:hlinkClick r:id="rId2"/>
              </a:rPr>
              <a:t>11-15/0527r1</a:t>
            </a:r>
            <a:r>
              <a:rPr lang="en-US" altLang="ko-KR" dirty="0" smtClean="0">
                <a:solidFill>
                  <a:schemeClr val="bg2"/>
                </a:solidFill>
              </a:rPr>
              <a:t>, Alfred) </a:t>
            </a:r>
          </a:p>
          <a:p>
            <a:pPr lvl="1"/>
            <a:r>
              <a:rPr lang="en-US" altLang="ko-KR" dirty="0" smtClean="0">
                <a:solidFill>
                  <a:schemeClr val="bg2"/>
                </a:solidFill>
              </a:rPr>
              <a:t>lb211-comment-resolutions-part3 (</a:t>
            </a:r>
            <a:r>
              <a:rPr lang="en-US" altLang="ko-KR" dirty="0" smtClean="0">
                <a:solidFill>
                  <a:schemeClr val="bg2"/>
                </a:solidFill>
                <a:hlinkClick r:id="rId3"/>
              </a:rPr>
              <a:t>11-15/0529r1</a:t>
            </a:r>
            <a:r>
              <a:rPr lang="en-US" altLang="ko-KR" dirty="0" smtClean="0">
                <a:solidFill>
                  <a:schemeClr val="bg2"/>
                </a:solidFill>
              </a:rPr>
              <a:t>, Yongho)</a:t>
            </a:r>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Canceled </a:t>
            </a:r>
            <a:endParaRPr lang="en-US" altLang="ko-KR" dirty="0">
              <a:solidFill>
                <a:schemeClr val="bg2"/>
              </a:solidFill>
            </a:endParaRPr>
          </a:p>
          <a:p>
            <a:pPr marL="457200" lvl="1" indent="0">
              <a:buNone/>
            </a:pPr>
            <a:r>
              <a:rPr lang="en-US" altLang="ko-KR" dirty="0" smtClean="0"/>
              <a:t>	</a:t>
            </a:r>
            <a:endParaRPr lang="en-US" altLang="ko-KR"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solidFill>
                  <a:schemeClr val="bg2"/>
                </a:solidFill>
              </a:rPr>
              <a:t>Canceled </a:t>
            </a:r>
            <a:endParaRPr lang="en-US" altLang="ko-KR"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Canceled </a:t>
            </a:r>
          </a:p>
          <a:p>
            <a:pPr lvl="1"/>
            <a:endParaRPr lang="en-US" dirty="0"/>
          </a:p>
          <a:p>
            <a:pPr lvl="1"/>
            <a:endParaRPr lang="en-US" dirty="0"/>
          </a:p>
        </p:txBody>
      </p:sp>
    </p:spTree>
    <p:extLst>
      <p:ext uri="{BB962C8B-B14F-4D97-AF65-F5344CB8AC3E}">
        <p14:creationId xmlns:p14="http://schemas.microsoft.com/office/powerpoint/2010/main" val="3408867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comments</a:t>
            </a:r>
            <a:endParaRPr lang="en-US" altLang="ko-KR" dirty="0"/>
          </a:p>
          <a:p>
            <a:pPr lvl="1"/>
            <a:r>
              <a:rPr lang="en-US" altLang="ko-KR" dirty="0"/>
              <a:t>lb211-comment-resolutions-part2 (</a:t>
            </a:r>
            <a:r>
              <a:rPr lang="en-US" altLang="ko-KR" dirty="0">
                <a:hlinkClick r:id="rId2"/>
              </a:rPr>
              <a:t>11-15/0528r1</a:t>
            </a:r>
            <a:r>
              <a:rPr lang="en-US" altLang="ko-KR" dirty="0"/>
              <a:t>, Yongho)</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11620</TotalTime>
  <Words>1102</Words>
  <Application>Microsoft Office PowerPoint</Application>
  <PresentationFormat>화면 슬라이드 쇼(4:3)</PresentationFormat>
  <Paragraphs>325</Paragraphs>
  <Slides>25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802-11-PathProtection</vt:lpstr>
      <vt:lpstr>Document</vt:lpstr>
      <vt:lpstr>IEEE 802.11ah Sub 1 GHz license-exempt operation Agenda for May 2015</vt:lpstr>
      <vt:lpstr>IEEE 802.11ah Agenda</vt:lpstr>
      <vt:lpstr>Submissions (Monday PM2)</vt:lpstr>
      <vt:lpstr>Submissions (Monday PM2)</vt:lpstr>
      <vt:lpstr>Submissions (Monday PM2)</vt:lpstr>
      <vt:lpstr>Submissions (Tuesday PM1)</vt:lpstr>
      <vt:lpstr>Submissions (Tuesday PM2)</vt:lpstr>
      <vt:lpstr>Submissions (Tuesday EVE)</vt:lpstr>
      <vt:lpstr>Submissions (Wednesday AM1)</vt:lpstr>
      <vt:lpstr>Submissions (Wednesday AM1)</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for WGLB on P802.11ah D5.0 (Unchanged)</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1104</cp:revision>
  <cp:lastPrinted>1998-02-10T13:28:06Z</cp:lastPrinted>
  <dcterms:created xsi:type="dcterms:W3CDTF">2009-11-09T00:32:22Z</dcterms:created>
  <dcterms:modified xsi:type="dcterms:W3CDTF">2015-05-13T06:44:44Z</dcterms:modified>
</cp:coreProperties>
</file>