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31" r:id="rId2"/>
    <p:sldId id="332" r:id="rId3"/>
    <p:sldId id="433" r:id="rId4"/>
    <p:sldId id="429" r:id="rId5"/>
    <p:sldId id="440" r:id="rId6"/>
    <p:sldId id="439" r:id="rId7"/>
    <p:sldId id="418" r:id="rId8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0" autoAdjust="0"/>
    <p:restoredTop sz="94660"/>
  </p:normalViewPr>
  <p:slideViewPr>
    <p:cSldViewPr>
      <p:cViewPr varScale="1">
        <p:scale>
          <a:sx n="71" d="100"/>
          <a:sy n="71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30" y="-72"/>
      </p:cViewPr>
      <p:guideLst>
        <p:guide orient="horz" pos="2312"/>
        <p:guide pos="28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25894" y="204788"/>
            <a:ext cx="218598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/>
              <a:t>doc.: IEEE </a:t>
            </a:r>
            <a:r>
              <a:rPr lang="en-GB" dirty="0" smtClean="0"/>
              <a:t>802.11-12/1411r0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4788"/>
            <a:ext cx="7133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dirty="0" smtClean="0"/>
              <a:t>Nov 2012</a:t>
            </a:r>
            <a:endParaRPr lang="en-GB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22938" y="96123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985B37E1-8207-4EF8-8E98-753A3354A8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GB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51170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68757" y="120650"/>
            <a:ext cx="218598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 smtClean="0"/>
              <a:t>doc.: IEEE 802.11-12/1411r0</a:t>
            </a:r>
            <a:endParaRPr lang="en-GB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7133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AU" dirty="0" smtClean="0"/>
              <a:t>Nov 2012</a:t>
            </a:r>
            <a:endParaRPr lang="en-GB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30813" y="9615488"/>
            <a:ext cx="9239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4248732-CD16-416F-820C-F8F0BB28EA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19281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/>
              <a:t>doc.: IEEE 802.11-10/0673r0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1350" y="120650"/>
            <a:ext cx="732573" cy="215444"/>
          </a:xfrm>
          <a:noFill/>
        </p:spPr>
        <p:txBody>
          <a:bodyPr/>
          <a:lstStyle/>
          <a:p>
            <a:r>
              <a:rPr lang="en-US" dirty="0" smtClean="0"/>
              <a:t>July 2010</a:t>
            </a:r>
            <a:endParaRPr lang="en-GB" dirty="0" smtClean="0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GB" smtClean="0"/>
              <a:t>Andrew Myles, Cisco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GB" smtClean="0"/>
              <a:t>Page </a:t>
            </a:r>
            <a:fld id="{7F3AA8F3-0F4A-45BA-A64F-0DDB9B568E98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12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12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/>
              <a:t>doc.: IEEE 802.11-10/0673r0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1350" y="120650"/>
            <a:ext cx="732573" cy="215444"/>
          </a:xfrm>
          <a:noFill/>
        </p:spPr>
        <p:txBody>
          <a:bodyPr/>
          <a:lstStyle/>
          <a:p>
            <a:r>
              <a:rPr lang="en-US" dirty="0" smtClean="0"/>
              <a:t>July 2010</a:t>
            </a:r>
            <a:endParaRPr lang="en-GB" dirty="0" smtClean="0"/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GB" smtClean="0"/>
              <a:t>Andrew Myles, Cisco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GB" smtClean="0"/>
              <a:t>Page </a:t>
            </a:r>
            <a:fld id="{DA46D214-75BD-4AB5-B513-4DDEA98DA4CD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22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 cap="flat"/>
        </p:spPr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5335" rIns="95335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4963"/>
            <a:ext cx="87844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Jan 2015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256CE73-E7A4-4616-B4D0-747A45A659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4963"/>
            <a:ext cx="87844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Jan 2015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43190CD6-18F2-44F1-A379-0C51A15702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9512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 dirty="0" smtClean="0"/>
            </a:lvl1pPr>
          </a:lstStyle>
          <a:p>
            <a:pPr>
              <a:defRPr/>
            </a:pPr>
            <a:r>
              <a:rPr lang="en-GB" dirty="0" smtClean="0"/>
              <a:t>Mar 2015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33282" y="6475413"/>
            <a:ext cx="14106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 dirty="0" smtClean="0"/>
              <a:t>Andrew Myles (Cisco)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E0ACB48-4140-472E-B12B-3AC0853295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90" y="334963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GB" sz="1800" b="1" dirty="0"/>
              <a:t>doc.: IEEE </a:t>
            </a:r>
            <a:r>
              <a:rPr lang="en-GB" sz="1800" b="1" dirty="0" smtClean="0"/>
              <a:t>802.11-15/0473r0</a:t>
            </a:r>
            <a:endParaRPr lang="en-GB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51222" cy="276999"/>
          </a:xfrm>
          <a:noFill/>
        </p:spPr>
        <p:txBody>
          <a:bodyPr/>
          <a:lstStyle/>
          <a:p>
            <a:pPr>
              <a:defRPr/>
            </a:pPr>
            <a:r>
              <a:rPr lang="en-GB" dirty="0" smtClean="0"/>
              <a:t>Mar 2015</a:t>
            </a:r>
            <a:endParaRPr lang="en-GB" dirty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Andrew Myles, Cisco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Slide </a:t>
            </a:r>
            <a:fld id="{5C54AB6B-C76C-43C0-8CF9-4AA7315BEFF1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 smtClean="0"/>
              <a:t>IEEE 802 JTC1 SC closing report</a:t>
            </a:r>
            <a:br>
              <a:rPr lang="en-GB" dirty="0" smtClean="0"/>
            </a:br>
            <a:r>
              <a:rPr lang="en-GB" dirty="0" smtClean="0"/>
              <a:t>(Mar 2015</a:t>
            </a:r>
            <a:r>
              <a:rPr lang="en-GB" dirty="0" smtClean="0"/>
              <a:t>)</a:t>
            </a:r>
          </a:p>
        </p:txBody>
      </p:sp>
      <p:sp>
        <p:nvSpPr>
          <p:cNvPr id="103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700808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sz="2000" dirty="0" smtClean="0"/>
              <a:t>Date:</a:t>
            </a:r>
            <a:r>
              <a:rPr lang="en-GB" sz="2000" b="0" dirty="0" smtClean="0"/>
              <a:t> </a:t>
            </a:r>
            <a:r>
              <a:rPr lang="en-GB" sz="2000" b="0" dirty="0" smtClean="0"/>
              <a:t>2015-3-13</a:t>
            </a:r>
            <a:endParaRPr lang="en-GB" sz="2000" b="0" dirty="0" smtClean="0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081315"/>
              </p:ext>
            </p:extLst>
          </p:nvPr>
        </p:nvGraphicFramePr>
        <p:xfrm>
          <a:off x="663575" y="2860675"/>
          <a:ext cx="8185150" cy="230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" name="Document" r:id="rId4" imgW="8152815" imgH="2296922" progId="Word.Document.8">
                  <p:embed/>
                </p:oleObj>
              </mc:Choice>
              <mc:Fallback>
                <p:oleObj name="Document" r:id="rId4" imgW="8152815" imgH="2296922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575" y="2860675"/>
                        <a:ext cx="8185150" cy="23018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6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GB" sz="2000" b="1"/>
              <a:t>Authors:</a:t>
            </a: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51222" cy="276999"/>
          </a:xfrm>
          <a:noFill/>
        </p:spPr>
        <p:txBody>
          <a:bodyPr/>
          <a:lstStyle/>
          <a:p>
            <a:pPr>
              <a:defRPr/>
            </a:pPr>
            <a:r>
              <a:rPr lang="en-GB" dirty="0" smtClean="0"/>
              <a:t>Mar 2015</a:t>
            </a:r>
            <a:endParaRPr lang="en-GB" dirty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Andrew Myles, Cisco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Slide </a:t>
            </a:r>
            <a:fld id="{827FA444-4315-4B21-90DB-70CB797C55B7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sz="3200" dirty="0" smtClean="0"/>
              <a:t> Closing report for IEEE 802 JTC1 SC</a:t>
            </a:r>
            <a:br>
              <a:rPr lang="en-GB" sz="3200" dirty="0" smtClean="0"/>
            </a:br>
            <a:r>
              <a:rPr lang="en-GB" sz="3200" dirty="0" smtClean="0"/>
              <a:t>for </a:t>
            </a:r>
            <a:r>
              <a:rPr lang="en-GB" sz="3200" dirty="0" smtClean="0"/>
              <a:t>March 2015 </a:t>
            </a:r>
            <a:r>
              <a:rPr lang="en-GB" sz="3200" dirty="0" smtClean="0"/>
              <a:t>in </a:t>
            </a:r>
            <a:r>
              <a:rPr lang="en-GB" sz="3200" dirty="0" smtClean="0"/>
              <a:t>Berlin</a:t>
            </a:r>
            <a:endParaRPr lang="en-GB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85800"/>
            <a:ext cx="7992888" cy="1066800"/>
          </a:xfrm>
        </p:spPr>
        <p:txBody>
          <a:bodyPr/>
          <a:lstStyle/>
          <a:p>
            <a:r>
              <a:rPr lang="en-AU" dirty="0" smtClean="0"/>
              <a:t>The SC did not have a great deal of work this week and only one session was required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Discussed liaison of drafts</a:t>
            </a:r>
          </a:p>
          <a:p>
            <a:pPr lvl="1"/>
            <a:r>
              <a:rPr lang="en-AU" dirty="0" smtClean="0"/>
              <a:t>802.11ah/</a:t>
            </a:r>
            <a:r>
              <a:rPr lang="en-AU" dirty="0" err="1" smtClean="0"/>
              <a:t>ai</a:t>
            </a:r>
            <a:r>
              <a:rPr lang="en-AU" dirty="0" smtClean="0"/>
              <a:t>/mc from 802.11 WG</a:t>
            </a:r>
          </a:p>
          <a:p>
            <a:r>
              <a:rPr lang="en-AU" dirty="0" smtClean="0"/>
              <a:t>Reviewed </a:t>
            </a:r>
            <a:r>
              <a:rPr lang="en-AU" dirty="0" smtClean="0"/>
              <a:t>status of PSDO </a:t>
            </a:r>
            <a:r>
              <a:rPr lang="en-AU" dirty="0" smtClean="0"/>
              <a:t>pipeline</a:t>
            </a:r>
          </a:p>
          <a:p>
            <a:pPr lvl="1"/>
            <a:r>
              <a:rPr lang="en-AU" dirty="0" smtClean="0"/>
              <a:t>802.22, 802.1AEbw, 802.1AEbn passed</a:t>
            </a:r>
            <a:endParaRPr lang="en-AU" dirty="0" smtClean="0"/>
          </a:p>
          <a:p>
            <a:r>
              <a:rPr lang="en-AU" dirty="0" smtClean="0"/>
              <a:t>Noted </a:t>
            </a:r>
            <a:r>
              <a:rPr lang="en-AU" dirty="0" smtClean="0"/>
              <a:t>status of PSDO agreement revision</a:t>
            </a:r>
          </a:p>
          <a:p>
            <a:pPr lvl="1"/>
            <a:r>
              <a:rPr lang="en-AU" dirty="0" smtClean="0"/>
              <a:t>Positive collaboration process</a:t>
            </a:r>
          </a:p>
          <a:p>
            <a:r>
              <a:rPr lang="en-AU" dirty="0" smtClean="0"/>
              <a:t>Clarified IEEE Style Guide with staff</a:t>
            </a:r>
          </a:p>
          <a:p>
            <a:pPr lvl="1"/>
            <a:r>
              <a:rPr lang="en-AU" dirty="0" smtClean="0"/>
              <a:t>It has precedence over ISO Style Guide</a:t>
            </a:r>
          </a:p>
          <a:p>
            <a:r>
              <a:rPr lang="en-AU" dirty="0" smtClean="0"/>
              <a:t>Prepared </a:t>
            </a:r>
            <a:r>
              <a:rPr lang="en-AU" dirty="0"/>
              <a:t>for next SC6 meeting </a:t>
            </a:r>
            <a:r>
              <a:rPr lang="en-AU" dirty="0" smtClean="0"/>
              <a:t>in </a:t>
            </a:r>
            <a:r>
              <a:rPr lang="en-AU" dirty="0"/>
              <a:t>Belgium in </a:t>
            </a:r>
            <a:r>
              <a:rPr lang="en-AU" dirty="0" smtClean="0"/>
              <a:t>May</a:t>
            </a:r>
          </a:p>
          <a:p>
            <a:pPr lvl="1"/>
            <a:r>
              <a:rPr lang="en-AU" dirty="0" smtClean="0"/>
              <a:t>Very little on agenda so far – may need teleconference</a:t>
            </a:r>
          </a:p>
          <a:p>
            <a:pPr lvl="1"/>
            <a:r>
              <a:rPr lang="en-AU" dirty="0" smtClean="0"/>
              <a:t>Passed </a:t>
            </a:r>
            <a:r>
              <a:rPr lang="en-AU" dirty="0" err="1" smtClean="0"/>
              <a:t>HoD</a:t>
            </a:r>
            <a:r>
              <a:rPr lang="en-AU" dirty="0" smtClean="0"/>
              <a:t> empowerment motion 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Mar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43190CD6-18F2-44F1-A379-0C51A15702F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43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066800"/>
          </a:xfrm>
        </p:spPr>
        <p:txBody>
          <a:bodyPr/>
          <a:lstStyle/>
          <a:p>
            <a:r>
              <a:rPr lang="en-AU" dirty="0" smtClean="0"/>
              <a:t>IEEE 802 has pushed ten standards completely through the PSDO ratification process …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r>
              <a:rPr lang="en-US" dirty="0" smtClean="0"/>
              <a:t>Mar 2015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33282" y="6475413"/>
            <a:ext cx="1410643" cy="184666"/>
          </a:xfrm>
        </p:spPr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6745657"/>
              </p:ext>
            </p:extLst>
          </p:nvPr>
        </p:nvGraphicFramePr>
        <p:xfrm>
          <a:off x="1275708" y="1990164"/>
          <a:ext cx="6392636" cy="38155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99508"/>
                <a:gridCol w="2446564"/>
                <a:gridCol w="2446564"/>
              </a:tblGrid>
              <a:tr h="561571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IEEE 802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day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pre-ballot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month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FDIS ballot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(2012)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in 2012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(21 Oct 2013)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802.1AE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(21 Oct 2013)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802.1AB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(May 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(18 Dec 2013)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802.1AR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(May 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(18 Dec 2013)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(May 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(18 Dec 2013)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802.3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(16 Feb 2014)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802.11aa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(Feb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(28 Jan 2014)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802.11ad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(Feb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(28 Jan 2014)</a:t>
                      </a:r>
                    </a:p>
                  </a:txBody>
                  <a:tcPr marL="115147" marR="11514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26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066800"/>
          </a:xfrm>
        </p:spPr>
        <p:txBody>
          <a:bodyPr/>
          <a:lstStyle/>
          <a:p>
            <a:r>
              <a:rPr lang="en-AU" dirty="0" smtClean="0"/>
              <a:t>… and has nine </a:t>
            </a:r>
            <a:r>
              <a:rPr lang="en-AU" dirty="0"/>
              <a:t>standards in the pipeline for ratification under the PSDO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r>
              <a:rPr lang="en-US" dirty="0" smtClean="0"/>
              <a:t>Mar 2015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33282" y="6475413"/>
            <a:ext cx="1410643" cy="184666"/>
          </a:xfrm>
        </p:spPr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5954679"/>
              </p:ext>
            </p:extLst>
          </p:nvPr>
        </p:nvGraphicFramePr>
        <p:xfrm>
          <a:off x="1491732" y="2133742"/>
          <a:ext cx="6392636" cy="38155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99508"/>
                <a:gridCol w="2446564"/>
                <a:gridCol w="2446564"/>
              </a:tblGrid>
              <a:tr h="561571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IEEE 802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day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pre-ballot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month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FDIS ballot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802.11ac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kern="12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Passed</a:t>
                      </a:r>
                      <a:r>
                        <a:rPr lang="en-AU" sz="1600" b="1" kern="1200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(Sep 2014)</a:t>
                      </a:r>
                      <a:endParaRPr lang="en-AU" sz="1600" b="1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Closes 11 July</a:t>
                      </a:r>
                      <a:r>
                        <a:rPr lang="en-AU" sz="1600" b="1" baseline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2015</a:t>
                      </a:r>
                      <a:endParaRPr lang="en-AU" sz="16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802.11af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kern="12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Passed</a:t>
                      </a:r>
                      <a:r>
                        <a:rPr lang="en-AU" sz="1600" b="1" kern="1200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(Sep 2014)</a:t>
                      </a:r>
                      <a:endParaRPr lang="en-AU" sz="1600" b="1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kern="120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Closes 11 July</a:t>
                      </a:r>
                      <a:r>
                        <a:rPr lang="en-AU" sz="1600" b="1" kern="1200" baseline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2015</a:t>
                      </a:r>
                      <a:endParaRPr lang="en-AU" sz="1600" b="1" kern="1200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802.1AEbw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L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(Jan 2014)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T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kern="12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Passed </a:t>
                      </a:r>
                      <a:r>
                        <a:rPr lang="en-AU" sz="1600" b="1" kern="1200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Feb 2015</a:t>
                      </a:r>
                      <a:endParaRPr lang="en-AU" sz="1600" b="1" kern="1200" dirty="0" smtClean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T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802.1AEbn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L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(Jan 2014)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kern="12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Passed </a:t>
                      </a:r>
                      <a:r>
                        <a:rPr lang="en-AU" sz="1600" b="1" kern="1200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Feb 2015</a:t>
                      </a:r>
                      <a:endParaRPr lang="en-AU" sz="1600" b="1" kern="1200" dirty="0" smtClean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B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802.1Xbx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T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chemeClr val="accent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Closes</a:t>
                      </a:r>
                      <a:r>
                        <a:rPr lang="en-AU" sz="1600" b="1" baseline="0" dirty="0" smtClean="0">
                          <a:solidFill>
                            <a:schemeClr val="accent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19 March 2015</a:t>
                      </a:r>
                      <a:endParaRPr lang="en-AU" sz="1600" b="1" dirty="0" smtClean="0">
                        <a:solidFill>
                          <a:schemeClr val="accent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T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>
                    <a:lnT w="381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802.1Q-Rev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chemeClr val="accent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Closes</a:t>
                      </a:r>
                      <a:r>
                        <a:rPr lang="en-AU" sz="1600" b="1" baseline="0" dirty="0" smtClean="0">
                          <a:solidFill>
                            <a:schemeClr val="accent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13 March 2015</a:t>
                      </a:r>
                      <a:endParaRPr lang="en-AU" sz="1600" b="1" dirty="0" smtClean="0">
                        <a:solidFill>
                          <a:schemeClr val="accent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kern="12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Passed (Oct 2014)</a:t>
                      </a:r>
                      <a:endParaRPr lang="en-AU" sz="1600" b="1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Waiting</a:t>
                      </a:r>
                      <a:r>
                        <a:rPr lang="en-AU" sz="1600" b="1" baseline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start</a:t>
                      </a:r>
                      <a:endParaRPr lang="en-AU" sz="1600" b="1" dirty="0" smtClean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802.3.1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(Oct 2014)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Closes</a:t>
                      </a:r>
                      <a:r>
                        <a:rPr lang="en-AU" sz="1600" b="1" baseline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19 June 2015</a:t>
                      </a:r>
                      <a:endParaRPr lang="en-AU" sz="1600" b="1" dirty="0" smtClean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802.22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(May 2014)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kern="12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Passed (Feb 2015)</a:t>
                      </a:r>
                    </a:p>
                  </a:txBody>
                  <a:tcPr marL="115147" marR="115147"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663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 number of standards are about to go into the pipeline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802.22a </a:t>
            </a:r>
          </a:p>
          <a:p>
            <a:r>
              <a:rPr lang="en-AU" dirty="0" smtClean="0"/>
              <a:t>802.22b</a:t>
            </a:r>
          </a:p>
          <a:p>
            <a:r>
              <a:rPr lang="en-US" dirty="0" smtClean="0"/>
              <a:t>802.1AX-2014</a:t>
            </a:r>
          </a:p>
          <a:p>
            <a:r>
              <a:rPr lang="en-US" dirty="0" smtClean="0"/>
              <a:t>802.1BA-2011</a:t>
            </a:r>
          </a:p>
          <a:p>
            <a:r>
              <a:rPr lang="en-US" dirty="0" smtClean="0"/>
              <a:t>802.1BR-2012 </a:t>
            </a:r>
            <a:r>
              <a:rPr lang="en-US" dirty="0"/>
              <a:t>f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Mar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43190CD6-18F2-44F1-A379-0C51A15702F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581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SC will focus in </a:t>
            </a:r>
            <a:r>
              <a:rPr lang="en-AU" dirty="0" smtClean="0"/>
              <a:t>Vancouver on SC6 </a:t>
            </a:r>
            <a:r>
              <a:rPr lang="en-AU" dirty="0" smtClean="0"/>
              <a:t>meeting prep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Process any comments on IEEE submissions to SC6 under PSDO </a:t>
            </a:r>
            <a:r>
              <a:rPr lang="en-AU" dirty="0" smtClean="0"/>
              <a:t>process</a:t>
            </a:r>
            <a:endParaRPr lang="en-AU" dirty="0" smtClean="0"/>
          </a:p>
          <a:p>
            <a:pPr lvl="1"/>
            <a:r>
              <a:rPr lang="en-AU" dirty="0" smtClean="0"/>
              <a:t>802.1Xbx, 802.1Q-Rev</a:t>
            </a:r>
          </a:p>
          <a:p>
            <a:r>
              <a:rPr lang="en-GB" dirty="0" smtClean="0"/>
              <a:t>Prepare </a:t>
            </a:r>
            <a:r>
              <a:rPr lang="en-GB" dirty="0" smtClean="0"/>
              <a:t>for SC6 meeting in Belgium in May</a:t>
            </a:r>
          </a:p>
          <a:p>
            <a:pPr lvl="1"/>
            <a:r>
              <a:rPr lang="en-GB" dirty="0" smtClean="0"/>
              <a:t>Review </a:t>
            </a:r>
            <a:r>
              <a:rPr lang="en-GB" dirty="0" smtClean="0"/>
              <a:t>agenda </a:t>
            </a:r>
            <a:endParaRPr lang="en-GB" dirty="0" smtClean="0"/>
          </a:p>
          <a:p>
            <a:pPr lvl="1"/>
            <a:r>
              <a:rPr lang="en-GB" dirty="0" smtClean="0"/>
              <a:t>Review submissions</a:t>
            </a:r>
            <a:endParaRPr lang="en-A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Mar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43190CD6-18F2-44F1-A379-0C51A15702F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80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20233</TotalTime>
  <Words>452</Words>
  <Application>Microsoft Office PowerPoint</Application>
  <PresentationFormat>On-screen Show (4:3)</PresentationFormat>
  <Paragraphs>118</Paragraphs>
  <Slides>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802-11-Submission</vt:lpstr>
      <vt:lpstr>Document</vt:lpstr>
      <vt:lpstr>IEEE 802 JTC1 SC closing report (Mar 2015)</vt:lpstr>
      <vt:lpstr>Abstract</vt:lpstr>
      <vt:lpstr>The SC did not have a great deal of work this week and only one session was required</vt:lpstr>
      <vt:lpstr>IEEE 802 has pushed ten standards completely through the PSDO ratification process …</vt:lpstr>
      <vt:lpstr>… and has nine standards in the pipeline for ratification under the PSDO</vt:lpstr>
      <vt:lpstr>A number of standards are about to go into the pipeline</vt:lpstr>
      <vt:lpstr>The SC will focus in Vancouver on SC6 meeting prep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JTC1 closing report</dc:title>
  <dc:creator>Andrew Myles</dc:creator>
  <cp:lastModifiedBy>Andrew Myles (amyles)</cp:lastModifiedBy>
  <cp:revision>804</cp:revision>
  <cp:lastPrinted>1998-02-10T13:28:06Z</cp:lastPrinted>
  <dcterms:created xsi:type="dcterms:W3CDTF">2004-12-02T14:01:45Z</dcterms:created>
  <dcterms:modified xsi:type="dcterms:W3CDTF">2015-03-12T19:01:08Z</dcterms:modified>
</cp:coreProperties>
</file>