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31" r:id="rId2"/>
    <p:sldId id="332" r:id="rId3"/>
    <p:sldId id="433" r:id="rId4"/>
    <p:sldId id="429" r:id="rId5"/>
    <p:sldId id="440" r:id="rId6"/>
    <p:sldId id="439" r:id="rId7"/>
    <p:sldId id="418" r:id="rId8"/>
  </p:sldIdLst>
  <p:sldSz cx="9144000" cy="6858000" type="screen4x3"/>
  <p:notesSz cx="6794500" cy="9931400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80" autoAdjust="0"/>
    <p:restoredTop sz="94660"/>
  </p:normalViewPr>
  <p:slideViewPr>
    <p:cSldViewPr>
      <p:cViewPr varScale="1">
        <p:scale>
          <a:sx n="71" d="100"/>
          <a:sy n="71" d="100"/>
        </p:scale>
        <p:origin x="-1386" y="-10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830" y="-72"/>
      </p:cViewPr>
      <p:guideLst>
        <p:guide orient="horz" pos="2312"/>
        <p:guide pos="28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25894" y="204788"/>
            <a:ext cx="2185983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pPr>
              <a:defRPr/>
            </a:pPr>
            <a:r>
              <a:rPr lang="en-GB" dirty="0"/>
              <a:t>doc.: IEEE </a:t>
            </a:r>
            <a:r>
              <a:rPr lang="en-GB" dirty="0" smtClean="0"/>
              <a:t>802.11-12/1411r0</a:t>
            </a:r>
            <a:endParaRPr lang="en-GB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2625" y="204788"/>
            <a:ext cx="71333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pPr>
              <a:defRPr/>
            </a:pPr>
            <a:r>
              <a:rPr lang="en-US" dirty="0" smtClean="0"/>
              <a:t>Nov 2012</a:t>
            </a:r>
            <a:endParaRPr lang="en-GB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22938" y="9612313"/>
            <a:ext cx="4667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67050" y="9612313"/>
            <a:ext cx="512763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>
              <a:defRPr/>
            </a:lvl1pPr>
          </a:lstStyle>
          <a:p>
            <a:pPr>
              <a:defRPr/>
            </a:pPr>
            <a:r>
              <a:rPr lang="en-GB"/>
              <a:t>Page </a:t>
            </a:r>
            <a:fld id="{985B37E1-8207-4EF8-8E98-753A3354A8D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81038" y="415925"/>
            <a:ext cx="54324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81038" y="96123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3450">
              <a:defRPr/>
            </a:pPr>
            <a:r>
              <a:rPr lang="en-GB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81038" y="9599613"/>
            <a:ext cx="558323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1511703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68757" y="120650"/>
            <a:ext cx="2185983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pPr>
              <a:defRPr/>
            </a:pPr>
            <a:r>
              <a:rPr lang="en-GB" dirty="0" smtClean="0"/>
              <a:t>doc.: IEEE 802.11-12/1411r0</a:t>
            </a:r>
            <a:endParaRPr lang="en-GB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1350" y="120650"/>
            <a:ext cx="71333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pPr>
              <a:defRPr/>
            </a:pPr>
            <a:r>
              <a:rPr lang="en-AU" dirty="0" smtClean="0"/>
              <a:t>Nov 2012</a:t>
            </a:r>
            <a:endParaRPr lang="en-GB" dirty="0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3925" y="750888"/>
            <a:ext cx="4948238" cy="371157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4875" y="4716463"/>
            <a:ext cx="4984750" cy="4471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46" tIns="46079" rIns="93746" bIns="460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30813" y="9615488"/>
            <a:ext cx="9239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3450">
              <a:defRPr/>
            </a:lvl5pPr>
          </a:lstStyle>
          <a:p>
            <a:pPr lvl="4">
              <a:defRPr/>
            </a:pPr>
            <a:r>
              <a:rPr lang="en-GB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46425" y="9615488"/>
            <a:ext cx="512763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pPr>
              <a:defRPr/>
            </a:pPr>
            <a:r>
              <a:rPr lang="en-GB"/>
              <a:t>Page </a:t>
            </a:r>
            <a:fld id="{54248732-CD16-416F-820C-F8F0BB28EAF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09613" y="9615488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defRPr/>
            </a:pPr>
            <a:r>
              <a:rPr lang="en-GB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09613" y="9613900"/>
            <a:ext cx="53752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35000" y="317500"/>
            <a:ext cx="55245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91928105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GB" smtClean="0"/>
              <a:t>doc.: IEEE 802.11-10/0673r0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sz="quarter" idx="1"/>
          </p:nvPr>
        </p:nvSpPr>
        <p:spPr>
          <a:xfrm>
            <a:off x="641350" y="120650"/>
            <a:ext cx="732573" cy="215444"/>
          </a:xfrm>
          <a:noFill/>
        </p:spPr>
        <p:txBody>
          <a:bodyPr/>
          <a:lstStyle/>
          <a:p>
            <a:r>
              <a:rPr lang="en-US" dirty="0" smtClean="0"/>
              <a:t>July 2010</a:t>
            </a:r>
            <a:endParaRPr lang="en-GB" dirty="0" smtClean="0"/>
          </a:p>
        </p:txBody>
      </p:sp>
      <p:sp>
        <p:nvSpPr>
          <p:cNvPr id="1126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GB" smtClean="0"/>
              <a:t>Andrew Myles, Cisco</a:t>
            </a:r>
          </a:p>
        </p:txBody>
      </p:sp>
      <p:sp>
        <p:nvSpPr>
          <p:cNvPr id="112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GB" smtClean="0"/>
              <a:t>Page </a:t>
            </a:r>
            <a:fld id="{7F3AA8F3-0F4A-45BA-A64F-0DDB9B568E98}" type="slidenum">
              <a:rPr lang="en-GB" smtClean="0"/>
              <a:pPr/>
              <a:t>1</a:t>
            </a:fld>
            <a:endParaRPr lang="en-GB" smtClean="0"/>
          </a:p>
        </p:txBody>
      </p:sp>
      <p:sp>
        <p:nvSpPr>
          <p:cNvPr id="112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2338" y="750888"/>
            <a:ext cx="4949825" cy="3711575"/>
          </a:xfrm>
          <a:ln/>
        </p:spPr>
      </p:sp>
      <p:sp>
        <p:nvSpPr>
          <p:cNvPr id="112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GB" smtClean="0"/>
              <a:t>doc.: IEEE 802.11-10/0673r0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sz="quarter" idx="1"/>
          </p:nvPr>
        </p:nvSpPr>
        <p:spPr>
          <a:xfrm>
            <a:off x="641350" y="120650"/>
            <a:ext cx="732573" cy="215444"/>
          </a:xfrm>
          <a:noFill/>
        </p:spPr>
        <p:txBody>
          <a:bodyPr/>
          <a:lstStyle/>
          <a:p>
            <a:r>
              <a:rPr lang="en-US" dirty="0" smtClean="0"/>
              <a:t>July 2010</a:t>
            </a:r>
            <a:endParaRPr lang="en-GB" dirty="0" smtClean="0"/>
          </a:p>
        </p:txBody>
      </p:sp>
      <p:sp>
        <p:nvSpPr>
          <p:cNvPr id="1229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GB" smtClean="0"/>
              <a:t>Andrew Myles, Cisco</a:t>
            </a:r>
          </a:p>
        </p:txBody>
      </p:sp>
      <p:sp>
        <p:nvSpPr>
          <p:cNvPr id="122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GB" smtClean="0"/>
              <a:t>Page </a:t>
            </a:r>
            <a:fld id="{DA46D214-75BD-4AB5-B513-4DDEA98DA4CD}" type="slidenum">
              <a:rPr lang="en-GB" smtClean="0"/>
              <a:pPr/>
              <a:t>2</a:t>
            </a:fld>
            <a:endParaRPr lang="en-GB" smtClean="0"/>
          </a:p>
        </p:txBody>
      </p:sp>
      <p:sp>
        <p:nvSpPr>
          <p:cNvPr id="122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2338" y="750888"/>
            <a:ext cx="4949825" cy="3711575"/>
          </a:xfrm>
          <a:ln cap="flat"/>
        </p:spPr>
      </p:sp>
      <p:sp>
        <p:nvSpPr>
          <p:cNvPr id="122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5335" rIns="95335"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4963"/>
            <a:ext cx="878446" cy="276999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 smtClean="0"/>
              <a:t>Jan 2015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2256CE73-E7A4-4616-B4D0-747A45A6591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4963"/>
            <a:ext cx="878446" cy="276999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 smtClean="0"/>
              <a:t>Jan 2015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43190CD6-18F2-44F1-A379-0C51A15702F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4963"/>
            <a:ext cx="951222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b="1" dirty="0" smtClean="0"/>
            </a:lvl1pPr>
          </a:lstStyle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133282" y="6475413"/>
            <a:ext cx="14106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pPr>
              <a:defRPr/>
            </a:pPr>
            <a:r>
              <a:rPr lang="en-GB" dirty="0" smtClean="0"/>
              <a:t>Andrew Myles (Cisco)</a:t>
            </a:r>
            <a:endParaRPr lang="en-GB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1E0ACB48-4140-472E-B12B-3AC08532959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90" y="334963"/>
            <a:ext cx="328301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>
              <a:defRPr/>
            </a:pPr>
            <a:r>
              <a:rPr lang="en-GB" sz="1800" b="1" dirty="0"/>
              <a:t>doc.: IEEE </a:t>
            </a:r>
            <a:r>
              <a:rPr lang="en-GB" sz="1800" b="1" dirty="0" smtClean="0"/>
              <a:t>802.11-15/0473r0</a:t>
            </a:r>
            <a:endParaRPr lang="en-GB" sz="1800" b="1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defRPr/>
            </a:pPr>
            <a:r>
              <a:rPr lang="en-GB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4963"/>
            <a:ext cx="951222" cy="276999"/>
          </a:xfrm>
          <a:noFill/>
        </p:spPr>
        <p:txBody>
          <a:bodyPr/>
          <a:lstStyle/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1028" name="Footer Placeholder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GB" smtClean="0"/>
              <a:t>Andrew Myles, Cisco</a:t>
            </a:r>
          </a:p>
        </p:txBody>
      </p:sp>
      <p:sp>
        <p:nvSpPr>
          <p:cNvPr id="102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r>
              <a:rPr lang="en-GB" smtClean="0"/>
              <a:t>Slide </a:t>
            </a:r>
            <a:fld id="{5C54AB6B-C76C-43C0-8CF9-4AA7315BEFF1}" type="slidenum">
              <a:rPr lang="en-GB" smtClean="0"/>
              <a:pPr/>
              <a:t>1</a:t>
            </a:fld>
            <a:endParaRPr lang="en-GB" smtClean="0"/>
          </a:p>
        </p:txBody>
      </p:sp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GB" dirty="0" smtClean="0"/>
              <a:t>IEEE 802 JTC1 SC closing report</a:t>
            </a:r>
            <a:br>
              <a:rPr lang="en-GB" dirty="0" smtClean="0"/>
            </a:br>
            <a:r>
              <a:rPr lang="en-GB" dirty="0" smtClean="0"/>
              <a:t>(Mar 2015</a:t>
            </a:r>
            <a:r>
              <a:rPr lang="en-GB" dirty="0" smtClean="0"/>
              <a:t>)</a:t>
            </a:r>
          </a:p>
        </p:txBody>
      </p:sp>
      <p:sp>
        <p:nvSpPr>
          <p:cNvPr id="1031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700808"/>
            <a:ext cx="7772400" cy="381000"/>
          </a:xfrm>
          <a:noFill/>
        </p:spPr>
        <p:txBody>
          <a:bodyPr/>
          <a:lstStyle/>
          <a:p>
            <a:pPr algn="ctr">
              <a:buFontTx/>
              <a:buNone/>
            </a:pPr>
            <a:r>
              <a:rPr lang="en-GB" sz="2000" dirty="0" smtClean="0"/>
              <a:t>Date:</a:t>
            </a:r>
            <a:r>
              <a:rPr lang="en-GB" sz="2000" b="0" dirty="0" smtClean="0"/>
              <a:t> </a:t>
            </a:r>
            <a:r>
              <a:rPr lang="en-GB" sz="2000" b="0" dirty="0" smtClean="0"/>
              <a:t>2015-3-13</a:t>
            </a:r>
            <a:endParaRPr lang="en-GB" sz="2000" b="0" dirty="0" smtClean="0"/>
          </a:p>
        </p:txBody>
      </p:sp>
      <p:graphicFrame>
        <p:nvGraphicFramePr>
          <p:cNvPr id="102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84081315"/>
              </p:ext>
            </p:extLst>
          </p:nvPr>
        </p:nvGraphicFramePr>
        <p:xfrm>
          <a:off x="663575" y="2860675"/>
          <a:ext cx="8185150" cy="23018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20" name="Document" r:id="rId4" imgW="8152815" imgH="2296922" progId="Word.Document.8">
                  <p:embed/>
                </p:oleObj>
              </mc:Choice>
              <mc:Fallback>
                <p:oleObj name="Document" r:id="rId4" imgW="8152815" imgH="2296922" progId="Word.Document.8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63575" y="2860675"/>
                        <a:ext cx="8185150" cy="2301875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32" name="Rectangle 6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GB" sz="2000" b="1"/>
              <a:t>Authors:</a:t>
            </a:r>
            <a:endParaRPr lang="en-GB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4963"/>
            <a:ext cx="951222" cy="276999"/>
          </a:xfrm>
          <a:noFill/>
        </p:spPr>
        <p:txBody>
          <a:bodyPr/>
          <a:lstStyle/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4099" name="Footer Placeholder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GB" smtClean="0"/>
              <a:t>Andrew Myles, Cisco</a:t>
            </a:r>
          </a:p>
        </p:txBody>
      </p:sp>
      <p:sp>
        <p:nvSpPr>
          <p:cNvPr id="4100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r>
              <a:rPr lang="en-GB" smtClean="0"/>
              <a:t>Slide </a:t>
            </a:r>
            <a:fld id="{827FA444-4315-4B21-90DB-70CB797C55B7}" type="slidenum">
              <a:rPr lang="en-GB" smtClean="0"/>
              <a:pPr/>
              <a:t>2</a:t>
            </a:fld>
            <a:endParaRPr lang="en-GB" smtClean="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GB" smtClean="0"/>
              <a:t>Abstract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algn="ctr">
              <a:buFontTx/>
              <a:buNone/>
            </a:pPr>
            <a:r>
              <a:rPr lang="en-GB" sz="3200" dirty="0" smtClean="0"/>
              <a:t> Closing report for IEEE 802 JTC1 SC</a:t>
            </a:r>
            <a:br>
              <a:rPr lang="en-GB" sz="3200" dirty="0" smtClean="0"/>
            </a:br>
            <a:r>
              <a:rPr lang="en-GB" sz="3200" dirty="0" smtClean="0"/>
              <a:t>for </a:t>
            </a:r>
            <a:r>
              <a:rPr lang="en-GB" sz="3200" dirty="0" smtClean="0"/>
              <a:t>March 2015 </a:t>
            </a:r>
            <a:r>
              <a:rPr lang="en-GB" sz="3200" dirty="0" smtClean="0"/>
              <a:t>in </a:t>
            </a:r>
            <a:r>
              <a:rPr lang="en-GB" sz="3200" dirty="0" smtClean="0"/>
              <a:t>Berlin</a:t>
            </a:r>
            <a:endParaRPr lang="en-GB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685800"/>
            <a:ext cx="7992888" cy="1066800"/>
          </a:xfrm>
        </p:spPr>
        <p:txBody>
          <a:bodyPr/>
          <a:lstStyle/>
          <a:p>
            <a:r>
              <a:rPr lang="en-AU" dirty="0" smtClean="0"/>
              <a:t>The SC did not have a great deal of work this week and only one session was required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Discussed liaison of drafts</a:t>
            </a:r>
          </a:p>
          <a:p>
            <a:pPr lvl="1"/>
            <a:r>
              <a:rPr lang="en-AU" dirty="0" smtClean="0"/>
              <a:t>802.11ah/</a:t>
            </a:r>
            <a:r>
              <a:rPr lang="en-AU" dirty="0" err="1" smtClean="0"/>
              <a:t>ai</a:t>
            </a:r>
            <a:r>
              <a:rPr lang="en-AU" dirty="0" smtClean="0"/>
              <a:t>/mc from 802.11 WG</a:t>
            </a:r>
          </a:p>
          <a:p>
            <a:r>
              <a:rPr lang="en-AU" dirty="0" smtClean="0"/>
              <a:t>Reviewed </a:t>
            </a:r>
            <a:r>
              <a:rPr lang="en-AU" dirty="0" smtClean="0"/>
              <a:t>status of PSDO </a:t>
            </a:r>
            <a:r>
              <a:rPr lang="en-AU" dirty="0" smtClean="0"/>
              <a:t>pipeline</a:t>
            </a:r>
          </a:p>
          <a:p>
            <a:pPr lvl="1"/>
            <a:r>
              <a:rPr lang="en-AU" dirty="0" smtClean="0"/>
              <a:t>802.22, 802.1AEbw, 802.1AEbn passed</a:t>
            </a:r>
            <a:endParaRPr lang="en-AU" dirty="0" smtClean="0"/>
          </a:p>
          <a:p>
            <a:r>
              <a:rPr lang="en-AU" dirty="0" smtClean="0"/>
              <a:t>Noted </a:t>
            </a:r>
            <a:r>
              <a:rPr lang="en-AU" dirty="0" smtClean="0"/>
              <a:t>status of PSDO agreement revision</a:t>
            </a:r>
          </a:p>
          <a:p>
            <a:pPr lvl="1"/>
            <a:r>
              <a:rPr lang="en-AU" dirty="0" smtClean="0"/>
              <a:t>Positive collaboration process</a:t>
            </a:r>
          </a:p>
          <a:p>
            <a:r>
              <a:rPr lang="en-AU" dirty="0" smtClean="0"/>
              <a:t>Clarified IEEE Style Guide with staff</a:t>
            </a:r>
          </a:p>
          <a:p>
            <a:pPr lvl="1"/>
            <a:r>
              <a:rPr lang="en-AU" dirty="0" smtClean="0"/>
              <a:t>It has precedence over ISO Style Guide</a:t>
            </a:r>
          </a:p>
          <a:p>
            <a:r>
              <a:rPr lang="en-AU" dirty="0" smtClean="0"/>
              <a:t>Prepared </a:t>
            </a:r>
            <a:r>
              <a:rPr lang="en-AU" dirty="0"/>
              <a:t>for next SC6 meeting </a:t>
            </a:r>
            <a:r>
              <a:rPr lang="en-AU" dirty="0" smtClean="0"/>
              <a:t>in </a:t>
            </a:r>
            <a:r>
              <a:rPr lang="en-AU" dirty="0"/>
              <a:t>Belgium in </a:t>
            </a:r>
            <a:r>
              <a:rPr lang="en-AU" dirty="0" smtClean="0"/>
              <a:t>May</a:t>
            </a:r>
          </a:p>
          <a:p>
            <a:pPr lvl="1"/>
            <a:r>
              <a:rPr lang="en-AU" dirty="0" smtClean="0"/>
              <a:t>Very little on agenda so far – may need teleconference</a:t>
            </a:r>
          </a:p>
          <a:p>
            <a:pPr lvl="1"/>
            <a:r>
              <a:rPr lang="en-AU" dirty="0" smtClean="0"/>
              <a:t>Passed </a:t>
            </a:r>
            <a:r>
              <a:rPr lang="en-AU" dirty="0" err="1" smtClean="0"/>
              <a:t>HoD</a:t>
            </a:r>
            <a:r>
              <a:rPr lang="en-AU" dirty="0" smtClean="0"/>
              <a:t> empowerment motion </a:t>
            </a:r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51222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1432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685800"/>
            <a:ext cx="9144000" cy="1066800"/>
          </a:xfrm>
        </p:spPr>
        <p:txBody>
          <a:bodyPr/>
          <a:lstStyle/>
          <a:p>
            <a:r>
              <a:rPr lang="en-AU" dirty="0" smtClean="0"/>
              <a:t>IEEE 802 has pushed ten standards completely through the PSDO ratification process …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696913" y="334963"/>
            <a:ext cx="951222" cy="276999"/>
          </a:xfrm>
        </p:spPr>
        <p:txBody>
          <a:bodyPr/>
          <a:lstStyle/>
          <a:p>
            <a:r>
              <a:rPr lang="en-US" dirty="0" smtClean="0"/>
              <a:t>Mar 2015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33282" y="6475413"/>
            <a:ext cx="1410643" cy="184666"/>
          </a:xfrm>
        </p:spPr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graphicFrame>
        <p:nvGraphicFramePr>
          <p:cNvPr id="8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16745657"/>
              </p:ext>
            </p:extLst>
          </p:nvPr>
        </p:nvGraphicFramePr>
        <p:xfrm>
          <a:off x="1275708" y="1990164"/>
          <a:ext cx="6392636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499508"/>
                <a:gridCol w="2446564"/>
                <a:gridCol w="2446564"/>
              </a:tblGrid>
              <a:tr h="561571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IEEE 802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standard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 day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pre-ballot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 month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(2012)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in 2012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(21 Oct 2013)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(21 Oct 2013)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802.1AB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802.1AR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802.3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(16 Feb 2014)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802.11aa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(Feb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(28 Jan 2014)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(Feb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(28 Jan 2014)</a:t>
                      </a:r>
                    </a:p>
                  </a:txBody>
                  <a:tcPr marL="115147" marR="115147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8262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685800"/>
            <a:ext cx="9144000" cy="1066800"/>
          </a:xfrm>
        </p:spPr>
        <p:txBody>
          <a:bodyPr/>
          <a:lstStyle/>
          <a:p>
            <a:r>
              <a:rPr lang="en-AU" dirty="0" smtClean="0"/>
              <a:t>… and has nine </a:t>
            </a:r>
            <a:r>
              <a:rPr lang="en-AU" dirty="0"/>
              <a:t>standards in the pipeline for ratification under the PSDO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696913" y="334963"/>
            <a:ext cx="951222" cy="276999"/>
          </a:xfrm>
        </p:spPr>
        <p:txBody>
          <a:bodyPr/>
          <a:lstStyle/>
          <a:p>
            <a:r>
              <a:rPr lang="en-US" dirty="0" smtClean="0"/>
              <a:t>Mar 2015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33282" y="6475413"/>
            <a:ext cx="1410643" cy="184666"/>
          </a:xfrm>
        </p:spPr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graphicFrame>
        <p:nvGraphicFramePr>
          <p:cNvPr id="9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75954679"/>
              </p:ext>
            </p:extLst>
          </p:nvPr>
        </p:nvGraphicFramePr>
        <p:xfrm>
          <a:off x="1491732" y="2133742"/>
          <a:ext cx="6392636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499508"/>
                <a:gridCol w="2446564"/>
                <a:gridCol w="2446564"/>
              </a:tblGrid>
              <a:tr h="561571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IEEE 802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standard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 day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pre-ballot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 month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802.11ac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kern="1200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(Sep 2014)</a:t>
                      </a:r>
                      <a:endParaRPr lang="en-AU" sz="1600" b="1" kern="1200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Closes 11 July</a:t>
                      </a:r>
                      <a:r>
                        <a:rPr lang="en-AU" sz="1600" b="1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2015</a:t>
                      </a:r>
                      <a:endParaRPr lang="en-AU" sz="1600" b="1" dirty="0">
                        <a:solidFill>
                          <a:schemeClr val="accent2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802.11af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kern="1200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(Sep 2014)</a:t>
                      </a:r>
                      <a:endParaRPr lang="en-AU" sz="1600" b="1" kern="1200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kern="120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Closes 11 July</a:t>
                      </a:r>
                      <a:r>
                        <a:rPr lang="en-AU" sz="1600" b="1" kern="1200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2015</a:t>
                      </a:r>
                      <a:endParaRPr lang="en-AU" sz="1600" b="1" kern="1200" dirty="0">
                        <a:solidFill>
                          <a:schemeClr val="accent2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802.1AEbw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L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(Jan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 </a:t>
                      </a:r>
                      <a:r>
                        <a:rPr lang="en-AU" sz="1600" b="1" kern="1200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 Feb 2015</a:t>
                      </a:r>
                      <a:endParaRPr lang="en-AU" sz="1600" b="1" kern="1200" dirty="0" smtClean="0">
                        <a:solidFill>
                          <a:srgbClr val="00B05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802.1AEbn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L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(Jan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 </a:t>
                      </a:r>
                      <a:r>
                        <a:rPr lang="en-AU" sz="1600" b="1" kern="1200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 Feb 2015</a:t>
                      </a:r>
                      <a:endParaRPr lang="en-AU" sz="1600" b="1" kern="1200" dirty="0" smtClean="0">
                        <a:solidFill>
                          <a:srgbClr val="00B05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802.1Xbx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Closes</a:t>
                      </a:r>
                      <a:r>
                        <a:rPr lang="en-AU" sz="1600" b="1" baseline="0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19 March 2015</a:t>
                      </a:r>
                      <a:endParaRPr lang="en-AU" sz="1600" b="1" dirty="0" smtClean="0">
                        <a:solidFill>
                          <a:schemeClr val="accent6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>
                    <a:lnT w="38100" cap="flat" cmpd="sng" algn="ctr">
                      <a:solidFill>
                        <a:srgbClr val="FFC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802.1Q-Rev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Closes</a:t>
                      </a:r>
                      <a:r>
                        <a:rPr lang="en-AU" sz="1600" b="1" baseline="0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13 March 2015</a:t>
                      </a:r>
                      <a:endParaRPr lang="en-AU" sz="1600" b="1" dirty="0" smtClean="0">
                        <a:solidFill>
                          <a:schemeClr val="accent6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 (Oct 2014)</a:t>
                      </a:r>
                      <a:endParaRPr lang="en-AU" sz="1600" b="1" kern="1200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Waiting</a:t>
                      </a:r>
                      <a:r>
                        <a:rPr lang="en-AU" sz="1600" b="1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for start</a:t>
                      </a:r>
                      <a:endParaRPr lang="en-AU" sz="1600" b="1" dirty="0" smtClean="0">
                        <a:solidFill>
                          <a:schemeClr val="accent2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802.3.1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(Oct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Closes</a:t>
                      </a:r>
                      <a:r>
                        <a:rPr lang="en-AU" sz="1600" b="1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19 June 2015</a:t>
                      </a:r>
                      <a:endParaRPr lang="en-AU" sz="1600" b="1" dirty="0" smtClean="0">
                        <a:solidFill>
                          <a:schemeClr val="accent2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802.22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L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(May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>
                    <a:lnT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kern="120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Passed (Feb 2015)</a:t>
                      </a:r>
                    </a:p>
                  </a:txBody>
                  <a:tcPr marL="115147" marR="115147">
                    <a:lnT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B05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06632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A number of standards are about to go into the pipeline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802.22a </a:t>
            </a:r>
          </a:p>
          <a:p>
            <a:r>
              <a:rPr lang="en-AU" dirty="0" smtClean="0"/>
              <a:t>802.22b</a:t>
            </a:r>
          </a:p>
          <a:p>
            <a:r>
              <a:rPr lang="en-US" dirty="0" smtClean="0"/>
              <a:t>802.1AX-2014</a:t>
            </a:r>
          </a:p>
          <a:p>
            <a:r>
              <a:rPr lang="en-US" dirty="0" smtClean="0"/>
              <a:t>802.1BA-2011</a:t>
            </a:r>
          </a:p>
          <a:p>
            <a:r>
              <a:rPr lang="en-US" dirty="0" smtClean="0"/>
              <a:t>802.1BR-2012 </a:t>
            </a:r>
            <a:r>
              <a:rPr lang="en-US" dirty="0"/>
              <a:t>f</a:t>
            </a:r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51222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35818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SC will focus in </a:t>
            </a:r>
            <a:r>
              <a:rPr lang="en-AU" dirty="0" smtClean="0"/>
              <a:t>Vancouver on SC6 </a:t>
            </a:r>
            <a:r>
              <a:rPr lang="en-AU" dirty="0" smtClean="0"/>
              <a:t>meeting prep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Process any comments on IEEE submissions to SC6 under PSDO </a:t>
            </a:r>
            <a:r>
              <a:rPr lang="en-AU" dirty="0" smtClean="0"/>
              <a:t>process</a:t>
            </a:r>
            <a:endParaRPr lang="en-AU" dirty="0" smtClean="0"/>
          </a:p>
          <a:p>
            <a:pPr lvl="1"/>
            <a:r>
              <a:rPr lang="en-AU" dirty="0" smtClean="0"/>
              <a:t>802.1Xbx, 802.1Q-Rev</a:t>
            </a:r>
          </a:p>
          <a:p>
            <a:r>
              <a:rPr lang="en-GB" dirty="0" smtClean="0"/>
              <a:t>Prepare </a:t>
            </a:r>
            <a:r>
              <a:rPr lang="en-GB" dirty="0" smtClean="0"/>
              <a:t>for SC6 meeting in Belgium in May</a:t>
            </a:r>
          </a:p>
          <a:p>
            <a:pPr lvl="1"/>
            <a:r>
              <a:rPr lang="en-GB" dirty="0" smtClean="0"/>
              <a:t>Review </a:t>
            </a:r>
            <a:r>
              <a:rPr lang="en-GB" dirty="0" smtClean="0"/>
              <a:t>agenda </a:t>
            </a:r>
            <a:endParaRPr lang="en-GB" dirty="0" smtClean="0"/>
          </a:p>
          <a:p>
            <a:pPr lvl="1"/>
            <a:r>
              <a:rPr lang="en-GB" dirty="0" smtClean="0"/>
              <a:t>Review submissions</a:t>
            </a:r>
            <a:endParaRPr lang="en-AU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51222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Mar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38083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20233</TotalTime>
  <Words>452</Words>
  <Application>Microsoft Office PowerPoint</Application>
  <PresentationFormat>On-screen Show (4:3)</PresentationFormat>
  <Paragraphs>118</Paragraphs>
  <Slides>7</Slides>
  <Notes>2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802-11-Submission</vt:lpstr>
      <vt:lpstr>Document</vt:lpstr>
      <vt:lpstr>IEEE 802 JTC1 SC closing report (Mar 2015)</vt:lpstr>
      <vt:lpstr>Abstract</vt:lpstr>
      <vt:lpstr>The SC did not have a great deal of work this week and only one session was required</vt:lpstr>
      <vt:lpstr>IEEE 802 has pushed ten standards completely through the PSDO ratification process …</vt:lpstr>
      <vt:lpstr>… and has nine standards in the pipeline for ratification under the PSDO</vt:lpstr>
      <vt:lpstr>A number of standards are about to go into the pipeline</vt:lpstr>
      <vt:lpstr>The SC will focus in Vancouver on SC6 meeting prep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JTC1 closing report</dc:title>
  <dc:creator>Andrew Myles</dc:creator>
  <cp:lastModifiedBy>Andrew Myles (amyles)</cp:lastModifiedBy>
  <cp:revision>804</cp:revision>
  <cp:lastPrinted>1998-02-10T13:28:06Z</cp:lastPrinted>
  <dcterms:created xsi:type="dcterms:W3CDTF">2004-12-02T14:01:45Z</dcterms:created>
  <dcterms:modified xsi:type="dcterms:W3CDTF">2015-03-12T19:01:08Z</dcterms:modified>
</cp:coreProperties>
</file>