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406" r:id="rId4"/>
    <p:sldId id="316" r:id="rId5"/>
    <p:sldId id="396" r:id="rId6"/>
    <p:sldId id="408" r:id="rId7"/>
    <p:sldId id="409" r:id="rId8"/>
    <p:sldId id="410" r:id="rId9"/>
    <p:sldId id="384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00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88"/>
    </p:cViewPr>
  </p:sorter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4905E270-E2D4-244B-90A9-676D74C86C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E04F12BE-F34E-1248-940B-8EC27E93B9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9B4F10BE-8640-3647-A390-79D9D5117F41}" type="slidenum">
              <a:rPr lang="en-US" altLang="ja-JP">
                <a:cs typeface="ＭＳ Ｐゴシック" charset="-128"/>
              </a:rPr>
              <a:pPr>
                <a:defRPr/>
              </a:pPr>
              <a:t>1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 dirty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Page </a:t>
            </a:r>
            <a:fld id="{4F3CD8BA-0884-4840-B956-EE9BA92DD1F2}" type="slidenum">
              <a:rPr lang="en-US" altLang="ja-JP">
                <a:latin typeface="Times New Roman" pitchFamily="-65" charset="0"/>
                <a:cs typeface="ＭＳ Ｐゴシック" pitchFamily="-65" charset="-128"/>
              </a:rPr>
              <a:pPr/>
              <a:t>3</a:t>
            </a:fld>
            <a:endParaRPr lang="en-US" altLang="ja-JP">
              <a:latin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87BF803F-B4E9-DF4C-AC7F-01BAADF0F0A5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6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9156" name="ヘッダー プレースホル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doc.: IEEE 802.19-09/xxxxr0</a:t>
            </a:r>
          </a:p>
        </p:txBody>
      </p:sp>
      <p:sp>
        <p:nvSpPr>
          <p:cNvPr id="49157" name="日付プレースホルダ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April 2009</a:t>
            </a:r>
          </a:p>
        </p:txBody>
      </p:sp>
      <p:sp>
        <p:nvSpPr>
          <p:cNvPr id="49158" name="フッター プレースホル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Rich Kennedy, Research In Motion</a:t>
            </a:r>
          </a:p>
        </p:txBody>
      </p:sp>
      <p:sp>
        <p:nvSpPr>
          <p:cNvPr id="49159" name="スライド番号プレースホル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Page </a:t>
            </a:r>
            <a:fld id="{DCE342CC-A869-8243-8F84-6087C7487882}" type="slidenum"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pPr>
                <a:defRPr/>
              </a:pPr>
              <a:t>7</a:t>
            </a:fld>
            <a:endParaRPr lang="en-US" altLang="ja-JP" smtClean="0">
              <a:latin typeface="Times New Roman" pitchFamily="-65" charset="0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E04F12BE-F34E-1248-940B-8EC27E93B954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ADBB542-38F7-9C45-BCDD-DCC7B82310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55546F9-920E-3A4A-94F7-0B73B8ABAD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29C8B3A-FD94-074C-8D14-7F9744A2E3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5EA9570-58F0-F54E-929D-9A3B14FC28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88B0B6F-BD44-A24E-8797-F8320AF415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3E472F8-D8AA-154D-9715-5D93D3475F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231E51B-BD78-D348-92FB-5D900C1310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6334B10A-C981-7D40-9A54-AFAF1785AB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56A1BDB-D0D8-8C4A-A719-54CC2599CA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207FB9F-40D0-3448-9501-793B3918C3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54B80AC-CDD4-5C41-8ADF-1E99C8CDF9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18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kumimoji="0"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9855669-8358-5E44-8EA6-32B31101D0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62600" y="304800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dirty="0"/>
              <a:t>doc.: IEEE 802.11-</a:t>
            </a:r>
            <a:r>
              <a:rPr kumimoji="0" lang="en-US" altLang="ja-JP" sz="1800" b="1" dirty="0" smtClean="0"/>
              <a:t>15/</a:t>
            </a:r>
            <a:r>
              <a:rPr kumimoji="0" lang="en-US" altLang="ja-JP" sz="1800" b="1" dirty="0" smtClean="0"/>
              <a:t>0472r1</a:t>
            </a:r>
            <a:endParaRPr kumimoji="1" lang="en-US" altLang="ja-JP" sz="1200" b="1" kern="1200" dirty="0" smtClean="0">
              <a:solidFill>
                <a:schemeClr val="tx1"/>
              </a:solidFill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dirty="0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no@koden-ti.com" TargetMode="External"/><Relationship Id="rId4" Type="http://schemas.openxmlformats.org/officeDocument/2006/relationships/hyperlink" Target="mailto:hiroshi@manosan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grouper.ieee.org/groups/802/11/SponsorBallots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1186-19-00ai-tgai-motion-deck.pptx" TargetMode="External"/><Relationship Id="rId4" Type="http://schemas.openxmlformats.org/officeDocument/2006/relationships/hyperlink" Target="https://mentor.ieee.org/802.11/dcn/15/11-15-0281-14-00ai-tbai-lb209-comments-on-draft-d4-0.xlsx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IEEE 802.11TGai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Closing Report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 smtClean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 2015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-3-12</a:t>
            </a:r>
            <a:endParaRPr lang="en-US" altLang="ja-JP" sz="2000" b="0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000" b="1"/>
              <a:t>Authors:</a:t>
            </a:r>
            <a:endParaRPr kumimoji="0"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85859" cy="968692"/>
        </p:xfrm>
        <a:graphic>
          <a:graphicData uri="http://schemas.openxmlformats.org/drawingml/2006/table">
            <a:tbl>
              <a:tblPr/>
              <a:tblGrid>
                <a:gridCol w="1616075"/>
                <a:gridCol w="1000125"/>
                <a:gridCol w="2306637"/>
                <a:gridCol w="1392959"/>
                <a:gridCol w="1770063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Address</a:t>
                      </a:r>
                      <a:endParaRPr kumimoji="1" 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Hiroshi MANO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Koden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 Techno Info K.K.</a:t>
                      </a:r>
                      <a:endParaRPr kumimoji="1" 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400" dirty="0" smtClean="0"/>
                        <a:t>Fuji </a:t>
                      </a:r>
                      <a:r>
                        <a:rPr lang="en-US" altLang="ja-JP" sz="1400" dirty="0" err="1" smtClean="0"/>
                        <a:t>Blg</a:t>
                      </a:r>
                      <a:r>
                        <a:rPr lang="en-US" altLang="ja-JP" sz="1400" dirty="0" smtClean="0"/>
                        <a:t> 28 2F, 2-7-26 Kita-Aoyama, Minato-</a:t>
                      </a:r>
                      <a:r>
                        <a:rPr lang="en-US" altLang="ja-JP" sz="1400" dirty="0" err="1" smtClean="0"/>
                        <a:t>ku</a:t>
                      </a:r>
                      <a:r>
                        <a:rPr lang="en-US" altLang="ja-JP" sz="1400" dirty="0" smtClean="0"/>
                        <a:t>, Tokyo, 107-0061, Japan 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400" dirty="0" smtClean="0"/>
                        <a:t>+81-3-6890-0594 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  <a:hlinkClick r:id="rId3"/>
                        </a:rPr>
                        <a:t>mano@koden-ti.com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Times New Roman" pitchFamily="-65" charset="0"/>
                        <a:cs typeface="Times New Roman" pitchFamily="-65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  <a:hlinkClick r:id="rId4"/>
                        </a:rPr>
                        <a:t>hiroshi@manosan.org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Times New Roman" pitchFamily="-65" charset="0"/>
                        <a:cs typeface="Times New Roman" pitchFamily="-65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177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 2015</a:t>
            </a:r>
            <a:endParaRPr lang="en-US" dirty="0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12" name="フッター プレースホル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the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Berlin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2015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sz="2900" dirty="0">
                <a:ea typeface="ＭＳ Ｐゴシック" pitchFamily="-65" charset="-128"/>
                <a:cs typeface="ＭＳ Ｐゴシック" pitchFamily="-65" charset="-128"/>
              </a:rPr>
              <a:t>IEEE 802.11 FILS </a:t>
            </a:r>
            <a:r>
              <a:rPr lang="en-US" altLang="ja-JP" sz="2900" dirty="0" err="1">
                <a:ea typeface="ＭＳ Ｐゴシック" pitchFamily="-65" charset="-128"/>
                <a:cs typeface="ＭＳ Ｐゴシック" pitchFamily="-65" charset="-128"/>
              </a:rPr>
              <a:t>TGai</a:t>
            </a:r>
            <a:r>
              <a:rPr lang="en-US" altLang="ja-JP" sz="2900" dirty="0">
                <a:ea typeface="ＭＳ Ｐゴシック" pitchFamily="-65" charset="-128"/>
                <a:cs typeface="ＭＳ Ｐゴシック" pitchFamily="-65" charset="-128"/>
              </a:rPr>
              <a:t> –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altLang="ja-JP" sz="2800" dirty="0" smtClean="0">
                <a:ea typeface="ＭＳ Ｐゴシック" pitchFamily="-65" charset="-128"/>
                <a:cs typeface="ＭＳ Ｐゴシック" pitchFamily="-65" charset="-128"/>
              </a:rPr>
              <a:t>March</a:t>
            </a:r>
            <a:r>
              <a:rPr lang="en-US" altLang="ja-JP" sz="2800" dirty="0" smtClean="0"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2015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Berlin</a:t>
            </a:r>
            <a:endParaRPr lang="en-US" altLang="ja-JP" sz="2900" dirty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51816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Comment resolution of WG </a:t>
            </a:r>
            <a:r>
              <a:rPr lang="en-US" altLang="ja-JP" sz="2800" dirty="0" err="1" smtClean="0"/>
              <a:t>Recirc</a:t>
            </a:r>
            <a:r>
              <a:rPr lang="en-US" altLang="ja-JP" sz="2800" dirty="0" smtClean="0"/>
              <a:t> </a:t>
            </a:r>
            <a:r>
              <a:rPr lang="en-US" altLang="ja-JP" sz="2800" dirty="0" smtClean="0"/>
              <a:t>LB209</a:t>
            </a:r>
          </a:p>
          <a:p>
            <a:pPr lvl="1"/>
            <a:r>
              <a:rPr lang="en-US" altLang="ja-JP" sz="2800" dirty="0" smtClean="0"/>
              <a:t>Approve to forward the draft to WG </a:t>
            </a:r>
            <a:r>
              <a:rPr lang="en-US" altLang="ja-JP" sz="2800" dirty="0" err="1" smtClean="0"/>
              <a:t>Recirc</a:t>
            </a:r>
            <a:r>
              <a:rPr lang="en-US" altLang="ja-JP" sz="2800" dirty="0" smtClean="0"/>
              <a:t> </a:t>
            </a:r>
            <a:r>
              <a:rPr lang="en-US" altLang="ja-JP" sz="2800" dirty="0" smtClean="0"/>
              <a:t>LB</a:t>
            </a:r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 </a:t>
            </a:r>
            <a:r>
              <a:rPr lang="en-US" altLang="ja-JP" sz="2800" dirty="0" smtClean="0"/>
              <a:t>May</a:t>
            </a:r>
            <a:endParaRPr lang="en-US" altLang="ja-JP" sz="28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65" charset="0"/>
              </a:rPr>
              <a:t>Mar 2015</a:t>
            </a:r>
            <a:endParaRPr lang="en-US" altLang="ja-JP">
              <a:latin typeface="Times New Roman" pitchFamily="-65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</a:rPr>
              <a:t>Slide </a:t>
            </a:r>
            <a:fld id="{BBACC01B-45E7-4047-AA31-BB21121241F2}" type="slidenum">
              <a:rPr lang="en-US" altLang="ja-JP">
                <a:latin typeface="Times New Roman" pitchFamily="-65" charset="0"/>
              </a:rPr>
              <a:pPr/>
              <a:t>3</a:t>
            </a:fld>
            <a:endParaRPr lang="en-US" altLang="ja-JP">
              <a:latin typeface="Times New Roman" pitchFamily="-65" charset="0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Accomplishments  TGai  1/2</a:t>
            </a:r>
            <a:endParaRPr lang="en-US" altLang="ja-JP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343400"/>
          </a:xfrm>
        </p:spPr>
        <p:txBody>
          <a:bodyPr/>
          <a:lstStyle/>
          <a:p>
            <a:r>
              <a:rPr lang="en-US" altLang="ja-JP" dirty="0" smtClean="0"/>
              <a:t>11 regular slots</a:t>
            </a:r>
            <a:endParaRPr lang="en-US" altLang="ja-JP" dirty="0" smtClean="0"/>
          </a:p>
          <a:p>
            <a:r>
              <a:rPr lang="en-GB" altLang="ja-JP" dirty="0" smtClean="0">
                <a:ea typeface="ＭＳ Ｐゴシック" pitchFamily="-84" charset="-128"/>
                <a:cs typeface="ＭＳ Ｐゴシック" pitchFamily="-84" charset="-128"/>
              </a:rPr>
              <a:t>Approved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Meeting Minutes for the IEEE 802.11 Atlanta meeting</a:t>
            </a:r>
            <a:r>
              <a:rPr lang="en-GB" altLang="ja-JP" dirty="0" smtClean="0">
                <a:ea typeface="ＭＳ Ｐゴシック" pitchFamily="-84" charset="-128"/>
                <a:cs typeface="ＭＳ Ｐゴシック" pitchFamily="-84" charset="-128"/>
              </a:rPr>
              <a:t>:</a:t>
            </a:r>
          </a:p>
          <a:p>
            <a:pPr lvl="1"/>
            <a:r>
              <a:rPr lang="en-US" altLang="ja-JP" dirty="0" smtClean="0"/>
              <a:t>January 2015 Atlanta Session Minutes  11-15/0246r1</a:t>
            </a:r>
            <a:endParaRPr lang="en-GB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Approved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teleconference meeting minutes of   Atlanta to Berlin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meeting.</a:t>
            </a:r>
          </a:p>
          <a:p>
            <a:pPr lvl="1"/>
            <a:r>
              <a:rPr lang="en-US" altLang="ja-JP" dirty="0" smtClean="0"/>
              <a:t>January</a:t>
            </a:r>
            <a:r>
              <a:rPr lang="en-US" altLang="ja-JP" dirty="0" smtClean="0"/>
              <a:t>-March Teleconferences Minutes 11-15/0390r0 </a:t>
            </a: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 2015</a:t>
            </a:r>
            <a:endParaRPr lang="en-US" dirty="0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Accomplishments  TGai  2/2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71500" y="2209800"/>
            <a:ext cx="7810500" cy="3733800"/>
          </a:xfrm>
        </p:spPr>
        <p:txBody>
          <a:bodyPr/>
          <a:lstStyle/>
          <a:p>
            <a:r>
              <a:rPr lang="en-US" altLang="ja-JP" dirty="0" smtClean="0"/>
              <a:t>Received</a:t>
            </a:r>
            <a:r>
              <a:rPr lang="en-US" altLang="ja-JP" dirty="0" smtClean="0"/>
              <a:t> </a:t>
            </a:r>
            <a:r>
              <a:rPr lang="en-US" altLang="ja-JP" dirty="0" smtClean="0"/>
              <a:t>491</a:t>
            </a:r>
            <a:r>
              <a:rPr lang="en-US" altLang="ja-JP" dirty="0" smtClean="0"/>
              <a:t> comments </a:t>
            </a:r>
            <a:r>
              <a:rPr lang="en-US" altLang="ja-JP" dirty="0" err="1" smtClean="0"/>
              <a:t>byWG</a:t>
            </a:r>
            <a:r>
              <a:rPr lang="en-US" altLang="ja-JP" dirty="0" smtClean="0"/>
              <a:t> LB209</a:t>
            </a:r>
          </a:p>
          <a:p>
            <a:pPr lvl="1"/>
            <a:r>
              <a:rPr lang="en-US" altLang="ja-JP" dirty="0" smtClean="0"/>
              <a:t>Resolved </a:t>
            </a:r>
            <a:r>
              <a:rPr lang="en-US" altLang="ja-JP" dirty="0" smtClean="0"/>
              <a:t>471</a:t>
            </a:r>
            <a:r>
              <a:rPr lang="en-US" altLang="ja-JP" dirty="0" smtClean="0"/>
              <a:t> comments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17 open </a:t>
            </a:r>
            <a:r>
              <a:rPr lang="en-US" altLang="ja-JP" dirty="0" smtClean="0"/>
              <a:t>comments</a:t>
            </a:r>
          </a:p>
          <a:p>
            <a:r>
              <a:rPr lang="en-US" altLang="ko-KR" dirty="0" smtClean="0"/>
              <a:t>Approved the </a:t>
            </a:r>
            <a:r>
              <a:rPr lang="en-US" altLang="ko-KR" dirty="0" err="1" smtClean="0"/>
              <a:t>TGai</a:t>
            </a:r>
            <a:r>
              <a:rPr lang="en-US" altLang="ko-KR" dirty="0" smtClean="0"/>
              <a:t> MDR Report </a:t>
            </a:r>
          </a:p>
          <a:p>
            <a:pPr lvl="1"/>
            <a:r>
              <a:rPr lang="en-US" altLang="ja-JP" dirty="0" smtClean="0"/>
              <a:t>11-15/0248r1</a:t>
            </a:r>
          </a:p>
          <a:p>
            <a:r>
              <a:rPr lang="en-US" altLang="ja-JP" dirty="0" smtClean="0"/>
              <a:t>Approved Plan for May</a:t>
            </a:r>
          </a:p>
          <a:p>
            <a:r>
              <a:rPr lang="en-US" altLang="ja-JP" dirty="0" smtClean="0"/>
              <a:t>Approved Time line</a:t>
            </a:r>
          </a:p>
          <a:p>
            <a:r>
              <a:rPr lang="en-US" altLang="ja-JP" dirty="0" smtClean="0"/>
              <a:t>Approved Teleconference schedule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 2015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Plan for </a:t>
            </a:r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May</a:t>
            </a:r>
            <a:endParaRPr lang="en-US" altLang="ja-JP" sz="29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244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Comment resolution of WG </a:t>
            </a:r>
            <a:r>
              <a:rPr lang="en-US" altLang="ja-JP" sz="2800" dirty="0" err="1" smtClean="0"/>
              <a:t>recirc</a:t>
            </a:r>
            <a:r>
              <a:rPr lang="en-US" altLang="ja-JP" sz="2800" dirty="0" smtClean="0"/>
              <a:t> LB</a:t>
            </a:r>
          </a:p>
          <a:p>
            <a:pPr lvl="1"/>
            <a:r>
              <a:rPr lang="en-US" altLang="ja-JP" sz="2800" dirty="0" smtClean="0"/>
              <a:t>Approve to forward the draft to Sponsor Ballots </a:t>
            </a:r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 </a:t>
            </a:r>
            <a:r>
              <a:rPr lang="en-US" altLang="ja-JP" sz="2800" dirty="0" smtClean="0"/>
              <a:t>July</a:t>
            </a:r>
            <a:endParaRPr lang="en-US" altLang="ja-JP" sz="28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Mar 2015</a:t>
            </a:r>
            <a:endParaRPr lang="en-US" altLang="ja-JP" dirty="0">
              <a:latin typeface="Times New Roman" pitchFamily="-84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8D83B171-138C-9B40-B65D-0769730DEDCE}" type="slidenum">
              <a:rPr lang="en-US" altLang="ja-JP">
                <a:latin typeface="Times New Roman" pitchFamily="-84" charset="0"/>
              </a:rPr>
              <a:pPr/>
              <a:t>6</a:t>
            </a:fld>
            <a:endParaRPr lang="en-US" altLang="ja-JP">
              <a:latin typeface="Times New Roman" pitchFamily="-84" charset="0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Time line of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 (</a:t>
            </a:r>
            <a:r>
              <a:rPr lang="en-US" altLang="ja-JP" dirty="0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No change</a:t>
            </a:r>
            <a:r>
              <a:rPr lang="en-US" altLang="ja-JP" dirty="0" smtClean="0">
                <a:solidFill>
                  <a:schemeClr val="tx1"/>
                </a:solidFill>
                <a:ea typeface="ＭＳ Ｐゴシック" pitchFamily="-84" charset="-128"/>
                <a:cs typeface="ＭＳ Ｐゴシック" pitchFamily="-84" charset="-128"/>
              </a:rPr>
              <a:t>)</a:t>
            </a:r>
            <a:endParaRPr lang="en-US" altLang="ja-JP" dirty="0" smtClean="0">
              <a:solidFill>
                <a:schemeClr val="tx1"/>
              </a:solidFill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724400"/>
          </a:xfrm>
        </p:spPr>
        <p:txBody>
          <a:bodyPr/>
          <a:lstStyle/>
          <a:p>
            <a:pPr>
              <a:buNone/>
            </a:pP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>
              <a:buFontTx/>
              <a:buNone/>
            </a:pPr>
            <a:r>
              <a:rPr lang="en-US" altLang="ja-JP" dirty="0" smtClean="0"/>
              <a:t>PAR Approved, Modified, or Extended 		</a:t>
            </a:r>
            <a:r>
              <a:rPr lang="en-US" altLang="ja-JP" dirty="0" smtClean="0">
                <a:solidFill>
                  <a:srgbClr val="000000"/>
                </a:solidFill>
              </a:rPr>
              <a:t>2010-12-08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WG Letter Ballots Initial / </a:t>
            </a:r>
            <a:r>
              <a:rPr lang="en-US" altLang="ja-JP" dirty="0" err="1" smtClean="0">
                <a:solidFill>
                  <a:srgbClr val="000000"/>
                </a:solidFill>
              </a:rPr>
              <a:t>Recirc</a:t>
            </a:r>
            <a:r>
              <a:rPr lang="en-US" altLang="ja-JP" dirty="0" smtClean="0">
                <a:solidFill>
                  <a:srgbClr val="000000"/>
                </a:solidFill>
              </a:rPr>
              <a:t>		Mar14/Sep14/Jan15/Mar15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MEC Done				Nov14		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Form Sponsor Ballot Pool / Reform	            	Jan15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IEEE-SA Sponsor Ballots Initial / </a:t>
            </a:r>
            <a:r>
              <a:rPr lang="en-US" altLang="ja-JP" dirty="0" err="1" smtClean="0">
                <a:solidFill>
                  <a:srgbClr val="000000"/>
                </a:solidFill>
              </a:rPr>
              <a:t>Recirc</a:t>
            </a:r>
            <a:r>
              <a:rPr lang="en-US" altLang="ja-JP" dirty="0" smtClean="0">
                <a:solidFill>
                  <a:srgbClr val="000000"/>
                </a:solidFill>
              </a:rPr>
              <a:t>         Jul15/ Sep 15		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Final 802.11 WG Approval	                             Nov 15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final or Conditional 802 EC Approval           	Nov 15</a:t>
            </a:r>
          </a:p>
          <a:p>
            <a:pPr lvl="1"/>
            <a:r>
              <a:rPr lang="en-US" altLang="ja-JP" dirty="0" err="1" smtClean="0">
                <a:solidFill>
                  <a:srgbClr val="000000"/>
                </a:solidFill>
              </a:rPr>
              <a:t>RevCom</a:t>
            </a:r>
            <a:r>
              <a:rPr lang="en-US" altLang="ja-JP" dirty="0" smtClean="0">
                <a:solidFill>
                  <a:srgbClr val="000000"/>
                </a:solidFill>
              </a:rPr>
              <a:t> &amp; Standards Board Final or</a:t>
            </a:r>
            <a:br>
              <a:rPr lang="en-US" altLang="ja-JP" dirty="0" smtClean="0">
                <a:solidFill>
                  <a:srgbClr val="000000"/>
                </a:solidFill>
              </a:rPr>
            </a:br>
            <a:r>
              <a:rPr lang="en-US" altLang="ja-JP" dirty="0" smtClean="0">
                <a:solidFill>
                  <a:srgbClr val="000000"/>
                </a:solidFill>
              </a:rPr>
              <a:t> Continuous Process Approval 		Mar 16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ANSI Approved				N/A</a:t>
            </a:r>
          </a:p>
          <a:p>
            <a:r>
              <a:rPr lang="en-US" altLang="ja-JP" dirty="0" smtClean="0">
                <a:solidFill>
                  <a:srgbClr val="000000"/>
                </a:solidFill>
                <a:ea typeface="ＭＳ Ｐゴシック" pitchFamily="-84" charset="-128"/>
                <a:cs typeface="ＭＳ Ｐゴシック" pitchFamily="-84" charset="-128"/>
              </a:rPr>
              <a:t>Approved  by unanimous consent</a:t>
            </a:r>
          </a:p>
          <a:p>
            <a:pPr lvl="1"/>
            <a:endParaRPr lang="en-US" altLang="ja-JP" dirty="0" smtClean="0">
              <a:hlinkClick r:id="rId3"/>
            </a:endParaRPr>
          </a:p>
        </p:txBody>
      </p:sp>
      <p:sp>
        <p:nvSpPr>
          <p:cNvPr id="4813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Mar 2015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481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Slide </a:t>
            </a:r>
            <a:fld id="{D8ED85B9-6057-E848-AA14-8586BCE1CDB6}" type="slidenum">
              <a:rPr lang="en-US" altLang="ja-JP" smtClean="0">
                <a:latin typeface="Times New Roman" pitchFamily="-65" charset="0"/>
              </a:rPr>
              <a:pPr>
                <a:defRPr/>
              </a:pPr>
              <a:t>7</a:t>
            </a:fld>
            <a:endParaRPr lang="en-US" altLang="ja-JP" smtClean="0">
              <a:latin typeface="Times New Roman" pitchFamily="-65" charset="0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Teleconference Schedule </a:t>
            </a:r>
            <a:endParaRPr lang="ja-JP" altLang="en-US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4035" name="コンテンツ プレースホルダ 2"/>
          <p:cNvSpPr>
            <a:spLocks noGrp="1"/>
          </p:cNvSpPr>
          <p:nvPr>
            <p:ph idx="1"/>
          </p:nvPr>
        </p:nvSpPr>
        <p:spPr>
          <a:xfrm>
            <a:off x="419100" y="1066800"/>
            <a:ext cx="8039100" cy="480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altLang="ja-JP" dirty="0" smtClean="0"/>
              <a:t>Motion: </a:t>
            </a:r>
            <a:endParaRPr lang="ja-JP" altLang="en-US" dirty="0" smtClean="0"/>
          </a:p>
          <a:p>
            <a:pPr lvl="1">
              <a:defRPr/>
            </a:pPr>
            <a:r>
              <a:rPr lang="en-GB" altLang="ja-JP" dirty="0" smtClean="0"/>
              <a:t>Approve </a:t>
            </a:r>
            <a:r>
              <a:rPr lang="en-GB" altLang="ja-JP" dirty="0" smtClean="0"/>
              <a:t>the following schedule of weekly teleconferences between </a:t>
            </a:r>
            <a:r>
              <a:rPr lang="en-US" altLang="ja-JP" dirty="0" smtClean="0"/>
              <a:t>Mar  24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to May 19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.</a:t>
            </a:r>
          </a:p>
          <a:p>
            <a:pPr lvl="1">
              <a:defRPr/>
            </a:pPr>
            <a:r>
              <a:rPr lang="en-US" altLang="ja-JP" dirty="0" smtClean="0"/>
              <a:t>Tuesdays 10:00 ET</a:t>
            </a:r>
            <a:endParaRPr lang="ja-JP" altLang="en-US" dirty="0" smtClean="0"/>
          </a:p>
          <a:p>
            <a:pPr lvl="1">
              <a:defRPr/>
            </a:pPr>
            <a:r>
              <a:rPr lang="en-US" altLang="ja-JP" dirty="0" smtClean="0"/>
              <a:t>Duration 1.0Hour</a:t>
            </a:r>
          </a:p>
          <a:p>
            <a:pPr lvl="1">
              <a:defRPr/>
            </a:pPr>
            <a:r>
              <a:rPr lang="en-US" altLang="ja-JP" dirty="0" smtClean="0"/>
              <a:t>Using WEB-EX that will be provided by Task Group Chair</a:t>
            </a:r>
            <a:endParaRPr lang="en-US" altLang="ja-JP" dirty="0" smtClean="0"/>
          </a:p>
          <a:p>
            <a:pPr>
              <a:buNone/>
              <a:defRPr/>
            </a:pPr>
            <a:endParaRPr lang="en-GB" altLang="ja-JP" dirty="0" smtClean="0"/>
          </a:p>
          <a:p>
            <a:pPr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en-GB" altLang="ja-JP" dirty="0" smtClean="0"/>
          </a:p>
        </p:txBody>
      </p:sp>
      <p:sp>
        <p:nvSpPr>
          <p:cNvPr id="5939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Mar 2015</a:t>
            </a:r>
            <a:endParaRPr lang="en-US" altLang="ja-JP" dirty="0" smtClean="0">
              <a:latin typeface="Times New Roman" pitchFamily="-84" charset="0"/>
            </a:endParaRPr>
          </a:p>
        </p:txBody>
      </p:sp>
      <p:sp>
        <p:nvSpPr>
          <p:cNvPr id="5939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Slide </a:t>
            </a:r>
            <a:fld id="{FE68A093-32F7-6643-97B0-2E666CBD850E}" type="slidenum">
              <a:rPr lang="en-US" altLang="ja-JP" smtClean="0">
                <a:latin typeface="Times New Roman" pitchFamily="-84" charset="0"/>
              </a:rPr>
              <a:pPr/>
              <a:t>8</a:t>
            </a:fld>
            <a:endParaRPr lang="en-US" altLang="ja-JP" smtClean="0">
              <a:latin typeface="Times New Roman" pitchFamily="-84" charset="0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Reference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ja-JP" dirty="0" smtClean="0"/>
              <a:t>Motions (11-13-</a:t>
            </a:r>
            <a:r>
              <a:rPr lang="en-US" altLang="ja-JP" dirty="0" smtClean="0"/>
              <a:t>1186r23)</a:t>
            </a:r>
            <a:endParaRPr lang="en-US" altLang="ja-JP" dirty="0" smtClean="0">
              <a:hlinkClick r:id="rId3"/>
            </a:endParaRPr>
          </a:p>
          <a:p>
            <a:pPr lvl="1"/>
            <a:r>
              <a:rPr lang="en-US" altLang="ja-JP" dirty="0" smtClean="0">
                <a:hlinkClick r:id="rId3"/>
              </a:rPr>
              <a:t>https://mentor.ieee.org/802.11/dcn/13/11-13-1186</a:t>
            </a:r>
            <a:r>
              <a:rPr lang="en-US" altLang="ja-JP" dirty="0" smtClean="0">
                <a:hlinkClick r:id="rId3"/>
              </a:rPr>
              <a:t>-</a:t>
            </a:r>
            <a:r>
              <a:rPr lang="en-US" altLang="ja-JP" dirty="0" smtClean="0">
                <a:hlinkClick r:id="rId3"/>
              </a:rPr>
              <a:t>23</a:t>
            </a:r>
            <a:r>
              <a:rPr lang="en-US" altLang="ja-JP" dirty="0" smtClean="0">
                <a:hlinkClick r:id="rId3"/>
              </a:rPr>
              <a:t>-</a:t>
            </a:r>
            <a:r>
              <a:rPr lang="en-US" altLang="ja-JP" dirty="0" smtClean="0">
                <a:hlinkClick r:id="rId3"/>
              </a:rPr>
              <a:t>00ai-tgai-motion-deck.pptx</a:t>
            </a:r>
            <a:endParaRPr lang="en-US" altLang="ja-JP" dirty="0" smtClean="0"/>
          </a:p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 </a:t>
            </a:r>
            <a:r>
              <a:rPr lang="en-US" altLang="ja-JP" dirty="0" smtClean="0"/>
              <a:t>LB209 </a:t>
            </a:r>
            <a:r>
              <a:rPr lang="en-US" altLang="ja-JP" dirty="0" smtClean="0"/>
              <a:t>comments for Draft</a:t>
            </a:r>
            <a:r>
              <a:rPr lang="en-US" altLang="ja-JP" dirty="0" smtClean="0"/>
              <a:t> 4.0 </a:t>
            </a:r>
            <a:r>
              <a:rPr lang="en-US" altLang="ja-JP" dirty="0" smtClean="0"/>
              <a:t>(11</a:t>
            </a:r>
            <a:r>
              <a:rPr lang="en-US" altLang="ja-JP" dirty="0" smtClean="0"/>
              <a:t>-15/0281r14)</a:t>
            </a:r>
          </a:p>
          <a:p>
            <a:pPr lvl="1"/>
            <a:r>
              <a:rPr lang="en-US" altLang="ja-JP" dirty="0" smtClean="0">
                <a:hlinkClick r:id="rId4"/>
              </a:rPr>
              <a:t>https://mentor.ieee.org/802.11/dcn/15/11-15-0281-</a:t>
            </a:r>
            <a:r>
              <a:rPr lang="en-US" altLang="ja-JP" dirty="0" smtClean="0">
                <a:hlinkClick r:id="rId4"/>
              </a:rPr>
              <a:t>14-</a:t>
            </a:r>
            <a:r>
              <a:rPr lang="en-US" altLang="ja-JP" dirty="0" smtClean="0">
                <a:hlinkClick r:id="rId4"/>
              </a:rPr>
              <a:t>00ai-tbai-lb209-comments-on-draft-d4-0.</a:t>
            </a:r>
            <a:r>
              <a:rPr lang="en-US" altLang="ja-JP" dirty="0" smtClean="0">
                <a:hlinkClick r:id="rId4"/>
              </a:rPr>
              <a:t>xlsx</a:t>
            </a:r>
            <a:endParaRPr lang="en-US" altLang="ja-JP" dirty="0" smtClean="0"/>
          </a:p>
          <a:p>
            <a:pPr lvl="1"/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2015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24103</TotalTime>
  <Words>684</Words>
  <Application>Microsoft Macintosh PowerPoint</Application>
  <PresentationFormat>画面に合わせる (4:3)</PresentationFormat>
  <Paragraphs>123</Paragraphs>
  <Slides>9</Slides>
  <Notes>6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802-11-Submission</vt:lpstr>
      <vt:lpstr>IEEE 802.11TGai Closing Report</vt:lpstr>
      <vt:lpstr>Abstract</vt:lpstr>
      <vt:lpstr>IEEE 802.11 FILS TGai – March 2015 Berlin</vt:lpstr>
      <vt:lpstr>Accomplishments  TGai  1/2</vt:lpstr>
      <vt:lpstr>Accomplishments  TGai  2/2</vt:lpstr>
      <vt:lpstr>Plan for May</vt:lpstr>
      <vt:lpstr>Time line of TGai  (No change)</vt:lpstr>
      <vt:lpstr>Teleconference Schedule </vt:lpstr>
      <vt:lpstr>Reference</vt:lpstr>
    </vt:vector>
  </TitlesOfParts>
  <Manager/>
  <Company>Root Inc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 2013 Closing Report</dc:title>
  <dc:subject/>
  <dc:creator>Hiroshi Mano</dc:creator>
  <cp:keywords/>
  <dc:description/>
  <cp:lastModifiedBy>真野 浩</cp:lastModifiedBy>
  <cp:revision>542</cp:revision>
  <cp:lastPrinted>1998-02-10T13:28:06Z</cp:lastPrinted>
  <dcterms:created xsi:type="dcterms:W3CDTF">2015-03-12T17:19:52Z</dcterms:created>
  <dcterms:modified xsi:type="dcterms:W3CDTF">2015-03-13T08:17:17Z</dcterms:modified>
  <cp:category/>
</cp:coreProperties>
</file>