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1" r:id="rId10"/>
    <p:sldId id="266" r:id="rId11"/>
    <p:sldId id="262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934200" cy="92805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S Gothic"/>
        <a:cs typeface="MS Gothic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8" autoAdjust="0"/>
    <p:restoredTop sz="93250" autoAdjust="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52" y="1002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01" y="4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52A79202-D6FC-4004-9EAC-173BEA303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24300" y="96838"/>
            <a:ext cx="2355850" cy="20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doc.: IEEE 802.11-15/0006r1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Jon Rosdahl, CSR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A478400-C302-40FF-A836-EC3AD3B26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62966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FBC82004-48DB-4335-A6FA-CC0E0A6D2627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6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0247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8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doc.: IEEE 802.11-15/0006r1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January 2015</a:t>
            </a: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Jon Rosdahl, CSR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Page </a:t>
            </a:r>
            <a:fld id="{7623955C-B8EB-4273-9F21-97EF06D4D154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70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body"/>
          </p:nvPr>
        </p:nvSpPr>
        <p:spPr>
          <a:xfrm>
            <a:off x="923925" y="4408488"/>
            <a:ext cx="5086350" cy="427037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8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7B89D2F3-3A0B-4B22-AD26-703531DF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E6969283-78ED-4F71-B854-48055E18A2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FC89608-6A20-477C-A981-705C17D7D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GB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596D0F4C-4EDF-4701-BCA4-6112044C6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6B5ED4C8-2B62-4991-947A-61F0AFF81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A6C5482A-260B-4E4B-AC84-D73403BB5C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189D7BFD-E160-402F-BBC8-B5B701941D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06AC922A-D50D-4784-BDB0-95BF1D6809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Jon Rosdahl, CSR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F2CCFC3D-D547-4F7B-B83F-14FDE279E9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dirty="0" smtClean="0"/>
              <a:t>Knut </a:t>
            </a:r>
            <a:r>
              <a:rPr lang="en-GB" dirty="0" err="1" smtClean="0"/>
              <a:t>Odman</a:t>
            </a:r>
            <a:r>
              <a:rPr lang="en-GB" dirty="0" smtClean="0"/>
              <a:t>, Broadcom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Slide </a:t>
            </a:r>
            <a:fld id="{53EBAA78-AC7B-4AAE-80E5-F5D910A6B4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Submission</a:t>
            </a:r>
            <a:endParaRPr lang="en-GB" sz="1200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3581400" y="357188"/>
            <a:ext cx="4872038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>
            <a:lvl1pPr>
              <a:defRPr/>
            </a:lvl1pPr>
          </a:lstStyle>
          <a:p>
            <a: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b="1" dirty="0" smtClean="0">
                <a:solidFill>
                  <a:schemeClr val="tx1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doc.: IEEE 802.</a:t>
            </a:r>
            <a:r>
              <a:rPr lang="en-US" sz="1800" b="1" dirty="0" smtClean="0">
                <a:solidFill>
                  <a:schemeClr val="tx1"/>
                </a:solidFill>
                <a:effectLst/>
              </a:rPr>
              <a:t>11-15-0357r2</a:t>
            </a:r>
            <a:endParaRPr lang="en-GB" sz="1800" b="1" dirty="0" smtClean="0">
              <a:solidFill>
                <a:schemeClr val="tx1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9" r:id="rId5"/>
    <p:sldLayoutId id="2147483705" r:id="rId6"/>
    <p:sldLayoutId id="2147483706" r:id="rId7"/>
    <p:sldLayoutId id="2147483707" r:id="rId8"/>
    <p:sldLayoutId id="2147483708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0572B.BE9ACA5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jpg@01D0572B.BE9ACA50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DA834F39-FECA-4254-A927-AA26D4F544F5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0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  <a:endParaRPr lang="en-GB" sz="12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F2ACD4E4-215F-4F98-8233-1E85A981F83D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802.11ax scenario 1 CCA</a:t>
            </a:r>
            <a:endParaRPr lang="en-GB" dirty="0" smtClean="0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</p:spPr>
        <p:txBody>
          <a:bodyPr/>
          <a:lstStyle/>
          <a:p>
            <a:pPr algn="ctr" eaLnBrk="1" hangingPunct="1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sz="2000" b="0" dirty="0" smtClean="0"/>
              <a:t>2015-03-10</a:t>
            </a:r>
            <a:endParaRPr lang="en-GB" sz="2000" b="0" dirty="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327278"/>
              </p:ext>
            </p:extLst>
          </p:nvPr>
        </p:nvGraphicFramePr>
        <p:xfrm>
          <a:off x="517525" y="2292350"/>
          <a:ext cx="7924800" cy="26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Document" r:id="rId5" imgW="8907944" imgH="2999636" progId="Word.Document.8">
                  <p:embed/>
                </p:oleObj>
              </mc:Choice>
              <mc:Fallback>
                <p:oleObj name="Document" r:id="rId5" imgW="8907944" imgH="2999636" progId="Word.Document.8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92350"/>
                        <a:ext cx="7924800" cy="269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160" tIns="46080" rIns="92160" bIns="46080"/>
          <a:lstStyle/>
          <a:p>
            <a: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great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1 (AP = 5)	:  174.363054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3 (AP = 15)	:  196.136497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15 (AP = 75)	:  196.327193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16 (AP = 80)	:  196.270212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18 (AP = 90)	:  196.346186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22 (AP = 110)	:  179.021791 Mbps</a:t>
            </a:r>
          </a:p>
          <a:p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0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BSS with </a:t>
            </a:r>
            <a:r>
              <a:rPr lang="en-US" dirty="0" smtClean="0"/>
              <a:t>good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5" t="55050" r="27424" b="13832"/>
          <a:stretch/>
        </p:blipFill>
        <p:spPr bwMode="auto">
          <a:xfrm>
            <a:off x="3581400" y="1826263"/>
            <a:ext cx="3276600" cy="33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28773" r="43204" b="42939"/>
          <a:stretch/>
        </p:blipFill>
        <p:spPr bwMode="auto">
          <a:xfrm>
            <a:off x="1088136" y="1905000"/>
            <a:ext cx="2932892" cy="299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828800" y="2024558"/>
            <a:ext cx="2022934" cy="1099642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89832" y="2722940"/>
            <a:ext cx="2621280" cy="1620460"/>
          </a:xfrm>
          <a:prstGeom prst="roundRect">
            <a:avLst/>
          </a:prstGeom>
          <a:solidFill>
            <a:schemeClr val="accent1">
              <a:lumMod val="75000"/>
              <a:alpha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8136" y="5442466"/>
            <a:ext cx="720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is centered in BSS and distances between AP and STA are short or equal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“bad BSS”, no CCA setting helps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5" t="8797" r="11095" b="9964"/>
          <a:stretch/>
        </p:blipFill>
        <p:spPr bwMode="auto">
          <a:xfrm>
            <a:off x="533400" y="1752600"/>
            <a:ext cx="8124653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5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“good BSS” results are scattered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9" t="8108" r="12224" b="8869"/>
          <a:stretch/>
        </p:blipFill>
        <p:spPr bwMode="auto">
          <a:xfrm>
            <a:off x="496824" y="1828800"/>
            <a:ext cx="8229600" cy="4579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7400" y="5334000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-57 to -60 </a:t>
            </a:r>
            <a:r>
              <a:rPr lang="en-US" sz="1600" dirty="0" err="1" smtClean="0">
                <a:solidFill>
                  <a:schemeClr val="tx1"/>
                </a:solidFill>
              </a:rPr>
              <a:t>dBm</a:t>
            </a:r>
            <a:r>
              <a:rPr lang="en-US" sz="1600" dirty="0" smtClean="0">
                <a:solidFill>
                  <a:schemeClr val="tx1"/>
                </a:solidFill>
              </a:rPr>
              <a:t> seems to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be an optimum.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6764748" y="1524000"/>
            <a:ext cx="417768" cy="457200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84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CDF Throughput per downlink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15110" r="6828" b="4010"/>
          <a:stretch/>
        </p:blipFill>
        <p:spPr bwMode="auto">
          <a:xfrm>
            <a:off x="762000" y="1518943"/>
            <a:ext cx="7772400" cy="488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83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11-14-0833-00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038600"/>
            <a:ext cx="7770813" cy="2055813"/>
          </a:xfrm>
        </p:spPr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tx</a:t>
            </a:r>
            <a:r>
              <a:rPr lang="en-US" dirty="0" smtClean="0"/>
              <a:t> power is 20 </a:t>
            </a:r>
            <a:r>
              <a:rPr lang="en-US" dirty="0" err="1" smtClean="0"/>
              <a:t>dBm</a:t>
            </a:r>
            <a:r>
              <a:rPr lang="en-US" dirty="0" smtClean="0"/>
              <a:t>, STA antenna gain -2 </a:t>
            </a:r>
            <a:r>
              <a:rPr lang="en-US" dirty="0" err="1" smtClean="0"/>
              <a:t>dBi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Our result is similar to the 17 </a:t>
            </a:r>
            <a:r>
              <a:rPr lang="en-US" dirty="0" err="1" smtClean="0"/>
              <a:t>dBm</a:t>
            </a:r>
            <a:r>
              <a:rPr lang="en-US" dirty="0" smtClean="0"/>
              <a:t> power in the table.</a:t>
            </a:r>
          </a:p>
          <a:p>
            <a:r>
              <a:rPr lang="en-US" dirty="0" smtClean="0"/>
              <a:t>AGREE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12205"/>
              </p:ext>
            </p:extLst>
          </p:nvPr>
        </p:nvGraphicFramePr>
        <p:xfrm>
          <a:off x="609600" y="2133600"/>
          <a:ext cx="45720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048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050" b="1" dirty="0" smtClean="0">
                          <a:solidFill>
                            <a:schemeClr val="tx1"/>
                          </a:solidFill>
                        </a:rPr>
                        <a:t>Normalized (per BSS) Average Throughput (Mbps)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solidFill>
                      <a:srgbClr val="F36C2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-90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-80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-70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-60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-50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11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14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050" b="0" i="1" baseline="0" dirty="0" smtClean="0">
                          <a:solidFill>
                            <a:schemeClr val="tx1"/>
                          </a:solidFill>
                        </a:rPr>
                        <a:t>17 dBm</a:t>
                      </a:r>
                      <a:endParaRPr lang="en-US" sz="1050" b="0" i="1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4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11-14-0578-00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76" y="5231519"/>
            <a:ext cx="7770813" cy="990600"/>
          </a:xfrm>
        </p:spPr>
        <p:txBody>
          <a:bodyPr/>
          <a:lstStyle/>
          <a:p>
            <a:r>
              <a:rPr lang="en-US" dirty="0" smtClean="0"/>
              <a:t>Comparing to the 17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  <a:r>
              <a:rPr lang="en-US" dirty="0" err="1" smtClean="0"/>
              <a:t>Tx</a:t>
            </a:r>
            <a:r>
              <a:rPr lang="en-US" dirty="0" smtClean="0"/>
              <a:t> power column, we see much </a:t>
            </a:r>
            <a:br>
              <a:rPr lang="en-US" dirty="0" smtClean="0"/>
            </a:br>
            <a:r>
              <a:rPr lang="en-US" dirty="0" smtClean="0"/>
              <a:t>bigger differences between EDCCA settings.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447800"/>
            <a:ext cx="4459224" cy="353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083557" y="4742314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8548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11-14-0880-01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1414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sims</a:t>
            </a:r>
            <a:r>
              <a:rPr lang="en-US" dirty="0" smtClean="0"/>
              <a:t> would suggest that -76 </a:t>
            </a:r>
            <a:r>
              <a:rPr lang="en-US" dirty="0" err="1" smtClean="0"/>
              <a:t>dBm</a:t>
            </a:r>
            <a:r>
              <a:rPr lang="en-US" dirty="0" smtClean="0"/>
              <a:t> is in the unpredictable area and that -60 to -57 </a:t>
            </a:r>
            <a:r>
              <a:rPr lang="en-US" dirty="0" err="1" smtClean="0"/>
              <a:t>dBm</a:t>
            </a:r>
            <a:r>
              <a:rPr lang="en-US" dirty="0" smtClean="0"/>
              <a:t> would be better on average.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“For intended 80MHz transmission channel width,</a:t>
            </a:r>
          </a:p>
          <a:p>
            <a:pPr lvl="1">
              <a:defRPr/>
            </a:pPr>
            <a:r>
              <a:rPr lang="en-US" dirty="0" smtClean="0"/>
              <a:t>CCA for 80MHz: -76dBm”</a:t>
            </a:r>
          </a:p>
        </p:txBody>
      </p:sp>
    </p:spTree>
    <p:extLst>
      <p:ext uri="{BB962C8B-B14F-4D97-AF65-F5344CB8AC3E}">
        <p14:creationId xmlns:p14="http://schemas.microsoft.com/office/powerpoint/2010/main" val="518777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11-14-0889-03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2667001"/>
            <a:ext cx="2057400" cy="1676400"/>
          </a:xfrm>
        </p:spPr>
        <p:txBody>
          <a:bodyPr wrap="square" lIns="91440"/>
          <a:lstStyle/>
          <a:p>
            <a:pPr algn="ctr"/>
            <a:r>
              <a:rPr lang="en-US" dirty="0" smtClean="0"/>
              <a:t>In the same ballpark.</a:t>
            </a:r>
          </a:p>
          <a:p>
            <a:pPr algn="ctr"/>
            <a:r>
              <a:rPr lang="en-US" dirty="0" smtClean="0"/>
              <a:t>AGREE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8394"/>
            <a:ext cx="617503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4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11-14-0846-00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752600"/>
            <a:ext cx="3275013" cy="2132013"/>
          </a:xfrm>
        </p:spPr>
        <p:txBody>
          <a:bodyPr/>
          <a:lstStyle/>
          <a:p>
            <a:r>
              <a:rPr lang="en-US" dirty="0" smtClean="0"/>
              <a:t>Our </a:t>
            </a:r>
            <a:r>
              <a:rPr lang="en-US" dirty="0" err="1" smtClean="0"/>
              <a:t>sim</a:t>
            </a:r>
            <a:r>
              <a:rPr lang="en-US" dirty="0" smtClean="0"/>
              <a:t> with 11ax</a:t>
            </a:r>
            <a:br>
              <a:rPr lang="en-US" dirty="0" smtClean="0"/>
            </a:br>
            <a:r>
              <a:rPr lang="en-US" dirty="0" smtClean="0"/>
              <a:t>channel model looks closer to AWGN in this test.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328789"/>
              </p:ext>
            </p:extLst>
          </p:nvPr>
        </p:nvGraphicFramePr>
        <p:xfrm>
          <a:off x="533400" y="1828800"/>
          <a:ext cx="4983480" cy="179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798320"/>
                <a:gridCol w="1661160"/>
              </a:tblGrid>
              <a:tr h="121895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Channel D PER curves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Reuse 1 default TX power</a:t>
                      </a:r>
                    </a:p>
                    <a:p>
                      <a:r>
                        <a:rPr lang="en-US" sz="1400" dirty="0" smtClean="0"/>
                        <a:t>AWGN curves</a:t>
                      </a:r>
                    </a:p>
                    <a:p>
                      <a:endParaRPr lang="en-US" sz="1400" dirty="0"/>
                    </a:p>
                  </a:txBody>
                  <a:tcPr marT="45711" marB="45711"/>
                </a:tc>
              </a:tr>
              <a:tr h="5803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Optimal</a:t>
                      </a:r>
                      <a:r>
                        <a:rPr lang="en-US" sz="1400" baseline="0" dirty="0" smtClean="0"/>
                        <a:t> CCA</a:t>
                      </a:r>
                    </a:p>
                    <a:p>
                      <a:r>
                        <a:rPr lang="en-US" sz="1400" baseline="0" dirty="0" smtClean="0"/>
                        <a:t> for mean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-72</a:t>
                      </a:r>
                      <a:endParaRPr lang="en-US" sz="14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-62</a:t>
                      </a:r>
                      <a:endParaRPr lang="en-US" sz="1400" dirty="0"/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1480" y="3962400"/>
            <a:ext cx="5486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dirty="0" smtClean="0"/>
              <a:t>“Optimal CCA levels are highly dependent on parameter settings</a:t>
            </a:r>
          </a:p>
          <a:p>
            <a:pPr lvl="1"/>
            <a:r>
              <a:rPr lang="en-US" altLang="en-US" dirty="0" smtClean="0"/>
              <a:t> example, </a:t>
            </a:r>
            <a:r>
              <a:rPr lang="en-US" altLang="en-US" dirty="0" err="1" smtClean="0"/>
              <a:t>Tx</a:t>
            </a:r>
            <a:r>
              <a:rPr lang="en-US" altLang="en-US" dirty="0" smtClean="0"/>
              <a:t> Power, PER curves” </a:t>
            </a:r>
          </a:p>
          <a:p>
            <a:endParaRPr lang="en-US" alt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864352" y="4153297"/>
            <a:ext cx="2438400" cy="10660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AGREE!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7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Slide </a:t>
            </a:r>
            <a:fld id="{182CB204-8F88-4025-B305-BD26943A6CBF}" type="slidenum">
              <a:rPr lang="en-GB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GB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2" name="Footer Placeholder 4"/>
          <p:cNvSpPr txBox="1">
            <a:spLocks noGrp="1"/>
          </p:cNvSpPr>
          <p:nvPr/>
        </p:nvSpPr>
        <p:spPr bwMode="auto">
          <a:xfrm>
            <a:off x="5500688" y="6475413"/>
            <a:ext cx="304165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Knut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Odman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, Broadcom</a:t>
            </a:r>
          </a:p>
        </p:txBody>
      </p:sp>
      <p:sp>
        <p:nvSpPr>
          <p:cNvPr id="4103" name="Slide Number Placeholder 5"/>
          <p:cNvSpPr txBox="1">
            <a:spLocks noGrp="1"/>
          </p:cNvSpPr>
          <p:nvPr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Slide </a:t>
            </a:r>
            <a:fld id="{96A3BDA0-F89D-4392-A8A5-DD14A7AEC5DC}" type="slidenum">
              <a:rPr lang="en-GB"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Abstract</a:t>
            </a:r>
          </a:p>
        </p:txBody>
      </p:sp>
      <p:sp>
        <p:nvSpPr>
          <p:cNvPr id="410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178" y="1524000"/>
            <a:ext cx="7772400" cy="4114800"/>
          </a:xfrm>
          <a:noFill/>
        </p:spPr>
        <p:txBody>
          <a:bodyPr/>
          <a:lstStyle/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Ref. </a:t>
            </a: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11-14-0980-06-00ax-simulation-scenarios.docx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dirty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Simulation of Scenario 1 where ED/CCA was swept over a range of -87:5:-52 showed that different BSS react very differently to a global CCA setting.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The smooth curves seen on simulations of total or average throughput get much more complicated when you look at individual BSSs.</a:t>
            </a:r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</a:t>
            </a:r>
            <a:r>
              <a:rPr lang="en-US" dirty="0" smtClean="0"/>
              <a:t>11-14-0861-00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247190"/>
            <a:ext cx="7770813" cy="1141413"/>
          </a:xfrm>
        </p:spPr>
        <p:txBody>
          <a:bodyPr/>
          <a:lstStyle/>
          <a:p>
            <a:r>
              <a:rPr lang="en-US" dirty="0" smtClean="0"/>
              <a:t>-62 </a:t>
            </a:r>
            <a:r>
              <a:rPr lang="en-US" dirty="0" err="1" smtClean="0"/>
              <a:t>dBm</a:t>
            </a:r>
            <a:r>
              <a:rPr lang="en-US" dirty="0" smtClean="0"/>
              <a:t> is close to our result.</a:t>
            </a:r>
          </a:p>
          <a:p>
            <a:r>
              <a:rPr lang="en-US" dirty="0" smtClean="0"/>
              <a:t>AGREE.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534756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 rot="10800000">
            <a:off x="4419600" y="4751877"/>
            <a:ext cx="242315" cy="48920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5059081">
            <a:off x="5018656" y="1546056"/>
            <a:ext cx="173487" cy="166741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896419" y="1773938"/>
            <a:ext cx="3131757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+mn-lt"/>
                <a:ea typeface="+mn-ea"/>
                <a:cs typeface="MS Gothic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1600" dirty="0" smtClean="0"/>
              <a:t>Note! In this </a:t>
            </a:r>
            <a:r>
              <a:rPr lang="en-US" sz="1600" dirty="0" err="1" smtClean="0"/>
              <a:t>sim</a:t>
            </a:r>
            <a:r>
              <a:rPr lang="en-US" sz="1600" dirty="0" smtClean="0"/>
              <a:t> CCA threshold</a:t>
            </a:r>
          </a:p>
          <a:p>
            <a:r>
              <a:rPr lang="en-US" sz="1600" dirty="0" smtClean="0"/>
              <a:t>and Rx Sensitivity were set to the</a:t>
            </a:r>
          </a:p>
          <a:p>
            <a:r>
              <a:rPr lang="en-US" sz="1600" dirty="0" smtClean="0"/>
              <a:t>same value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4037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ED/CCA threshold can be set to maximize average or total throughput, however when looking inside individual BSS it gets much more complicated.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good setting for one BSS can be bad for another. The optimum is dependent on the effective interference.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Further </a:t>
            </a:r>
            <a:r>
              <a:rPr lang="en-US" dirty="0"/>
              <a:t>study </a:t>
            </a:r>
            <a:r>
              <a:rPr lang="en-US" dirty="0" smtClean="0"/>
              <a:t>is needed.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for 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97310"/>
              </p:ext>
            </p:extLst>
          </p:nvPr>
        </p:nvGraphicFramePr>
        <p:xfrm>
          <a:off x="609600" y="1600200"/>
          <a:ext cx="8077201" cy="503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6961"/>
                <a:gridCol w="3542132"/>
                <a:gridCol w="1288048"/>
                <a:gridCol w="1610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Affiliation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11-14-0833-00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Sensitivity and Transmit Power Control Simulation 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11-14-0578-00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 Scenario CCA/TPC Simulation Discussion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Interdigital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7: Five floor reuse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11-14-0880-01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Network Throughput with Channel Width Related CCA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MediaTek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9: 80 MHz CCA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11-14-0889-03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 Gains from CCA Optimization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Broadcom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13&amp;14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11-14-0846-00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CCA Study in the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Qualcomm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17, default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pwr</a:t>
                      </a:r>
                      <a:r>
                        <a:rPr lang="en-US" baseline="0" dirty="0" smtClean="0"/>
                        <a:t>, mean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11-14-0861-00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 of CCA adaptation on spatial reuse in dense residential scenario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Nokia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Slide 6, Rx sensitivity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2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73007" y="5365489"/>
            <a:ext cx="2611120" cy="995045"/>
            <a:chOff x="3886200" y="4038600"/>
            <a:chExt cx="2611120" cy="9950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11833" y="4217831"/>
              <a:ext cx="1303180" cy="815814"/>
              <a:chOff x="4511833" y="4217831"/>
              <a:chExt cx="1303180" cy="815814"/>
            </a:xfrm>
          </p:grpSpPr>
          <p:pic>
            <p:nvPicPr>
              <p:cNvPr id="17" name="Picture 16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1248" r="56165"/>
              <a:stretch/>
            </p:blipFill>
            <p:spPr bwMode="auto">
              <a:xfrm>
                <a:off x="4511833" y="4250028"/>
                <a:ext cx="1144589" cy="78361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18" name="Picture 17"/>
              <p:cNvPicPr/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81" t="18013"/>
              <a:stretch/>
            </p:blipFill>
            <p:spPr bwMode="auto">
              <a:xfrm>
                <a:off x="5628283" y="4217831"/>
                <a:ext cx="186730" cy="81581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</p:grpSp>
        <p:pic>
          <p:nvPicPr>
            <p:cNvPr id="16" name="Picture 1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426"/>
            <a:stretch/>
          </p:blipFill>
          <p:spPr bwMode="auto">
            <a:xfrm>
              <a:off x="3886200" y="4038600"/>
              <a:ext cx="2611120" cy="2246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layout (uniform)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t="13228" r="11542" b="18113"/>
          <a:stretch/>
        </p:blipFill>
        <p:spPr bwMode="auto">
          <a:xfrm>
            <a:off x="533400" y="1447800"/>
            <a:ext cx="7620000" cy="354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6879" y="5257800"/>
            <a:ext cx="2210235" cy="982898"/>
            <a:chOff x="4648200" y="2566116"/>
            <a:chExt cx="2017443" cy="906698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4"/>
            <a:stretch/>
          </p:blipFill>
          <p:spPr bwMode="auto">
            <a:xfrm>
              <a:off x="4648200" y="2717442"/>
              <a:ext cx="2011680" cy="7553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9" name="Picture 8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119"/>
            <a:stretch/>
          </p:blipFill>
          <p:spPr bwMode="auto">
            <a:xfrm>
              <a:off x="4653963" y="2566116"/>
              <a:ext cx="2011680" cy="48518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29659"/>
              </p:ext>
            </p:extLst>
          </p:nvPr>
        </p:nvGraphicFramePr>
        <p:xfrm>
          <a:off x="5486400" y="5162585"/>
          <a:ext cx="3048000" cy="124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0"/>
              </a:tblGrid>
              <a:tr h="11385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Multi-floor building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floors, 3 m height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2x4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apartments in each floor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Apartment size:10m x 10m x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3m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4 STA/BSS,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1 BSS/apartment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91440" marB="9144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2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26123"/>
              </p:ext>
            </p:extLst>
          </p:nvPr>
        </p:nvGraphicFramePr>
        <p:xfrm>
          <a:off x="765986" y="1981200"/>
          <a:ext cx="761044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3805220"/>
                <a:gridCol w="3805220"/>
              </a:tblGrid>
              <a:tr h="136503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PHY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MCS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Adaptive MCS0-MCS8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TX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AP #of RX antennas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TX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STA #of RX antennas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Noise Floor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-88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/>
                        </a:rPr>
                        <a:t>dBm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 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18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j-lt"/>
                          <a:ea typeface="Times New Roman"/>
                        </a:rPr>
                        <a:t>MAC parameters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4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Center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 frequency, BSS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/>
                        </a:rPr>
                        <a:t>BW and primary channels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5GHz</a:t>
                      </a:r>
                      <a:r>
                        <a:rPr lang="en-GB" sz="1400" dirty="0">
                          <a:effectLst/>
                          <a:latin typeface="+mj-lt"/>
                          <a:ea typeface="Times New Roman"/>
                        </a:rPr>
                        <a:t>: </a:t>
                      </a:r>
                      <a:r>
                        <a:rPr lang="en-GB" sz="1400" dirty="0" smtClean="0">
                          <a:effectLst/>
                          <a:latin typeface="+mj-lt"/>
                          <a:ea typeface="Times New Roman"/>
                        </a:rPr>
                        <a:t>80MHz,</a:t>
                      </a:r>
                      <a:r>
                        <a:rPr lang="en-GB" sz="1400" baseline="0" dirty="0" smtClean="0">
                          <a:effectLst/>
                          <a:latin typeface="+mj-lt"/>
                          <a:ea typeface="Times New Roman"/>
                        </a:rPr>
                        <a:t> reuse 1 (all BSS on same channel)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/>
                        </a:rPr>
                        <a:t>Aggregation </a:t>
                      </a: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/>
                        </a:rPr>
                        <a:t>No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/>
                        </a:rPr>
                        <a:t> A-MSDU, A-MPDU adaptive, max 64, </a:t>
                      </a:r>
                      <a:r>
                        <a:rPr lang="el-GR" sz="1400" dirty="0" smtClean="0">
                          <a:latin typeface="+mj-lt"/>
                        </a:rPr>
                        <a:t>μ = </a:t>
                      </a:r>
                      <a:r>
                        <a:rPr lang="en-US" sz="1400" dirty="0" smtClean="0">
                          <a:latin typeface="+mj-lt"/>
                        </a:rPr>
                        <a:t>37</a:t>
                      </a:r>
                      <a:r>
                        <a:rPr lang="el-GR" sz="1400" dirty="0" smtClean="0">
                          <a:latin typeface="+mj-lt"/>
                        </a:rPr>
                        <a:t> and σ = 2</a:t>
                      </a:r>
                      <a:r>
                        <a:rPr lang="en-US" sz="1400" dirty="0" smtClean="0">
                          <a:latin typeface="+mj-lt"/>
                        </a:rPr>
                        <a:t>1</a:t>
                      </a:r>
                      <a:r>
                        <a:rPr lang="el-GR" sz="1400" dirty="0" smtClean="0">
                          <a:latin typeface="+mj-lt"/>
                        </a:rPr>
                        <a:t>.</a:t>
                      </a:r>
                      <a:endParaRPr lang="en-US" sz="14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7165" marR="671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3600" y="5105400"/>
            <a:ext cx="4334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other parameters from 0980r6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all data 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7783" r="11470" b="9396"/>
          <a:stretch/>
        </p:blipFill>
        <p:spPr bwMode="auto">
          <a:xfrm>
            <a:off x="304800" y="1676400"/>
            <a:ext cx="842728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64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different between BSS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7784" r="11304" b="9031"/>
          <a:stretch/>
        </p:blipFill>
        <p:spPr bwMode="auto">
          <a:xfrm>
            <a:off x="457200" y="1752600"/>
            <a:ext cx="826168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4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BSS have little or no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Total </a:t>
            </a:r>
            <a:r>
              <a:rPr lang="en-US" sz="2000" dirty="0"/>
              <a:t>L4 throughput for BSS index 2 (AP = 10)	:    0.005318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6 (AP = 30)	:    0.006078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8 (AP = 40)	:    0.000000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11 (AP = 55)	:    0.148150 Mbps</a:t>
            </a:r>
          </a:p>
          <a:p>
            <a:r>
              <a:rPr lang="en-US" sz="2000" dirty="0" smtClean="0"/>
              <a:t>Total </a:t>
            </a:r>
            <a:r>
              <a:rPr lang="en-US" sz="2000" dirty="0"/>
              <a:t>L4 throughput for BSS index 12 (AP = 60)	:    0.038747 </a:t>
            </a:r>
            <a:r>
              <a:rPr lang="en-US" sz="2000" dirty="0" smtClean="0"/>
              <a:t>Mbps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6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BSS with bad throughput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March 2015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E6969283-78ED-4F71-B854-48055E18A2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 descr="cid:image001.jpg@01D0572B.BE9ACA5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1"/>
            <a:ext cx="5257800" cy="491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7038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2" descr="cid:image002.jpg@01D0572B.BE9ACA5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77" y="1460679"/>
            <a:ext cx="2910623" cy="269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2812424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9368" y="3829747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750176" y="1510905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715000" y="1588929"/>
            <a:ext cx="2400300" cy="2318842"/>
          </a:xfrm>
          <a:prstGeom prst="roundRect">
            <a:avLst/>
          </a:prstGeom>
          <a:solidFill>
            <a:srgbClr val="FF0000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4648200"/>
            <a:ext cx="267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AP </a:t>
            </a:r>
            <a:r>
              <a:rPr lang="en-US" sz="1800" dirty="0">
                <a:solidFill>
                  <a:schemeClr val="tx1"/>
                </a:solidFill>
              </a:rPr>
              <a:t>is far away in a corner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the STA are spread out</a:t>
            </a:r>
          </a:p>
        </p:txBody>
      </p:sp>
    </p:spTree>
    <p:extLst>
      <p:ext uri="{BB962C8B-B14F-4D97-AF65-F5344CB8AC3E}">
        <p14:creationId xmlns:p14="http://schemas.microsoft.com/office/powerpoint/2010/main" val="1526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5-0000-01-0000-11ax_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11-15-0000-01-0000-11ax_TEMPLATE</Template>
  <TotalTime>2944</TotalTime>
  <Words>778</Words>
  <Application>Microsoft Office PowerPoint</Application>
  <PresentationFormat>On-screen Show (4:3)</PresentationFormat>
  <Paragraphs>202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11-15-0000-01-0000-11ax_TEMPLATE</vt:lpstr>
      <vt:lpstr>Document</vt:lpstr>
      <vt:lpstr>802.11ax scenario 1 CCA</vt:lpstr>
      <vt:lpstr>Abstract</vt:lpstr>
      <vt:lpstr>References for comparison</vt:lpstr>
      <vt:lpstr>Random layout (uniform)</vt:lpstr>
      <vt:lpstr>Parameters used</vt:lpstr>
      <vt:lpstr>Sum of all data flows</vt:lpstr>
      <vt:lpstr>Very different between BSS</vt:lpstr>
      <vt:lpstr>Some BSS have little or no throughput</vt:lpstr>
      <vt:lpstr>BSS with bad throughput</vt:lpstr>
      <vt:lpstr>Some BSS have great throughput</vt:lpstr>
      <vt:lpstr>BSS with good throughput</vt:lpstr>
      <vt:lpstr>In a “bad BSS”, no CCA setting helps</vt:lpstr>
      <vt:lpstr>In a “good BSS” results are scattered </vt:lpstr>
      <vt:lpstr>CDF Throughput per downlink</vt:lpstr>
      <vt:lpstr>Compare 11-14-0833-00</vt:lpstr>
      <vt:lpstr>Compare 11-14-0578-00</vt:lpstr>
      <vt:lpstr>Compare 11-14-0880-01</vt:lpstr>
      <vt:lpstr>Compare 11-14-0889-03</vt:lpstr>
      <vt:lpstr>Compare 11-14-0846-00</vt:lpstr>
      <vt:lpstr>Compare 11-14-0861-00</vt:lpstr>
      <vt:lpstr>Conclusions</vt:lpstr>
    </vt:vector>
  </TitlesOfParts>
  <Manager>Benjamin A. Rolfe</Manager>
  <Company>Broadcom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802.11ax scenario 1 CCA</dc:title>
  <dc:creator>Knut Odman</dc:creator>
  <cp:keywords>November2014</cp:keywords>
  <dc:description>Ben Rolfe (BCA); Jon Rosdahl (CSR)</dc:description>
  <cp:lastModifiedBy>Knut Odman</cp:lastModifiedBy>
  <cp:revision>34</cp:revision>
  <cp:lastPrinted>1601-01-01T00:00:00Z</cp:lastPrinted>
  <dcterms:created xsi:type="dcterms:W3CDTF">2015-03-05T23:18:48Z</dcterms:created>
  <dcterms:modified xsi:type="dcterms:W3CDTF">2015-03-10T13:25:01Z</dcterms:modified>
</cp:coreProperties>
</file>