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5" autoAdjust="0"/>
    <p:restoredTop sz="98157" autoAdjust="0"/>
  </p:normalViewPr>
  <p:slideViewPr>
    <p:cSldViewPr>
      <p:cViewPr>
        <p:scale>
          <a:sx n="100" d="100"/>
          <a:sy n="100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802.11-15/0341r2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ddrgal@gmail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nfinn@cisco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arlos.cordeiro@inte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alex.ashley@hotmail.co.uk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2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3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5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4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6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7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8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11-09-1034-10-0000-wg11-style-guide.doc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763109"/>
              </p:ext>
            </p:extLst>
          </p:nvPr>
        </p:nvGraphicFramePr>
        <p:xfrm>
          <a:off x="914400" y="2398816"/>
          <a:ext cx="7772400" cy="31546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2016***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2014, Editors changed the running order and will revisit in November 2015,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102283"/>
              </p:ext>
            </p:extLst>
          </p:nvPr>
        </p:nvGraphicFramePr>
        <p:xfrm>
          <a:off x="457200" y="1371600"/>
          <a:ext cx="8077200" cy="33099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Emily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Mar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On-screen Show (4:3)</PresentationFormat>
  <Paragraphs>178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(Mar ‘15)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2015-03-11T17:38:30Z</dcterms:modified>
</cp:coreProperties>
</file>