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14" r:id="rId10"/>
    <p:sldId id="311" r:id="rId11"/>
    <p:sldId id="317" r:id="rId12"/>
    <p:sldId id="364" r:id="rId13"/>
    <p:sldId id="351" r:id="rId14"/>
    <p:sldId id="358" r:id="rId15"/>
    <p:sldId id="352" r:id="rId16"/>
    <p:sldId id="310" r:id="rId17"/>
    <p:sldId id="355" r:id="rId18"/>
    <p:sldId id="360"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5" autoAdjust="0"/>
    <p:restoredTop sz="98157" autoAdjust="0"/>
  </p:normalViewPr>
  <p:slideViewPr>
    <p:cSldViewPr>
      <p:cViewPr>
        <p:scale>
          <a:sx n="100" d="100"/>
          <a:sy n="100" d="100"/>
        </p:scale>
        <p:origin x="-744" y="54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Mar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Mar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Mar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Mar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802.11-15/0341r1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alex.ashley@hotmail.co.uk"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(Mar ‘15)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2015-03-07</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67"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Mar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802.11-11/615r5 documents the process. MDR now in the 802.11 Operating Manual 802.11-14/0629r8. The process needs some change so the report is done after the editing is done. </a:t>
            </a:r>
          </a:p>
          <a:p>
            <a:r>
              <a:rPr lang="en-US" sz="1800" dirty="0" smtClean="0"/>
              <a:t>P802.11aa D5.0 went through Working Group Mandatory Editorial Coordination before July 2011</a:t>
            </a:r>
          </a:p>
          <a:p>
            <a:r>
              <a:rPr lang="en-US" sz="1800" dirty="0" smtClean="0"/>
              <a:t>P802.11ad D4.0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802.11ah and 802.11ai MDR Reports</a:t>
            </a:r>
            <a:endParaRPr lang="en-US" dirty="0"/>
          </a:p>
        </p:txBody>
      </p:sp>
      <p:sp>
        <p:nvSpPr>
          <p:cNvPr id="3" name="Content Placeholder 2"/>
          <p:cNvSpPr>
            <a:spLocks noGrp="1"/>
          </p:cNvSpPr>
          <p:nvPr>
            <p:ph idx="1"/>
          </p:nvPr>
        </p:nvSpPr>
        <p:spPr/>
        <p:txBody>
          <a:bodyPr/>
          <a:lstStyle/>
          <a:p>
            <a:r>
              <a:rPr lang="en-US" dirty="0" smtClean="0"/>
              <a:t>802.11-15/247r0 802.11ah MDR Report. Have included ~95% of changes, very good feedback. Hope to finish by Thursday. Will post D4.1 with MDR comment resolutions soon.</a:t>
            </a:r>
          </a:p>
          <a:p>
            <a:r>
              <a:rPr lang="en-US" dirty="0" smtClean="0"/>
              <a:t>802.11-15/248r0 802.11ai MDR Report. Are working on 39 pages of MDR changes, and hope to finish processing the changes by Thursday. Draft 4.1 is LB Editorial comments, Draft 4.2 will be MDR changes only.</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12</a:t>
            </a:fld>
            <a:endParaRPr lang="en-US"/>
          </a:p>
        </p:txBody>
      </p:sp>
    </p:spTree>
    <p:extLst>
      <p:ext uri="{BB962C8B-B14F-4D97-AF65-F5344CB8AC3E}">
        <p14:creationId xmlns:p14="http://schemas.microsoft.com/office/powerpoint/2010/main" val="2423407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11-09-1034-10-0000-wg11-style-guide.doc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29176310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Sept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Mar 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2489102283"/>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r>
                        <a:rPr kumimoji="0" lang="en-US" sz="1200" b="0" i="0" u="none" strike="noStrike" cap="none" normalizeH="0" baseline="0" smtClean="0">
                          <a:ln>
                            <a:noFill/>
                          </a:ln>
                          <a:solidFill>
                            <a:schemeClr val="tx1"/>
                          </a:solidFill>
                          <a:effectLst/>
                          <a:latin typeface="Times New Roman" pitchFamily="18" charset="0"/>
                        </a:rPr>
                        <a:t>, Emily </a:t>
                      </a:r>
                      <a:r>
                        <a:rPr kumimoji="0" lang="en-US" sz="1200" b="0" i="0" u="none" strike="noStrike" cap="none" normalizeH="0" baseline="0" dirty="0" smtClean="0">
                          <a:ln>
                            <a:noFill/>
                          </a:ln>
                          <a:solidFill>
                            <a:schemeClr val="tx1"/>
                          </a:solidFill>
                          <a:effectLst/>
                          <a:latin typeface="Times New Roman" pitchFamily="18" charset="0"/>
                        </a:rPr>
                        <a:t>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9-Mar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1.0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8-Mar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0.07</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7-Mar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9-Mar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Mar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Mar 2015</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Mar 2015</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lvl="1" indent="0">
              <a:buNone/>
            </a:pPr>
            <a:r>
              <a:rPr lang="en-US" dirty="0" smtClean="0"/>
              <a:t>The MDR </a:t>
            </a:r>
            <a:r>
              <a:rPr lang="en-US" sz="1600" dirty="0" smtClean="0"/>
              <a:t>process </a:t>
            </a:r>
            <a:r>
              <a:rPr lang="en-US" sz="1600" dirty="0"/>
              <a:t>needs some change so the report is done after the editing is done. </a:t>
            </a:r>
            <a:r>
              <a:rPr lang="en-US" sz="1600" dirty="0" smtClean="0"/>
              <a:t>The final report </a:t>
            </a:r>
            <a:r>
              <a:rPr lang="en-US" sz="1600" dirty="0" smtClean="0"/>
              <a:t>is in the hands of the </a:t>
            </a:r>
            <a:r>
              <a:rPr lang="en-US" sz="1600" smtClean="0"/>
              <a:t>MDR authors.</a:t>
            </a:r>
            <a:endParaRPr lang="en-US" sz="160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Mar 2015</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2014-03-10</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2015-03-10</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t>
            </a:r>
            <a:r>
              <a:rPr lang="en-US" sz="1400" dirty="0"/>
              <a:t>Armstrong, Ping </a:t>
            </a:r>
            <a:r>
              <a:rPr lang="en-US" sz="1400" dirty="0" smtClean="0"/>
              <a:t>FANG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endParaRPr lang="en-US" sz="1400" dirty="0"/>
          </a:p>
          <a:p>
            <a:pPr lvl="1">
              <a:lnSpc>
                <a:spcPct val="80000"/>
              </a:lnSpc>
              <a:buFontTx/>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28650" lvl="2">
              <a:lnSpc>
                <a:spcPct val="80000"/>
              </a:lnSpc>
              <a:buFont typeface="Arial" panose="020B0604020202020204" pitchFamily="34" charset="0"/>
              <a:buChar char="•"/>
              <a:defRPr/>
            </a:pPr>
            <a:r>
              <a:rPr lang="en-US" sz="1400" dirty="0" smtClean="0"/>
              <a:t>P809.11aq </a:t>
            </a:r>
            <a:r>
              <a:rPr lang="en-US" sz="1400" dirty="0"/>
              <a:t>Amendment (PAD) – Dan Gal</a:t>
            </a:r>
          </a:p>
          <a:p>
            <a:pPr>
              <a:lnSpc>
                <a:spcPct val="80000"/>
              </a:lnSpc>
              <a:buFontTx/>
              <a:buNone/>
              <a:defRPr/>
            </a:pPr>
            <a:endParaRPr lang="en-US" sz="10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smtClean="0"/>
              <a:t>Andy Scott		Bo Gao</a:t>
            </a:r>
          </a:p>
          <a:p>
            <a:pPr lvl="1">
              <a:lnSpc>
                <a:spcPct val="80000"/>
              </a:lnSpc>
              <a:buFont typeface="Arial" panose="020B0604020202020204" pitchFamily="34" charset="0"/>
              <a:buChar char="•"/>
              <a:defRPr/>
            </a:pPr>
            <a:r>
              <a:rPr lang="en-US" sz="1100" dirty="0" err="1"/>
              <a:t>Jerge</a:t>
            </a:r>
            <a:r>
              <a:rPr lang="en-US" sz="1100" dirty="0"/>
              <a:t> </a:t>
            </a:r>
            <a:r>
              <a:rPr lang="en-US" sz="1100" dirty="0" err="1" smtClean="0"/>
              <a:t>Hurtarte</a:t>
            </a:r>
            <a:r>
              <a:rPr lang="en-US" sz="1100" dirty="0" smtClean="0"/>
              <a:t>		Mark Hamilton</a:t>
            </a:r>
          </a:p>
          <a:p>
            <a:pPr lvl="1">
              <a:lnSpc>
                <a:spcPct val="80000"/>
              </a:lnSpc>
              <a:buFont typeface="Arial" panose="020B0604020202020204" pitchFamily="34" charset="0"/>
              <a:buChar char="•"/>
              <a:defRPr/>
            </a:pPr>
            <a:r>
              <a:rPr lang="en-US" sz="1100" dirty="0" smtClean="0"/>
              <a:t>Scott Marin		Yasuhiko Inoue		</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p>
          <a:p>
            <a:pPr marL="342900" lvl="2" indent="0">
              <a:lnSpc>
                <a:spcPct val="80000"/>
              </a:lnSpc>
              <a:buNone/>
              <a:defRPr/>
            </a:pPr>
            <a:r>
              <a:rPr lang="en-US" sz="1100" dirty="0" smtClean="0"/>
              <a:t>Michelle </a:t>
            </a:r>
            <a:r>
              <a:rPr lang="en-US" sz="1100" dirty="0"/>
              <a:t>Turner – staff editor for 802, </a:t>
            </a:r>
            <a:r>
              <a:rPr lang="en-US" sz="1100" dirty="0">
                <a:hlinkClick r:id="rId3"/>
              </a:rPr>
              <a:t>m.turner@ieee.org</a:t>
            </a: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5"/>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4"/>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March 10</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Processing 46 comments, hope to clean </a:t>
            </a:r>
            <a:r>
              <a:rPr lang="en-GB" sz="2000" dirty="0" err="1" smtClean="0"/>
              <a:t>recirc</a:t>
            </a:r>
            <a:r>
              <a:rPr lang="en-GB" sz="2000" dirty="0" smtClean="0"/>
              <a:t> out of March, seeking conditional approval for SB</a:t>
            </a:r>
          </a:p>
          <a:p>
            <a:r>
              <a:rPr lang="en-GB" sz="2000" dirty="0" smtClean="0"/>
              <a:t>11ah – Processing 214 comments this week, performed MDR changes as speculative D4.1, hope to </a:t>
            </a:r>
            <a:r>
              <a:rPr lang="en-GB" sz="2000" dirty="0" err="1" smtClean="0"/>
              <a:t>recirc</a:t>
            </a:r>
            <a:r>
              <a:rPr lang="en-GB" sz="2000" dirty="0" smtClean="0"/>
              <a:t> out of March</a:t>
            </a:r>
          </a:p>
          <a:p>
            <a:r>
              <a:rPr lang="en-GB" sz="2000" dirty="0" smtClean="0"/>
              <a:t>11ai – resolving LB comments, performed MDR and will produce draft 4.1 this week, will </a:t>
            </a:r>
            <a:r>
              <a:rPr lang="en-GB" sz="2000" dirty="0" err="1" smtClean="0"/>
              <a:t>recirc</a:t>
            </a:r>
            <a:r>
              <a:rPr lang="en-GB" sz="2000" dirty="0" smtClean="0"/>
              <a:t> out of May</a:t>
            </a:r>
          </a:p>
          <a:p>
            <a:r>
              <a:rPr lang="en-GB" sz="2000" dirty="0" smtClean="0"/>
              <a:t>11aj – in comment resolution, implementing January comment resolutions and will have new draft by end of March</a:t>
            </a:r>
          </a:p>
          <a:p>
            <a:pPr lvl="0"/>
            <a:r>
              <a:rPr lang="en-GB" sz="2000" dirty="0" smtClean="0"/>
              <a:t>11ak – plan to have Draft 1.0 and WG LB out of March</a:t>
            </a:r>
          </a:p>
          <a:p>
            <a:pPr lvl="0"/>
            <a:r>
              <a:rPr lang="en-GB" sz="2000" dirty="0" smtClean="0"/>
              <a:t>11aq – </a:t>
            </a:r>
          </a:p>
          <a:p>
            <a:r>
              <a:rPr lang="en-GB" sz="2000" dirty="0" smtClean="0"/>
              <a:t>11ax </a:t>
            </a:r>
            <a:r>
              <a:rPr lang="en-US" sz="2000" dirty="0"/>
              <a:t>–</a:t>
            </a:r>
            <a:r>
              <a:rPr lang="en-GB" sz="2000" dirty="0" smtClean="0"/>
              <a:t> working on spec framework doc this year</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802.11-11/1149r40 (2015 Jan 12)</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11-11-270r27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Mar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1761</Words>
  <Application>Microsoft Office PowerPoint</Application>
  <PresentationFormat>On-screen Show (4:3)</PresentationFormat>
  <Paragraphs>381</Paragraphs>
  <Slides>25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802.11 WG Editor’s Meeting (Mar ‘15)</vt:lpstr>
      <vt:lpstr>Abstract</vt:lpstr>
      <vt:lpstr>Agenda for 2014-03-10</vt:lpstr>
      <vt:lpstr>Roll Call – 2015-03-10</vt:lpstr>
      <vt:lpstr>Volunteer Editor Contacts</vt:lpstr>
      <vt:lpstr>March 10th Round table status report</vt:lpstr>
      <vt:lpstr>Reflector Updates</vt:lpstr>
      <vt:lpstr>IEEE Publication Status</vt:lpstr>
      <vt:lpstr>Numbering Alignment Process</vt:lpstr>
      <vt:lpstr>Amendment &amp; other ordering notes</vt:lpstr>
      <vt:lpstr>MDR Status</vt:lpstr>
      <vt:lpstr>802.11ah and 802.11ai MDR Reports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2015-03-11T17:36:05Z</dcterms:modified>
</cp:coreProperties>
</file>