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33" r:id="rId3"/>
    <p:sldId id="257" r:id="rId4"/>
    <p:sldId id="270" r:id="rId5"/>
    <p:sldId id="272" r:id="rId6"/>
    <p:sldId id="318" r:id="rId7"/>
    <p:sldId id="277" r:id="rId8"/>
    <p:sldId id="395" r:id="rId9"/>
    <p:sldId id="398" r:id="rId10"/>
    <p:sldId id="387" r:id="rId11"/>
    <p:sldId id="38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3" autoAdjust="0"/>
    <p:restoredTop sz="94660"/>
  </p:normalViewPr>
  <p:slideViewPr>
    <p:cSldViewPr>
      <p:cViewPr varScale="1">
        <p:scale>
          <a:sx n="80" d="100"/>
          <a:sy n="80" d="100"/>
        </p:scale>
        <p:origin x="9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802.11-15/0282r0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solidFill>
                  <a:srgbClr val="0000FF"/>
                </a:solidFill>
                <a:latin typeface="Times New Roman" charset="0"/>
              </a:rPr>
              <a:t>DRAFT</a:t>
            </a:r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2015-02-26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5" name="Document" r:id="rId5" imgW="8636000" imgH="2514600" progId="Word.Document.8">
                  <p:embed/>
                </p:oleObj>
              </mc:Choice>
              <mc:Fallback>
                <p:oleObj name="Document" r:id="rId5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1143000" y="5562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NOTE: MEETING WAS CANCELLED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February 26, 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DSRC Coexistence Tiger Team status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LAA-LTE and 802.11 discussion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Globalstar finale?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DSRC Coexistence Tiger </a:t>
            </a:r>
            <a:r>
              <a:rPr lang="en-US" sz="2000" u="sng" dirty="0" smtClean="0"/>
              <a:t>Team</a:t>
            </a:r>
          </a:p>
          <a:p>
            <a:r>
              <a:rPr lang="en-US" sz="2000" dirty="0" smtClean="0"/>
              <a:t>Meeting for over one year</a:t>
            </a:r>
          </a:p>
          <a:p>
            <a:r>
              <a:rPr lang="en-US" sz="2000" dirty="0" smtClean="0"/>
              <a:t>Two proposals</a:t>
            </a:r>
          </a:p>
          <a:p>
            <a:pPr lvl="1"/>
            <a:r>
              <a:rPr lang="en-US" sz="1800" dirty="0" smtClean="0"/>
              <a:t>Proposal #1 has potential and some support from the auto industry</a:t>
            </a:r>
          </a:p>
          <a:p>
            <a:pPr lvl="1"/>
            <a:r>
              <a:rPr lang="en-US" sz="1800" dirty="0" smtClean="0"/>
              <a:t>Proposal #2 best for 802.11ac, but has no support from automakers, DOT</a:t>
            </a:r>
          </a:p>
          <a:p>
            <a:pPr lvl="2"/>
            <a:r>
              <a:rPr lang="en-US" sz="1600" dirty="0" smtClean="0"/>
              <a:t>Regulators have stated they will not make changes to DSRC channelization</a:t>
            </a:r>
          </a:p>
          <a:p>
            <a:r>
              <a:rPr lang="en-US" sz="2000" dirty="0" smtClean="0"/>
              <a:t>We will close this effort shortly</a:t>
            </a:r>
          </a:p>
          <a:p>
            <a:pPr lvl="1"/>
            <a:r>
              <a:rPr lang="en-US" sz="1800" dirty="0" smtClean="0"/>
              <a:t>Unless a compromise is proposed before November, the SC will vote on continuation of the Tiger Team beyond January 2015 in San Antonio</a:t>
            </a:r>
          </a:p>
          <a:p>
            <a:pPr lvl="1"/>
            <a:r>
              <a:rPr lang="en-US" sz="1800" dirty="0" smtClean="0"/>
              <a:t>Tiger Team will straw poll options to guide SC voting</a:t>
            </a:r>
          </a:p>
          <a:p>
            <a:pPr lvl="2"/>
            <a:r>
              <a:rPr lang="en-US" sz="1600" dirty="0" smtClean="0"/>
              <a:t>Many from DSRC community do not have IEEE802.11 voting rights</a:t>
            </a:r>
          </a:p>
          <a:p>
            <a:pPr lvl="2"/>
            <a:r>
              <a:rPr lang="en-US" sz="1600" dirty="0" smtClean="0"/>
              <a:t>Purpose of the TT was to include them regardless of voting rights </a:t>
            </a:r>
          </a:p>
          <a:p>
            <a:r>
              <a:rPr lang="en-US" sz="2000" dirty="0" smtClean="0"/>
              <a:t>What should be the deliverables if no compromise is reached?</a:t>
            </a:r>
          </a:p>
          <a:p>
            <a:r>
              <a:rPr lang="en-US" sz="2000" dirty="0" smtClean="0"/>
              <a:t>We will inform the FCC of the results when the process completes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LAA in 5 GHz</a:t>
            </a:r>
          </a:p>
          <a:p>
            <a:r>
              <a:rPr lang="en-US" dirty="0" smtClean="0"/>
              <a:t>Besides the 3GPP liaison, what should IEEE 802 do?</a:t>
            </a:r>
          </a:p>
          <a:p>
            <a:r>
              <a:rPr lang="en-US" dirty="0" smtClean="0"/>
              <a:t>3GPP planning simulations based on EN 301 893 v1.7.1</a:t>
            </a:r>
          </a:p>
          <a:p>
            <a:pPr lvl="1"/>
            <a:r>
              <a:rPr lang="en-US" dirty="0" smtClean="0"/>
              <a:t>1.7.1 not approved</a:t>
            </a:r>
          </a:p>
          <a:p>
            <a:pPr lvl="1"/>
            <a:r>
              <a:rPr lang="en-US" dirty="0" smtClean="0"/>
              <a:t>1.7.2 has sharing issues</a:t>
            </a:r>
          </a:p>
          <a:p>
            <a:pPr lvl="1"/>
            <a:r>
              <a:rPr lang="en-US" dirty="0" smtClean="0"/>
              <a:t>ETSI BRAN working on LBT wording for 1.8.1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pPr lvl="1"/>
            <a:r>
              <a:rPr lang="en-US" sz="1800" dirty="0" smtClean="0"/>
              <a:t>FCC is testing interference claims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FCC has invited WFA (and Bluetooth SIG, NCTA and WISPA) and Globalstar to a meeting in February to finalize this proceeding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96696</TotalTime>
  <Words>675</Words>
  <Application>Microsoft Office PowerPoint</Application>
  <PresentationFormat>On-screen Show (4:3)</PresentationFormat>
  <Paragraphs>105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MS PGothic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IEEE802.11ac/ax</vt:lpstr>
      <vt:lpstr>IEEE802.11ac/ax</vt:lpstr>
      <vt:lpstr>Other Open Items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1645</cp:revision>
  <cp:lastPrinted>1998-02-10T13:28:06Z</cp:lastPrinted>
  <dcterms:created xsi:type="dcterms:W3CDTF">2009-04-21T18:18:19Z</dcterms:created>
  <dcterms:modified xsi:type="dcterms:W3CDTF">2015-03-03T12:58:35Z</dcterms:modified>
</cp:coreProperties>
</file>