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1" r:id="rId2"/>
    <p:sldId id="332" r:id="rId3"/>
    <p:sldId id="333" r:id="rId4"/>
    <p:sldId id="344" r:id="rId5"/>
    <p:sldId id="345" r:id="rId6"/>
    <p:sldId id="343" r:id="rId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8576" autoAdjust="0"/>
  </p:normalViewPr>
  <p:slideViewPr>
    <p:cSldViewPr showGuides="1">
      <p:cViewPr varScale="1">
        <p:scale>
          <a:sx n="56" d="100"/>
          <a:sy n="56" d="100"/>
        </p:scale>
        <p:origin x="413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96"/>
    </p:cViewPr>
  </p:sorterViewPr>
  <p:notesViewPr>
    <p:cSldViewPr showGuides="1">
      <p:cViewPr>
        <p:scale>
          <a:sx n="100" d="100"/>
          <a:sy n="100" d="100"/>
        </p:scale>
        <p:origin x="1128" y="77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88" y="203200"/>
            <a:ext cx="218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dirty="0" smtClean="0"/>
            </a:lvl1pPr>
          </a:lstStyle>
          <a:p>
            <a:pPr>
              <a:defRPr/>
            </a:pPr>
            <a:r>
              <a:rPr lang="en-GB" dirty="0"/>
              <a:t>doc.: IEEE 802.11-13/1130r1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ko-KR"/>
              <a:t>April 2013</a:t>
            </a:r>
            <a:endParaRPr lang="en-GB" altLang="ko-KR">
              <a:ea typeface="굴림" charset="-127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RYU Cheol. ETRI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Page </a:t>
            </a:r>
            <a:fld id="{57BAD394-DEF6-4C1D-9EA4-9418A5C03F3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839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181350" y="117475"/>
            <a:ext cx="273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dirty="0" smtClean="0"/>
            </a:lvl1pPr>
          </a:lstStyle>
          <a:p>
            <a:pPr>
              <a:defRPr/>
            </a:pPr>
            <a:r>
              <a:rPr lang="en-GB" dirty="0"/>
              <a:t>doc.: IEEE 802.11-13/1130r1</a:t>
            </a:r>
          </a:p>
        </p:txBody>
      </p:sp>
      <p:sp>
        <p:nvSpPr>
          <p:cNvPr id="307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RYU Cheol. ETRI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Page </a:t>
            </a:r>
            <a:fld id="{76E5758F-360A-4B24-8EAD-4E8B4B160DF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81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393919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641350" y="117475"/>
            <a:ext cx="1041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z="1400"/>
              <a:t>April 2013</a:t>
            </a:r>
            <a:endParaRPr lang="en-GB" altLang="ko-KR" sz="1400">
              <a:ea typeface="굴림" panose="020B0600000101010101" pitchFamily="50" charset="-127"/>
            </a:endParaRP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ko-KR" smtClean="0">
                <a:ea typeface="굴림" panose="020B0600000101010101" pitchFamily="50" charset="-127"/>
              </a:rPr>
              <a:t>RYU Cheol. ETRI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ko-KR"/>
              <a:t>Page </a:t>
            </a:r>
            <a:fld id="{F8FEA51D-3A66-41EA-BA8B-7EB5704939B8}" type="slidenum">
              <a:rPr lang="en-GB" altLang="ko-KR"/>
              <a:pPr>
                <a:spcBef>
                  <a:spcPct val="0"/>
                </a:spcBef>
              </a:pPr>
              <a:t>1</a:t>
            </a:fld>
            <a:endParaRPr lang="en-GB" altLang="ko-KR"/>
          </a:p>
        </p:txBody>
      </p:sp>
      <p:sp>
        <p:nvSpPr>
          <p:cNvPr id="61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7858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641350" y="117475"/>
            <a:ext cx="1041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z="1400"/>
              <a:t>April 2013</a:t>
            </a:r>
            <a:endParaRPr lang="en-GB" altLang="ko-KR" sz="1400">
              <a:ea typeface="굴림" panose="020B0600000101010101" pitchFamily="50" charset="-127"/>
            </a:endParaRP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ko-KR" smtClean="0">
                <a:ea typeface="굴림" panose="020B0600000101010101" pitchFamily="50" charset="-127"/>
              </a:rPr>
              <a:t>RYU Cheol. ETRI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ko-KR"/>
              <a:t>Page </a:t>
            </a:r>
            <a:fld id="{FE1A3FFE-A170-426A-B876-B1856D717EDD}" type="slidenum">
              <a:rPr lang="en-GB" altLang="ko-KR"/>
              <a:pPr>
                <a:spcBef>
                  <a:spcPct val="0"/>
                </a:spcBef>
              </a:pPr>
              <a:t>2</a:t>
            </a:fld>
            <a:endParaRPr lang="en-GB" altLang="ko-KR"/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ko-KR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370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2015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B4F03161-F059-4501-92CF-208CEFFE8B8A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22941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2015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26BD3DB2-6454-4C42-B921-CD662FCA1CB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84658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2015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98310A40-9CCD-40D3-A799-1653D2970DA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20356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2015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슬라이드 번호 개체 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0A8B2118-B3F1-457C-AD3F-F2BF4678451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38073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2015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A0780BB0-6B73-47E3-8A39-55965745FE4F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1057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2015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B0444B8F-FB78-4194-8382-1BF82FF5FAE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95343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2015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2B0880A7-BE38-46DF-AFFE-24BB5C3F25B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18861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2015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C51F1A6B-0183-425D-9657-FAB5C4D4783D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82220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2015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FB438D2C-6805-4735-AE3E-45C262938DF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7445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2015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E72DADFB-A548-4446-BADE-FA232B37D094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656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2015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1C724B7A-5A99-4175-8F1C-244C48B3151D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27896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GB" altLang="ko-K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 altLang="ko-K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ko-KR" dirty="0" smtClean="0"/>
              <a:t>January 2015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Slide </a:t>
            </a:r>
            <a:fld id="{ADF312FF-BF07-4035-BCB5-429D24D775A9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GB" altLang="ko-KR" sz="1800" b="1" dirty="0" smtClean="0">
                <a:ea typeface="굴림" panose="020B0600000101010101" pitchFamily="50" charset="-127"/>
              </a:rPr>
              <a:t>doc.: IEEE </a:t>
            </a:r>
            <a:r>
              <a:rPr lang="en-GB" altLang="ko-KR" sz="1800" b="1" dirty="0" smtClean="0">
                <a:ea typeface="굴림" panose="020B0600000101010101" pitchFamily="50" charset="-127"/>
              </a:rPr>
              <a:t>802.11-15/182r0</a:t>
            </a:r>
            <a:endParaRPr lang="en-GB" altLang="ko-KR" sz="1800" b="1" dirty="0" smtClean="0">
              <a:ea typeface="굴림" panose="020B0600000101010101" pitchFamily="50" charset="-127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na.org/assignments/service-names-port-numbers/service-names-port-numbers.xhtml" TargetMode="External"/><Relationship Id="rId2" Type="http://schemas.openxmlformats.org/officeDocument/2006/relationships/hyperlink" Target="http://www.dns-sd.org/ServiceType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1014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January 2015</a:t>
            </a:r>
            <a:endParaRPr lang="en-GB" altLang="ko-KR" sz="1800" dirty="0">
              <a:ea typeface="굴림" panose="020B0600000101010101" pitchFamily="50" charset="-127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/>
              <a:t>Slide </a:t>
            </a:r>
            <a:fld id="{14BA36E2-FCC1-422B-8EC7-77F31C42173D}" type="slidenum">
              <a:rPr lang="en-GB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ko-KR" sz="1200" b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41475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Service Hash Mapping</a:t>
            </a:r>
            <a:endParaRPr lang="en-GB" altLang="ko-KR" dirty="0" smtClean="0">
              <a:ea typeface="굴림" panose="020B0600000101010101" pitchFamily="50" charset="-127"/>
            </a:endParaRP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34432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ko-KR" sz="2000" dirty="0" smtClean="0">
                <a:ea typeface="굴림" panose="020B0600000101010101" pitchFamily="50" charset="-127"/>
              </a:rPr>
              <a:t>Date:</a:t>
            </a:r>
            <a:r>
              <a:rPr lang="en-GB" altLang="ko-KR" sz="2000" b="0" dirty="0" smtClean="0">
                <a:ea typeface="굴림" panose="020B0600000101010101" pitchFamily="50" charset="-127"/>
              </a:rPr>
              <a:t> </a:t>
            </a:r>
            <a:r>
              <a:rPr lang="en-GB" altLang="ko-KR" sz="2000" b="0" dirty="0" smtClean="0">
                <a:ea typeface="굴림" panose="020B0600000101010101" pitchFamily="50" charset="-127"/>
              </a:rPr>
              <a:t>2015-1-15</a:t>
            </a:r>
            <a:endParaRPr lang="en-GB" altLang="ko-KR" sz="2000" b="0" dirty="0" smtClean="0">
              <a:ea typeface="굴림" panose="020B0600000101010101" pitchFamily="50" charset="-127"/>
            </a:endParaRPr>
          </a:p>
        </p:txBody>
      </p:sp>
      <p:graphicFrame>
        <p:nvGraphicFramePr>
          <p:cNvPr id="5127" name="Object 5"/>
          <p:cNvGraphicFramePr>
            <a:graphicFrameLocks noChangeAspect="1"/>
          </p:cNvGraphicFramePr>
          <p:nvPr/>
        </p:nvGraphicFramePr>
        <p:xfrm>
          <a:off x="533400" y="4387850"/>
          <a:ext cx="78105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Document" r:id="rId4" imgW="8127187" imgH="2304062" progId="Word.Document.8">
                  <p:embed/>
                </p:oleObj>
              </mc:Choice>
              <mc:Fallback>
                <p:oleObj name="Document" r:id="rId4" imgW="8127187" imgH="230406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87850"/>
                        <a:ext cx="78105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533400" y="38020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ko-KR" sz="2000">
                <a:ea typeface="굴림" panose="020B0600000101010101" pitchFamily="50" charset="-127"/>
              </a:rPr>
              <a:t>Authors:</a:t>
            </a:r>
            <a:endParaRPr lang="en-GB" altLang="ko-KR" sz="2000" b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January 2015</a:t>
            </a:r>
            <a:endParaRPr lang="en-GB" altLang="ko-KR" sz="1800" dirty="0">
              <a:ea typeface="굴림" panose="020B0600000101010101" pitchFamily="50" charset="-127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/>
              <a:t>Slide </a:t>
            </a:r>
            <a:fld id="{8C8CCDA6-B0E3-437C-9CBF-DC78D587D131}" type="slidenum">
              <a:rPr lang="en-GB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ko-KR" sz="1200" b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ko-KR" smtClean="0">
                <a:ea typeface="굴림" panose="020B0600000101010101" pitchFamily="50" charset="-127"/>
              </a:rPr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GB" altLang="ko-KR" sz="3200" dirty="0" smtClean="0">
                <a:ea typeface="굴림" panose="020B0600000101010101" pitchFamily="50" charset="-127"/>
              </a:rPr>
              <a:t>This presentation </a:t>
            </a:r>
            <a:r>
              <a:rPr lang="en-GB" altLang="ko-KR" sz="3200" dirty="0" smtClean="0">
                <a:ea typeface="굴림" panose="020B0600000101010101" pitchFamily="50" charset="-127"/>
              </a:rPr>
              <a:t>is on how to construct Service Hashes from various sources such as service types, service parameters, and service location. I would like to discuss various mapping could be possible and even cannot be possible. It is dependent on upper layer service discovery protocols.</a:t>
            </a:r>
            <a:endParaRPr lang="en-GB" altLang="ko-KR" sz="3200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DNS-SD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921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All those below can be sources of hashing.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Service Type only</a:t>
            </a: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_</a:t>
            </a:r>
            <a:r>
              <a:rPr lang="en-US" altLang="ko-KR" dirty="0" err="1" smtClean="0">
                <a:ea typeface="굴림" panose="020B0600000101010101" pitchFamily="50" charset="-127"/>
              </a:rPr>
              <a:t>ipp</a:t>
            </a:r>
            <a:r>
              <a:rPr lang="en-US" altLang="ko-KR" dirty="0" smtClean="0">
                <a:ea typeface="굴림" panose="020B0600000101010101" pitchFamily="50" charset="-127"/>
              </a:rPr>
              <a:t>._</a:t>
            </a:r>
            <a:r>
              <a:rPr lang="en-US" altLang="ko-KR" dirty="0" err="1" smtClean="0">
                <a:ea typeface="굴림" panose="020B0600000101010101" pitchFamily="50" charset="-127"/>
              </a:rPr>
              <a:t>tcp.local</a:t>
            </a:r>
            <a:r>
              <a:rPr lang="en-US" altLang="ko-KR" dirty="0" smtClean="0">
                <a:ea typeface="굴림" panose="020B0600000101010101" pitchFamily="50" charset="-127"/>
              </a:rPr>
              <a:t>. (IANA assigned name or bonjour service type)</a:t>
            </a: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_skype._</a:t>
            </a:r>
            <a:r>
              <a:rPr lang="en-US" altLang="ko-KR" dirty="0" err="1" smtClean="0">
                <a:ea typeface="굴림" panose="020B0600000101010101" pitchFamily="50" charset="-127"/>
              </a:rPr>
              <a:t>tcp.local</a:t>
            </a:r>
            <a:r>
              <a:rPr lang="en-US" altLang="ko-KR" dirty="0" smtClean="0">
                <a:ea typeface="굴림" panose="020B0600000101010101" pitchFamily="50" charset="-127"/>
              </a:rPr>
              <a:t> (proprietary name)</a:t>
            </a:r>
            <a:endParaRPr lang="en-US" altLang="ko-KR" dirty="0">
              <a:ea typeface="굴림" panose="020B0600000101010101" pitchFamily="50" charset="-127"/>
            </a:endParaRP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Service Type with domain</a:t>
            </a:r>
          </a:p>
          <a:p>
            <a:pPr lvl="2"/>
            <a:r>
              <a:rPr lang="en-US" altLang="ko-KR" dirty="0">
                <a:ea typeface="굴림" panose="020B0600000101010101" pitchFamily="50" charset="-127"/>
              </a:rPr>
              <a:t>New\ Employee\ Page._http._</a:t>
            </a:r>
            <a:r>
              <a:rPr lang="en-US" altLang="ko-KR" dirty="0" err="1">
                <a:ea typeface="굴림" panose="020B0600000101010101" pitchFamily="50" charset="-127"/>
              </a:rPr>
              <a:t>tcp.dns</a:t>
            </a:r>
            <a:r>
              <a:rPr lang="en-US" altLang="ko-KR" dirty="0">
                <a:ea typeface="굴림" panose="020B0600000101010101" pitchFamily="50" charset="-127"/>
              </a:rPr>
              <a:t>-</a:t>
            </a:r>
            <a:r>
              <a:rPr lang="en-US" altLang="ko-KR" dirty="0" err="1">
                <a:ea typeface="굴림" panose="020B0600000101010101" pitchFamily="50" charset="-127"/>
              </a:rPr>
              <a:t>sd</a:t>
            </a:r>
            <a:r>
              <a:rPr lang="en-US" altLang="ko-KR" dirty="0">
                <a:ea typeface="굴림" panose="020B0600000101010101" pitchFamily="50" charset="-127"/>
              </a:rPr>
              <a:t>-services 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http</a:t>
            </a:r>
            <a:r>
              <a:rPr lang="en-US" altLang="ko-KR" dirty="0">
                <a:ea typeface="굴림" panose="020B0600000101010101" pitchFamily="50" charset="-127"/>
              </a:rPr>
              <a:t>._tcp</a:t>
            </a:r>
            <a:r>
              <a:rPr lang="en-US" altLang="ko-KR" dirty="0" smtClean="0">
                <a:ea typeface="굴림" panose="020B0600000101010101" pitchFamily="50" charset="-127"/>
              </a:rPr>
              <a:t>._wikipedia.org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Service Type with some parameters</a:t>
            </a: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_</a:t>
            </a:r>
            <a:r>
              <a:rPr lang="en-US" altLang="ko-KR" dirty="0" err="1" smtClean="0">
                <a:ea typeface="굴림" panose="020B0600000101010101" pitchFamily="50" charset="-127"/>
              </a:rPr>
              <a:t>ipp</a:t>
            </a:r>
            <a:r>
              <a:rPr lang="en-US" altLang="ko-KR" dirty="0" smtClean="0">
                <a:ea typeface="굴림" panose="020B0600000101010101" pitchFamily="50" charset="-127"/>
              </a:rPr>
              <a:t>._</a:t>
            </a:r>
            <a:r>
              <a:rPr lang="en-US" altLang="ko-KR" dirty="0" err="1" smtClean="0">
                <a:ea typeface="굴림" panose="020B0600000101010101" pitchFamily="50" charset="-127"/>
              </a:rPr>
              <a:t>tcp.local</a:t>
            </a:r>
            <a:r>
              <a:rPr lang="en-US" altLang="ko-KR" dirty="0" smtClean="0">
                <a:ea typeface="굴림" panose="020B0600000101010101" pitchFamily="50" charset="-127"/>
              </a:rPr>
              <a:t> color-supported=yes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Service Name is not the only source of hashing.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9220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1800" dirty="0" smtClean="0">
                <a:ea typeface="굴림" panose="020B0600000101010101" pitchFamily="50" charset="-127"/>
              </a:rPr>
              <a:t>January 2015</a:t>
            </a:r>
            <a:endParaRPr lang="en-GB" altLang="ko-KR" sz="1800" dirty="0">
              <a:ea typeface="굴림" panose="020B0600000101010101" pitchFamily="50" charset="-127"/>
            </a:endParaRPr>
          </a:p>
        </p:txBody>
      </p:sp>
      <p:sp>
        <p:nvSpPr>
          <p:cNvPr id="9221" name="바닥글 개체 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9222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/>
              <a:t>Slide </a:t>
            </a:r>
            <a:fld id="{E4FE65E6-D0C6-4046-AC91-6DDA5EA1F78F}" type="slidenum">
              <a:rPr lang="en-GB" altLang="ko-KR"/>
              <a:pPr/>
              <a:t>3</a:t>
            </a:fld>
            <a:endParaRPr lang="en-GB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Automatic </a:t>
            </a:r>
            <a:r>
              <a:rPr lang="en-US" altLang="ko-KR" dirty="0" err="1" smtClean="0"/>
              <a:t>proxying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_</a:t>
            </a:r>
            <a:r>
              <a:rPr lang="en-US" altLang="ko-KR" dirty="0" err="1" smtClean="0"/>
              <a:t>ipp</a:t>
            </a:r>
            <a:r>
              <a:rPr lang="en-US" altLang="ko-KR" dirty="0" smtClean="0"/>
              <a:t>._</a:t>
            </a:r>
            <a:r>
              <a:rPr lang="en-US" altLang="ko-KR" dirty="0" err="1" smtClean="0"/>
              <a:t>tcp.local</a:t>
            </a:r>
            <a:endParaRPr lang="en-US" altLang="ko-KR" dirty="0"/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_</a:t>
            </a:r>
            <a:r>
              <a:rPr lang="en-US" altLang="ko-KR" dirty="0" err="1" smtClean="0">
                <a:ea typeface="굴림" panose="020B0600000101010101" pitchFamily="50" charset="-127"/>
              </a:rPr>
              <a:t>ipp</a:t>
            </a:r>
            <a:r>
              <a:rPr lang="en-US" altLang="ko-KR" dirty="0">
                <a:ea typeface="굴림" panose="020B0600000101010101" pitchFamily="50" charset="-127"/>
              </a:rPr>
              <a:t>._</a:t>
            </a:r>
            <a:r>
              <a:rPr lang="en-US" altLang="ko-KR" dirty="0" err="1">
                <a:ea typeface="굴림" panose="020B0600000101010101" pitchFamily="50" charset="-127"/>
              </a:rPr>
              <a:t>tcp.local</a:t>
            </a:r>
            <a:r>
              <a:rPr lang="en-US" altLang="ko-KR" dirty="0">
                <a:ea typeface="굴림" panose="020B0600000101010101" pitchFamily="50" charset="-127"/>
              </a:rPr>
              <a:t> </a:t>
            </a:r>
            <a:r>
              <a:rPr lang="en-US" altLang="ko-KR" dirty="0" smtClean="0">
                <a:ea typeface="굴림" panose="020B0600000101010101" pitchFamily="50" charset="-127"/>
              </a:rPr>
              <a:t>color-supported=yes </a:t>
            </a:r>
            <a:endParaRPr lang="en-US" altLang="ko-KR" dirty="0">
              <a:ea typeface="굴림" panose="020B0600000101010101" pitchFamily="50" charset="-127"/>
            </a:endParaRPr>
          </a:p>
          <a:p>
            <a:pPr marL="457200" lvl="1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Manual </a:t>
            </a:r>
            <a:r>
              <a:rPr lang="en-US" altLang="ko-KR" dirty="0" err="1" smtClean="0"/>
              <a:t>proxying</a:t>
            </a:r>
            <a:r>
              <a:rPr lang="en-US" altLang="ko-KR" dirty="0" smtClean="0"/>
              <a:t> (or service registration)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New\ Employee\ Page._http._</a:t>
            </a:r>
            <a:r>
              <a:rPr lang="en-US" altLang="ko-KR" dirty="0" err="1" smtClean="0">
                <a:ea typeface="굴림" panose="020B0600000101010101" pitchFamily="50" charset="-127"/>
              </a:rPr>
              <a:t>tcp.dns</a:t>
            </a:r>
            <a:r>
              <a:rPr lang="en-US" altLang="ko-KR" dirty="0" smtClean="0">
                <a:ea typeface="굴림" panose="020B0600000101010101" pitchFamily="50" charset="-127"/>
              </a:rPr>
              <a:t>-</a:t>
            </a:r>
            <a:r>
              <a:rPr lang="en-US" altLang="ko-KR" dirty="0" err="1" smtClean="0">
                <a:ea typeface="굴림" panose="020B0600000101010101" pitchFamily="50" charset="-127"/>
              </a:rPr>
              <a:t>sd</a:t>
            </a:r>
            <a:r>
              <a:rPr lang="en-US" altLang="ko-KR" dirty="0" smtClean="0">
                <a:ea typeface="굴림" panose="020B0600000101010101" pitchFamily="50" charset="-127"/>
              </a:rPr>
              <a:t>-services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Flight\ Information._http._</a:t>
            </a:r>
            <a:r>
              <a:rPr lang="en-US" altLang="ko-KR" dirty="0" err="1" smtClean="0">
                <a:ea typeface="굴림" panose="020B0600000101010101" pitchFamily="50" charset="-127"/>
              </a:rPr>
              <a:t>tcp.local</a:t>
            </a:r>
            <a:endParaRPr lang="en-US" altLang="ko-KR" dirty="0">
              <a:ea typeface="굴림" panose="020B0600000101010101" pitchFamily="50" charset="-127"/>
            </a:endParaRP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skype</a:t>
            </a:r>
            <a:r>
              <a:rPr lang="en-US" altLang="ko-KR" dirty="0">
                <a:ea typeface="굴림" panose="020B0600000101010101" pitchFamily="50" charset="-127"/>
              </a:rPr>
              <a:t>._</a:t>
            </a:r>
            <a:r>
              <a:rPr lang="en-US" altLang="ko-KR" dirty="0" err="1">
                <a:ea typeface="굴림" panose="020B0600000101010101" pitchFamily="50" charset="-127"/>
              </a:rPr>
              <a:t>tcp.local</a:t>
            </a:r>
            <a:r>
              <a:rPr lang="en-US" altLang="ko-KR" dirty="0">
                <a:ea typeface="굴림" panose="020B0600000101010101" pitchFamily="50" charset="-127"/>
              </a:rPr>
              <a:t> 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http</a:t>
            </a:r>
            <a:r>
              <a:rPr lang="en-US" altLang="ko-KR" dirty="0">
                <a:ea typeface="굴림" panose="020B0600000101010101" pitchFamily="50" charset="-127"/>
              </a:rPr>
              <a:t>._tcp._wikipedia.org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Proxyings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January 2015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RYU Cheol, ETRI</a:t>
            </a:r>
            <a:endParaRPr lang="en-GB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ko-KR" smtClean="0"/>
              <a:t>Slide </a:t>
            </a:r>
            <a:fld id="{0A8B2118-B3F1-457C-AD3F-F2BF46784517}" type="slidenum">
              <a:rPr lang="en-GB" altLang="ko-KR" smtClean="0"/>
              <a:pPr>
                <a:defRPr/>
              </a:pPr>
              <a:t>4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608760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mom shouted in a multicast packet.</a:t>
            </a:r>
          </a:p>
          <a:p>
            <a:pPr lvl="1"/>
            <a:r>
              <a:rPr lang="en-US" altLang="ko-KR" dirty="0" smtClean="0"/>
              <a:t>“Come on! Breakfast is ready.”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 kid asked and a mommy answered.</a:t>
            </a:r>
          </a:p>
          <a:p>
            <a:pPr lvl="1"/>
            <a:r>
              <a:rPr lang="en-US" altLang="ko-KR" dirty="0" smtClean="0"/>
              <a:t>“Mommy breakfast is ready?”</a:t>
            </a:r>
          </a:p>
          <a:p>
            <a:pPr lvl="1"/>
            <a:r>
              <a:rPr lang="en-US" altLang="ko-KR" dirty="0" smtClean="0"/>
              <a:t>“Yes in 5 minutes.”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How can you map the service to hash value? It is dependent on ULP. But at the worst case, we can just proxy mom’s announcements.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Mom service discovery protocol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January 2015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RYU Cheol, ETRI</a:t>
            </a:r>
            <a:endParaRPr lang="en-GB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ko-KR" smtClean="0"/>
              <a:t>Slide </a:t>
            </a:r>
            <a:fld id="{0A8B2118-B3F1-457C-AD3F-F2BF46784517}" type="slidenum">
              <a:rPr lang="en-GB" altLang="ko-KR" smtClean="0"/>
              <a:pPr>
                <a:defRPr/>
              </a:pPr>
              <a:t>5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538552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IETF RFC 2782 (DNS SVR): A </a:t>
            </a:r>
            <a:r>
              <a:rPr lang="en-US" altLang="ko-KR" dirty="0"/>
              <a:t>DNS RR for specifying the location of </a:t>
            </a:r>
            <a:r>
              <a:rPr lang="en-US" altLang="ko-KR" dirty="0" smtClean="0"/>
              <a:t>services</a:t>
            </a:r>
          </a:p>
          <a:p>
            <a:r>
              <a:rPr lang="en-US" altLang="ko-KR" b="0" dirty="0" smtClean="0">
                <a:hlinkClick r:id="rId2"/>
              </a:rPr>
              <a:t>DNS SRV Service Types</a:t>
            </a:r>
            <a:endParaRPr lang="en-US" altLang="ko-KR" b="0" dirty="0" smtClean="0"/>
          </a:p>
          <a:p>
            <a:r>
              <a:rPr lang="en-US" altLang="ko-KR" b="0" dirty="0" smtClean="0">
                <a:hlinkClick r:id="rId3"/>
              </a:rPr>
              <a:t>IANA Service </a:t>
            </a:r>
            <a:r>
              <a:rPr lang="en-US" altLang="ko-KR" b="0" dirty="0">
                <a:hlinkClick r:id="rId3"/>
              </a:rPr>
              <a:t>Name and Transport Protocol Port Number Registry</a:t>
            </a:r>
            <a:endParaRPr lang="en-US" altLang="ko-KR" b="0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January 2015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RYU Cheol, ETRI</a:t>
            </a:r>
            <a:endParaRPr lang="en-GB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ko-KR" smtClean="0"/>
              <a:t>Slide </a:t>
            </a:r>
            <a:fld id="{0A8B2118-B3F1-457C-AD3F-F2BF46784517}" type="slidenum">
              <a:rPr lang="en-GB" altLang="ko-KR" smtClean="0"/>
              <a:pPr>
                <a:defRPr/>
              </a:pPr>
              <a:t>6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197431237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slides.potx" id="{8EDCDAE7-483F-4C0B-BA27-C7F571E132D8}" vid="{7E9CDD56-A1B9-41E2-A073-B35894CAE64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slides</Template>
  <TotalTime>182</TotalTime>
  <Words>338</Words>
  <Application>Microsoft Office PowerPoint</Application>
  <PresentationFormat>화면 슬라이드 쇼(4:3)</PresentationFormat>
  <Paragraphs>63</Paragraphs>
  <Slides>6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굴림</vt:lpstr>
      <vt:lpstr>맑은 고딕</vt:lpstr>
      <vt:lpstr>Arial</vt:lpstr>
      <vt:lpstr>Times New Roman</vt:lpstr>
      <vt:lpstr>802-11-Submission</vt:lpstr>
      <vt:lpstr>Document</vt:lpstr>
      <vt:lpstr>Service Hash Mapping</vt:lpstr>
      <vt:lpstr>Abstract</vt:lpstr>
      <vt:lpstr>DNS-SD</vt:lpstr>
      <vt:lpstr>Proxyings</vt:lpstr>
      <vt:lpstr>Mom service discovery protocol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Hash Mapping</dc:title>
  <dc:creator>RYU Cheol</dc:creator>
  <cp:keywords>IEEE</cp:keywords>
  <cp:lastModifiedBy>RYU Cheol</cp:lastModifiedBy>
  <cp:revision>13</cp:revision>
  <cp:lastPrinted>1998-02-10T13:28:06Z</cp:lastPrinted>
  <dcterms:created xsi:type="dcterms:W3CDTF">2015-01-15T09:32:30Z</dcterms:created>
  <dcterms:modified xsi:type="dcterms:W3CDTF">2015-01-15T12:34:33Z</dcterms:modified>
</cp:coreProperties>
</file>