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9"/>
  </p:notesMasterIdLst>
  <p:handoutMasterIdLst>
    <p:handoutMasterId r:id="rId20"/>
  </p:handoutMasterIdLst>
  <p:sldIdLst>
    <p:sldId id="269" r:id="rId2"/>
    <p:sldId id="270" r:id="rId3"/>
    <p:sldId id="274" r:id="rId4"/>
    <p:sldId id="340" r:id="rId5"/>
    <p:sldId id="338" r:id="rId6"/>
    <p:sldId id="339" r:id="rId7"/>
    <p:sldId id="275" r:id="rId8"/>
    <p:sldId id="326" r:id="rId9"/>
    <p:sldId id="345" r:id="rId10"/>
    <p:sldId id="341" r:id="rId11"/>
    <p:sldId id="342" r:id="rId12"/>
    <p:sldId id="343" r:id="rId13"/>
    <p:sldId id="348" r:id="rId14"/>
    <p:sldId id="347" r:id="rId15"/>
    <p:sldId id="346" r:id="rId16"/>
    <p:sldId id="327" r:id="rId17"/>
    <p:sldId id="301" r:id="rId18"/>
  </p:sldIdLst>
  <p:sldSz cx="9144000" cy="6858000" type="screen4x3"/>
  <p:notesSz cx="6858000" cy="9296400"/>
  <p:defaultTextStyle>
    <a:defPPr>
      <a:defRPr lang="en-US"/>
    </a:defPPr>
    <a:lvl1pPr algn="l" rtl="0" eaLnBrk="0" fontAlgn="base" hangingPunct="0">
      <a:spcBef>
        <a:spcPct val="0"/>
      </a:spcBef>
      <a:spcAft>
        <a:spcPct val="0"/>
      </a:spcAft>
      <a:defRPr sz="2400" b="1"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b="1"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b="1"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b="1"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b="1" kern="1200">
        <a:solidFill>
          <a:schemeClr val="tx1"/>
        </a:solidFill>
        <a:latin typeface="Times New Roman" pitchFamily="18" charset="0"/>
        <a:ea typeface="+mn-ea"/>
        <a:cs typeface="+mn-cs"/>
      </a:defRPr>
    </a:lvl5pPr>
    <a:lvl6pPr marL="2286000" algn="l" defTabSz="914400" rtl="0" eaLnBrk="1" latinLnBrk="0" hangingPunct="1">
      <a:defRPr sz="2400" b="1" kern="1200">
        <a:solidFill>
          <a:schemeClr val="tx1"/>
        </a:solidFill>
        <a:latin typeface="Times New Roman" pitchFamily="18" charset="0"/>
        <a:ea typeface="+mn-ea"/>
        <a:cs typeface="+mn-cs"/>
      </a:defRPr>
    </a:lvl6pPr>
    <a:lvl7pPr marL="2743200" algn="l" defTabSz="914400" rtl="0" eaLnBrk="1" latinLnBrk="0" hangingPunct="1">
      <a:defRPr sz="2400" b="1" kern="1200">
        <a:solidFill>
          <a:schemeClr val="tx1"/>
        </a:solidFill>
        <a:latin typeface="Times New Roman" pitchFamily="18" charset="0"/>
        <a:ea typeface="+mn-ea"/>
        <a:cs typeface="+mn-cs"/>
      </a:defRPr>
    </a:lvl7pPr>
    <a:lvl8pPr marL="3200400" algn="l" defTabSz="914400" rtl="0" eaLnBrk="1" latinLnBrk="0" hangingPunct="1">
      <a:defRPr sz="2400" b="1" kern="1200">
        <a:solidFill>
          <a:schemeClr val="tx1"/>
        </a:solidFill>
        <a:latin typeface="Times New Roman" pitchFamily="18" charset="0"/>
        <a:ea typeface="+mn-ea"/>
        <a:cs typeface="+mn-cs"/>
      </a:defRPr>
    </a:lvl8pPr>
    <a:lvl9pPr marL="3657600" algn="l" defTabSz="914400" rtl="0" eaLnBrk="1" latinLnBrk="0" hangingPunct="1">
      <a:defRPr sz="2400" b="1"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163">
          <p15:clr>
            <a:srgbClr val="A4A3A4"/>
          </p15:clr>
        </p15:guide>
        <p15:guide id="2" pos="284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00"/>
    <a:srgbClr val="99CCFF"/>
    <a:srgbClr val="66FF99"/>
    <a:srgbClr val="FF9966"/>
    <a:srgbClr val="FF9933"/>
    <a:srgbClr val="66FFFF"/>
    <a:srgbClr val="FF3300"/>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385" autoAdjust="0"/>
    <p:restoredTop sz="97842" autoAdjust="0"/>
  </p:normalViewPr>
  <p:slideViewPr>
    <p:cSldViewPr>
      <p:cViewPr>
        <p:scale>
          <a:sx n="85" d="100"/>
          <a:sy n="85" d="100"/>
        </p:scale>
        <p:origin x="-1122" y="-19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0"/>
    </p:cViewPr>
  </p:sorterViewPr>
  <p:notesViewPr>
    <p:cSldViewPr>
      <p:cViewPr>
        <p:scale>
          <a:sx n="100" d="100"/>
          <a:sy n="100" d="100"/>
        </p:scale>
        <p:origin x="2466" y="72"/>
      </p:cViewPr>
      <p:guideLst>
        <p:guide orient="horz" pos="2163"/>
        <p:guide pos="284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4064524" y="175081"/>
            <a:ext cx="2106089"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8213">
              <a:defRPr sz="1400"/>
            </a:lvl1pPr>
          </a:lstStyle>
          <a:p>
            <a:pPr>
              <a:defRPr/>
            </a:pPr>
            <a:r>
              <a:rPr lang="en-US" smtClean="0"/>
              <a:t>doc.: IEEE 802.11-15/0015r3</a:t>
            </a:r>
            <a:endParaRPr lang="en-US" dirty="0"/>
          </a:p>
        </p:txBody>
      </p:sp>
      <p:sp>
        <p:nvSpPr>
          <p:cNvPr id="3075" name="Rectangle 3"/>
          <p:cNvSpPr>
            <a:spLocks noGrp="1" noChangeArrowheads="1"/>
          </p:cNvSpPr>
          <p:nvPr>
            <p:ph type="dt" sz="quarter" idx="1"/>
          </p:nvPr>
        </p:nvSpPr>
        <p:spPr bwMode="auto">
          <a:xfrm>
            <a:off x="687388" y="175081"/>
            <a:ext cx="920060"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8213">
              <a:defRPr sz="1400"/>
            </a:lvl1pPr>
          </a:lstStyle>
          <a:p>
            <a:pPr>
              <a:defRPr/>
            </a:pPr>
            <a:r>
              <a:rPr lang="en-US" smtClean="0"/>
              <a:t>January 2015</a:t>
            </a:r>
            <a:endParaRPr lang="en-US" dirty="0"/>
          </a:p>
        </p:txBody>
      </p:sp>
      <p:sp>
        <p:nvSpPr>
          <p:cNvPr id="3076" name="Rectangle 4"/>
          <p:cNvSpPr>
            <a:spLocks noGrp="1" noChangeArrowheads="1"/>
          </p:cNvSpPr>
          <p:nvPr>
            <p:ph type="ftr" sz="quarter" idx="2"/>
          </p:nvPr>
        </p:nvSpPr>
        <p:spPr bwMode="auto">
          <a:xfrm>
            <a:off x="5781675" y="8997950"/>
            <a:ext cx="4667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8213">
              <a:defRPr sz="1200" b="0"/>
            </a:lvl1pPr>
          </a:lstStyle>
          <a:p>
            <a:pPr>
              <a:defRPr/>
            </a:pPr>
            <a:r>
              <a:rPr lang="en-US" smtClean="0"/>
              <a:t>Dorothy Stanley (Aruba Networks)</a:t>
            </a:r>
            <a:endParaRPr lang="en-US"/>
          </a:p>
        </p:txBody>
      </p:sp>
      <p:sp>
        <p:nvSpPr>
          <p:cNvPr id="3077" name="Rectangle 5"/>
          <p:cNvSpPr>
            <a:spLocks noGrp="1" noChangeArrowheads="1"/>
          </p:cNvSpPr>
          <p:nvPr>
            <p:ph type="sldNum" sz="quarter" idx="3"/>
          </p:nvPr>
        </p:nvSpPr>
        <p:spPr bwMode="auto">
          <a:xfrm>
            <a:off x="3095625" y="8997950"/>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8213">
              <a:defRPr sz="1200" b="0"/>
            </a:lvl1pPr>
          </a:lstStyle>
          <a:p>
            <a:pPr>
              <a:defRPr/>
            </a:pPr>
            <a:r>
              <a:rPr lang="en-US"/>
              <a:t>Page </a:t>
            </a:r>
            <a:fld id="{F771502A-6538-410D-9F92-7BE935D2C40F}" type="slidenum">
              <a:rPr lang="en-US"/>
              <a:pPr>
                <a:defRPr/>
              </a:pPr>
              <a:t>‹#›</a:t>
            </a:fld>
            <a:endParaRPr lang="en-US"/>
          </a:p>
        </p:txBody>
      </p:sp>
      <p:sp>
        <p:nvSpPr>
          <p:cNvPr id="8198" name="Line 6"/>
          <p:cNvSpPr>
            <a:spLocks noChangeShapeType="1"/>
          </p:cNvSpPr>
          <p:nvPr/>
        </p:nvSpPr>
        <p:spPr bwMode="auto">
          <a:xfrm>
            <a:off x="685800" y="387350"/>
            <a:ext cx="5486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8199" name="Rectangle 7"/>
          <p:cNvSpPr>
            <a:spLocks noChangeArrowheads="1"/>
          </p:cNvSpPr>
          <p:nvPr/>
        </p:nvSpPr>
        <p:spPr bwMode="auto">
          <a:xfrm>
            <a:off x="685800" y="8997950"/>
            <a:ext cx="703263"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38213"/>
            <a:r>
              <a:rPr lang="en-US" sz="1200" b="0"/>
              <a:t>Submission</a:t>
            </a:r>
          </a:p>
        </p:txBody>
      </p:sp>
      <p:sp>
        <p:nvSpPr>
          <p:cNvPr id="8200" name="Line 8"/>
          <p:cNvSpPr>
            <a:spLocks noChangeShapeType="1"/>
          </p:cNvSpPr>
          <p:nvPr/>
        </p:nvSpPr>
        <p:spPr bwMode="auto">
          <a:xfrm>
            <a:off x="685800" y="8986838"/>
            <a:ext cx="56388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Tree>
    <p:extLst>
      <p:ext uri="{BB962C8B-B14F-4D97-AF65-F5344CB8AC3E}">
        <p14:creationId xmlns:p14="http://schemas.microsoft.com/office/powerpoint/2010/main" val="274080771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5572125" y="98425"/>
            <a:ext cx="6413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8213">
              <a:defRPr sz="1400"/>
            </a:lvl1pPr>
          </a:lstStyle>
          <a:p>
            <a:pPr>
              <a:defRPr/>
            </a:pPr>
            <a:r>
              <a:rPr lang="en-US" smtClean="0"/>
              <a:t>doc.: IEEE 802.11-15/0015r3</a:t>
            </a:r>
            <a:endParaRPr lang="en-US"/>
          </a:p>
        </p:txBody>
      </p:sp>
      <p:sp>
        <p:nvSpPr>
          <p:cNvPr id="2051" name="Rectangle 3"/>
          <p:cNvSpPr>
            <a:spLocks noGrp="1" noChangeArrowheads="1"/>
          </p:cNvSpPr>
          <p:nvPr>
            <p:ph type="dt" idx="1"/>
          </p:nvPr>
        </p:nvSpPr>
        <p:spPr bwMode="auto">
          <a:xfrm>
            <a:off x="646113" y="98425"/>
            <a:ext cx="827087"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8213">
              <a:defRPr sz="1400"/>
            </a:lvl1pPr>
          </a:lstStyle>
          <a:p>
            <a:pPr>
              <a:defRPr/>
            </a:pPr>
            <a:r>
              <a:rPr lang="en-US" smtClean="0"/>
              <a:t>January 2015</a:t>
            </a:r>
            <a:endParaRPr lang="en-US" dirty="0"/>
          </a:p>
        </p:txBody>
      </p:sp>
      <p:sp>
        <p:nvSpPr>
          <p:cNvPr id="5124" name="Rectangle 4"/>
          <p:cNvSpPr>
            <a:spLocks noGrp="1" noRot="1" noChangeAspect="1" noChangeArrowheads="1" noTextEdit="1"/>
          </p:cNvSpPr>
          <p:nvPr>
            <p:ph type="sldImg" idx="2"/>
          </p:nvPr>
        </p:nvSpPr>
        <p:spPr bwMode="auto">
          <a:xfrm>
            <a:off x="1112838" y="701675"/>
            <a:ext cx="4635500" cy="347662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p:cNvSpPr>
            <a:spLocks noGrp="1" noChangeArrowheads="1"/>
          </p:cNvSpPr>
          <p:nvPr>
            <p:ph type="body" sz="quarter" idx="3"/>
          </p:nvPr>
        </p:nvSpPr>
        <p:spPr bwMode="auto">
          <a:xfrm>
            <a:off x="914400" y="4416425"/>
            <a:ext cx="5029200" cy="4184650"/>
          </a:xfrm>
          <a:prstGeom prst="rect">
            <a:avLst/>
          </a:prstGeom>
          <a:noFill/>
          <a:ln w="9525">
            <a:noFill/>
            <a:miter lim="800000"/>
            <a:headEnd/>
            <a:tailEnd/>
          </a:ln>
          <a:effectLst/>
        </p:spPr>
        <p:txBody>
          <a:bodyPr vert="horz" wrap="square" lIns="94112" tIns="46259" rIns="94112" bIns="4625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5287963" y="9001125"/>
            <a:ext cx="925512"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8788" lvl="4" algn="r" defTabSz="938213">
              <a:defRPr sz="1200" b="0"/>
            </a:lvl5pPr>
          </a:lstStyle>
          <a:p>
            <a:pPr lvl="4">
              <a:defRPr/>
            </a:pPr>
            <a:r>
              <a:rPr lang="en-US" smtClean="0"/>
              <a:t>Dorothy Stanley (Aruba Networks)</a:t>
            </a:r>
            <a:endParaRPr lang="en-US"/>
          </a:p>
        </p:txBody>
      </p:sp>
      <p:sp>
        <p:nvSpPr>
          <p:cNvPr id="2055" name="Rectangle 7"/>
          <p:cNvSpPr>
            <a:spLocks noGrp="1" noChangeArrowheads="1"/>
          </p:cNvSpPr>
          <p:nvPr>
            <p:ph type="sldNum" sz="quarter" idx="5"/>
          </p:nvPr>
        </p:nvSpPr>
        <p:spPr bwMode="auto">
          <a:xfrm>
            <a:off x="3181350" y="9001125"/>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8213">
              <a:defRPr sz="1200" b="0"/>
            </a:lvl1pPr>
          </a:lstStyle>
          <a:p>
            <a:pPr>
              <a:defRPr/>
            </a:pPr>
            <a:r>
              <a:rPr lang="en-US"/>
              <a:t>Page </a:t>
            </a:r>
            <a:fld id="{51B966A9-53E8-431F-AD94-BCA61E341CFC}" type="slidenum">
              <a:rPr lang="en-US"/>
              <a:pPr>
                <a:defRPr/>
              </a:pPr>
              <a:t>‹#›</a:t>
            </a:fld>
            <a:endParaRPr lang="en-US"/>
          </a:p>
        </p:txBody>
      </p:sp>
      <p:sp>
        <p:nvSpPr>
          <p:cNvPr id="5128" name="Rectangle 8"/>
          <p:cNvSpPr>
            <a:spLocks noChangeArrowheads="1"/>
          </p:cNvSpPr>
          <p:nvPr/>
        </p:nvSpPr>
        <p:spPr bwMode="auto">
          <a:xfrm>
            <a:off x="715963" y="9001125"/>
            <a:ext cx="703262"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19163"/>
            <a:r>
              <a:rPr lang="en-US" sz="1200" b="0"/>
              <a:t>Submission</a:t>
            </a:r>
          </a:p>
        </p:txBody>
      </p:sp>
      <p:sp>
        <p:nvSpPr>
          <p:cNvPr id="5129" name="Line 9"/>
          <p:cNvSpPr>
            <a:spLocks noChangeShapeType="1"/>
          </p:cNvSpPr>
          <p:nvPr/>
        </p:nvSpPr>
        <p:spPr bwMode="auto">
          <a:xfrm>
            <a:off x="715963" y="8999538"/>
            <a:ext cx="542607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5130" name="Line 10"/>
          <p:cNvSpPr>
            <a:spLocks noChangeShapeType="1"/>
          </p:cNvSpPr>
          <p:nvPr/>
        </p:nvSpPr>
        <p:spPr bwMode="auto">
          <a:xfrm>
            <a:off x="639763" y="296863"/>
            <a:ext cx="557847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Tree>
    <p:extLst>
      <p:ext uri="{BB962C8B-B14F-4D97-AF65-F5344CB8AC3E}">
        <p14:creationId xmlns:p14="http://schemas.microsoft.com/office/powerpoint/2010/main" val="1632856887"/>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2057400" indent="-228600" defTabSz="938213">
              <a:defRPr sz="2400" b="1">
                <a:solidFill>
                  <a:schemeClr val="tx1"/>
                </a:solidFill>
                <a:latin typeface="Times New Roman" pitchFamily="18" charset="0"/>
              </a:defRPr>
            </a:lvl5pPr>
            <a:lvl6pPr marL="2514600" indent="-228600" defTabSz="938213" eaLnBrk="0" fontAlgn="base" hangingPunct="0">
              <a:spcBef>
                <a:spcPct val="0"/>
              </a:spcBef>
              <a:spcAft>
                <a:spcPct val="0"/>
              </a:spcAft>
              <a:defRPr sz="2400" b="1">
                <a:solidFill>
                  <a:schemeClr val="tx1"/>
                </a:solidFill>
                <a:latin typeface="Times New Roman" pitchFamily="18" charset="0"/>
              </a:defRPr>
            </a:lvl6pPr>
            <a:lvl7pPr marL="2971800" indent="-228600" defTabSz="938213" eaLnBrk="0" fontAlgn="base" hangingPunct="0">
              <a:spcBef>
                <a:spcPct val="0"/>
              </a:spcBef>
              <a:spcAft>
                <a:spcPct val="0"/>
              </a:spcAft>
              <a:defRPr sz="2400" b="1">
                <a:solidFill>
                  <a:schemeClr val="tx1"/>
                </a:solidFill>
                <a:latin typeface="Times New Roman" pitchFamily="18" charset="0"/>
              </a:defRPr>
            </a:lvl7pPr>
            <a:lvl8pPr marL="3429000" indent="-228600" defTabSz="938213" eaLnBrk="0" fontAlgn="base" hangingPunct="0">
              <a:spcBef>
                <a:spcPct val="0"/>
              </a:spcBef>
              <a:spcAft>
                <a:spcPct val="0"/>
              </a:spcAft>
              <a:defRPr sz="2400" b="1">
                <a:solidFill>
                  <a:schemeClr val="tx1"/>
                </a:solidFill>
                <a:latin typeface="Times New Roman" pitchFamily="18" charset="0"/>
              </a:defRPr>
            </a:lvl8pPr>
            <a:lvl9pPr marL="3886200" indent="-228600" defTabSz="938213" eaLnBrk="0" fontAlgn="base" hangingPunct="0">
              <a:spcBef>
                <a:spcPct val="0"/>
              </a:spcBef>
              <a:spcAft>
                <a:spcPct val="0"/>
              </a:spcAft>
              <a:defRPr sz="2400" b="1">
                <a:solidFill>
                  <a:schemeClr val="tx1"/>
                </a:solidFill>
                <a:latin typeface="Times New Roman" pitchFamily="18" charset="0"/>
              </a:defRPr>
            </a:lvl9pPr>
          </a:lstStyle>
          <a:p>
            <a:r>
              <a:rPr lang="en-US" sz="1400" smtClean="0"/>
              <a:t>doc.: IEEE 802.11-15/0015r3</a:t>
            </a:r>
            <a:endParaRPr lang="en-US" sz="1400" smtClean="0"/>
          </a:p>
        </p:txBody>
      </p:sp>
      <p:sp>
        <p:nvSpPr>
          <p:cNvPr id="6147"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2057400" indent="-228600" defTabSz="938213">
              <a:defRPr sz="2400" b="1">
                <a:solidFill>
                  <a:schemeClr val="tx1"/>
                </a:solidFill>
                <a:latin typeface="Times New Roman" pitchFamily="18" charset="0"/>
              </a:defRPr>
            </a:lvl5pPr>
            <a:lvl6pPr marL="2514600" indent="-228600" defTabSz="938213" eaLnBrk="0" fontAlgn="base" hangingPunct="0">
              <a:spcBef>
                <a:spcPct val="0"/>
              </a:spcBef>
              <a:spcAft>
                <a:spcPct val="0"/>
              </a:spcAft>
              <a:defRPr sz="2400" b="1">
                <a:solidFill>
                  <a:schemeClr val="tx1"/>
                </a:solidFill>
                <a:latin typeface="Times New Roman" pitchFamily="18" charset="0"/>
              </a:defRPr>
            </a:lvl6pPr>
            <a:lvl7pPr marL="2971800" indent="-228600" defTabSz="938213" eaLnBrk="0" fontAlgn="base" hangingPunct="0">
              <a:spcBef>
                <a:spcPct val="0"/>
              </a:spcBef>
              <a:spcAft>
                <a:spcPct val="0"/>
              </a:spcAft>
              <a:defRPr sz="2400" b="1">
                <a:solidFill>
                  <a:schemeClr val="tx1"/>
                </a:solidFill>
                <a:latin typeface="Times New Roman" pitchFamily="18" charset="0"/>
              </a:defRPr>
            </a:lvl7pPr>
            <a:lvl8pPr marL="3429000" indent="-228600" defTabSz="938213" eaLnBrk="0" fontAlgn="base" hangingPunct="0">
              <a:spcBef>
                <a:spcPct val="0"/>
              </a:spcBef>
              <a:spcAft>
                <a:spcPct val="0"/>
              </a:spcAft>
              <a:defRPr sz="2400" b="1">
                <a:solidFill>
                  <a:schemeClr val="tx1"/>
                </a:solidFill>
                <a:latin typeface="Times New Roman" pitchFamily="18" charset="0"/>
              </a:defRPr>
            </a:lvl8pPr>
            <a:lvl9pPr marL="3886200" indent="-228600" defTabSz="938213" eaLnBrk="0" fontAlgn="base" hangingPunct="0">
              <a:spcBef>
                <a:spcPct val="0"/>
              </a:spcBef>
              <a:spcAft>
                <a:spcPct val="0"/>
              </a:spcAft>
              <a:defRPr sz="2400" b="1">
                <a:solidFill>
                  <a:schemeClr val="tx1"/>
                </a:solidFill>
                <a:latin typeface="Times New Roman" pitchFamily="18" charset="0"/>
              </a:defRPr>
            </a:lvl9pPr>
          </a:lstStyle>
          <a:p>
            <a:r>
              <a:rPr lang="en-US" sz="1400" smtClean="0"/>
              <a:t>January 2015</a:t>
            </a:r>
          </a:p>
        </p:txBody>
      </p:sp>
      <p:sp>
        <p:nvSpPr>
          <p:cNvPr id="6148"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458788" defTabSz="938213">
              <a:defRPr sz="2400" b="1">
                <a:solidFill>
                  <a:schemeClr val="tx1"/>
                </a:solidFill>
                <a:latin typeface="Times New Roman" pitchFamily="18" charset="0"/>
              </a:defRPr>
            </a:lvl5pPr>
            <a:lvl6pPr marL="915988" defTabSz="938213" eaLnBrk="0" fontAlgn="base" hangingPunct="0">
              <a:spcBef>
                <a:spcPct val="0"/>
              </a:spcBef>
              <a:spcAft>
                <a:spcPct val="0"/>
              </a:spcAft>
              <a:defRPr sz="2400" b="1">
                <a:solidFill>
                  <a:schemeClr val="tx1"/>
                </a:solidFill>
                <a:latin typeface="Times New Roman" pitchFamily="18" charset="0"/>
              </a:defRPr>
            </a:lvl6pPr>
            <a:lvl7pPr marL="1373188" defTabSz="938213" eaLnBrk="0" fontAlgn="base" hangingPunct="0">
              <a:spcBef>
                <a:spcPct val="0"/>
              </a:spcBef>
              <a:spcAft>
                <a:spcPct val="0"/>
              </a:spcAft>
              <a:defRPr sz="2400" b="1">
                <a:solidFill>
                  <a:schemeClr val="tx1"/>
                </a:solidFill>
                <a:latin typeface="Times New Roman" pitchFamily="18" charset="0"/>
              </a:defRPr>
            </a:lvl7pPr>
            <a:lvl8pPr marL="1830388" defTabSz="938213" eaLnBrk="0" fontAlgn="base" hangingPunct="0">
              <a:spcBef>
                <a:spcPct val="0"/>
              </a:spcBef>
              <a:spcAft>
                <a:spcPct val="0"/>
              </a:spcAft>
              <a:defRPr sz="2400" b="1">
                <a:solidFill>
                  <a:schemeClr val="tx1"/>
                </a:solidFill>
                <a:latin typeface="Times New Roman" pitchFamily="18" charset="0"/>
              </a:defRPr>
            </a:lvl8pPr>
            <a:lvl9pPr marL="2287588" defTabSz="938213" eaLnBrk="0" fontAlgn="base" hangingPunct="0">
              <a:spcBef>
                <a:spcPct val="0"/>
              </a:spcBef>
              <a:spcAft>
                <a:spcPct val="0"/>
              </a:spcAft>
              <a:defRPr sz="2400" b="1">
                <a:solidFill>
                  <a:schemeClr val="tx1"/>
                </a:solidFill>
                <a:latin typeface="Times New Roman" pitchFamily="18" charset="0"/>
              </a:defRPr>
            </a:lvl9pPr>
          </a:lstStyle>
          <a:p>
            <a:pPr lvl="4"/>
            <a:r>
              <a:rPr lang="en-US" sz="1200" b="0" smtClean="0"/>
              <a:t>Dorothy Stanley (Aruba Networks)</a:t>
            </a:r>
          </a:p>
        </p:txBody>
      </p:sp>
      <p:sp>
        <p:nvSpPr>
          <p:cNvPr id="6149"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2057400" indent="-228600" defTabSz="938213">
              <a:defRPr sz="2400" b="1">
                <a:solidFill>
                  <a:schemeClr val="tx1"/>
                </a:solidFill>
                <a:latin typeface="Times New Roman" pitchFamily="18" charset="0"/>
              </a:defRPr>
            </a:lvl5pPr>
            <a:lvl6pPr marL="2514600" indent="-228600" defTabSz="938213" eaLnBrk="0" fontAlgn="base" hangingPunct="0">
              <a:spcBef>
                <a:spcPct val="0"/>
              </a:spcBef>
              <a:spcAft>
                <a:spcPct val="0"/>
              </a:spcAft>
              <a:defRPr sz="2400" b="1">
                <a:solidFill>
                  <a:schemeClr val="tx1"/>
                </a:solidFill>
                <a:latin typeface="Times New Roman" pitchFamily="18" charset="0"/>
              </a:defRPr>
            </a:lvl6pPr>
            <a:lvl7pPr marL="2971800" indent="-228600" defTabSz="938213" eaLnBrk="0" fontAlgn="base" hangingPunct="0">
              <a:spcBef>
                <a:spcPct val="0"/>
              </a:spcBef>
              <a:spcAft>
                <a:spcPct val="0"/>
              </a:spcAft>
              <a:defRPr sz="2400" b="1">
                <a:solidFill>
                  <a:schemeClr val="tx1"/>
                </a:solidFill>
                <a:latin typeface="Times New Roman" pitchFamily="18" charset="0"/>
              </a:defRPr>
            </a:lvl7pPr>
            <a:lvl8pPr marL="3429000" indent="-228600" defTabSz="938213" eaLnBrk="0" fontAlgn="base" hangingPunct="0">
              <a:spcBef>
                <a:spcPct val="0"/>
              </a:spcBef>
              <a:spcAft>
                <a:spcPct val="0"/>
              </a:spcAft>
              <a:defRPr sz="2400" b="1">
                <a:solidFill>
                  <a:schemeClr val="tx1"/>
                </a:solidFill>
                <a:latin typeface="Times New Roman" pitchFamily="18" charset="0"/>
              </a:defRPr>
            </a:lvl8pPr>
            <a:lvl9pPr marL="3886200" indent="-228600" defTabSz="938213" eaLnBrk="0" fontAlgn="base" hangingPunct="0">
              <a:spcBef>
                <a:spcPct val="0"/>
              </a:spcBef>
              <a:spcAft>
                <a:spcPct val="0"/>
              </a:spcAft>
              <a:defRPr sz="2400" b="1">
                <a:solidFill>
                  <a:schemeClr val="tx1"/>
                </a:solidFill>
                <a:latin typeface="Times New Roman" pitchFamily="18" charset="0"/>
              </a:defRPr>
            </a:lvl9pPr>
          </a:lstStyle>
          <a:p>
            <a:r>
              <a:rPr lang="en-US" sz="1200" b="0" smtClean="0"/>
              <a:t>Page </a:t>
            </a:r>
            <a:fld id="{D0B8B295-F92D-467A-B866-1ED57ECAAB6C}" type="slidenum">
              <a:rPr lang="en-US" sz="1200" b="0" smtClean="0"/>
              <a:pPr/>
              <a:t>1</a:t>
            </a:fld>
            <a:endParaRPr lang="en-US" sz="1200" b="0" smtClean="0"/>
          </a:p>
        </p:txBody>
      </p:sp>
      <p:sp>
        <p:nvSpPr>
          <p:cNvPr id="6150" name="Rectangle 2"/>
          <p:cNvSpPr>
            <a:spLocks noGrp="1" noRot="1" noChangeAspect="1" noChangeArrowheads="1" noTextEdit="1"/>
          </p:cNvSpPr>
          <p:nvPr>
            <p:ph type="sldImg"/>
          </p:nvPr>
        </p:nvSpPr>
        <p:spPr>
          <a:ln/>
        </p:spPr>
      </p:sp>
      <p:sp>
        <p:nvSpPr>
          <p:cNvPr id="615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smtClean="0"/>
          </a:p>
        </p:txBody>
      </p:sp>
    </p:spTree>
    <p:extLst>
      <p:ext uri="{BB962C8B-B14F-4D97-AF65-F5344CB8AC3E}">
        <p14:creationId xmlns:p14="http://schemas.microsoft.com/office/powerpoint/2010/main" val="23482353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hdr" sz="quarter"/>
          </p:nvPr>
        </p:nvSpPr>
        <p:spPr>
          <a:xfrm>
            <a:off x="4026725" y="96238"/>
            <a:ext cx="2185983" cy="215444"/>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802.11-15/0015r3</a:t>
            </a:r>
            <a:endParaRPr lang="en-US" sz="1400" smtClean="0"/>
          </a:p>
        </p:txBody>
      </p:sp>
      <p:sp>
        <p:nvSpPr>
          <p:cNvPr id="28675" name="Rectangle 3"/>
          <p:cNvSpPr>
            <a:spLocks noGrp="1" noChangeArrowheads="1"/>
          </p:cNvSpPr>
          <p:nvPr>
            <p:ph type="dt" sz="quarter" idx="1"/>
          </p:nvPr>
        </p:nvSpPr>
        <p:spPr>
          <a:xfrm>
            <a:off x="646863" y="96238"/>
            <a:ext cx="732573" cy="215444"/>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January 2015</a:t>
            </a:r>
          </a:p>
        </p:txBody>
      </p:sp>
      <p:sp>
        <p:nvSpPr>
          <p:cNvPr id="28676" name="Rectangle 6"/>
          <p:cNvSpPr>
            <a:spLocks noGrp="1" noChangeArrowheads="1"/>
          </p:cNvSpPr>
          <p:nvPr>
            <p:ph type="ftr" sz="quarter" idx="4"/>
          </p:nvPr>
        </p:nvSpPr>
        <p:spPr>
          <a:xfrm>
            <a:off x="3656752" y="9000620"/>
            <a:ext cx="2555956" cy="184666"/>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Aruba Networks</a:t>
            </a:r>
          </a:p>
        </p:txBody>
      </p:sp>
      <p:sp>
        <p:nvSpPr>
          <p:cNvPr id="28677" name="Rectangle 7"/>
          <p:cNvSpPr>
            <a:spLocks noGrp="1" noChangeArrowheads="1"/>
          </p:cNvSpPr>
          <p:nvPr>
            <p:ph type="sldNum" sz="quarter" idx="5"/>
          </p:nvPr>
        </p:nvSpPr>
        <p:spPr>
          <a:xfrm>
            <a:off x="3279163" y="9000620"/>
            <a:ext cx="415177" cy="184666"/>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55002EF3-9D60-4C9A-93BB-4FE7D1200C0C}" type="slidenum">
              <a:rPr lang="en-US" smtClean="0"/>
              <a:pPr>
                <a:defRPr/>
              </a:pPr>
              <a:t>10</a:t>
            </a:fld>
            <a:endParaRPr lang="en-US" smtClean="0"/>
          </a:p>
        </p:txBody>
      </p:sp>
      <p:sp>
        <p:nvSpPr>
          <p:cNvPr id="43014" name="Rectangle 2"/>
          <p:cNvSpPr>
            <a:spLocks noGrp="1" noRot="1" noChangeAspect="1" noChangeArrowheads="1" noTextEdit="1"/>
          </p:cNvSpPr>
          <p:nvPr>
            <p:ph type="sldImg"/>
          </p:nvPr>
        </p:nvSpPr>
        <p:spPr>
          <a:xfrm>
            <a:off x="1114425" y="703263"/>
            <a:ext cx="4629150" cy="3473450"/>
          </a:xfrm>
          <a:ln/>
        </p:spPr>
      </p:sp>
      <p:sp>
        <p:nvSpPr>
          <p:cNvPr id="43015"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hdr" sz="quarter"/>
          </p:nvPr>
        </p:nvSpPr>
        <p:spPr>
          <a:xfrm>
            <a:off x="4026725" y="96238"/>
            <a:ext cx="2185983" cy="215444"/>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802.11-15/0015r3</a:t>
            </a:r>
            <a:endParaRPr lang="en-US" sz="1400" smtClean="0"/>
          </a:p>
        </p:txBody>
      </p:sp>
      <p:sp>
        <p:nvSpPr>
          <p:cNvPr id="28675" name="Rectangle 3"/>
          <p:cNvSpPr>
            <a:spLocks noGrp="1" noChangeArrowheads="1"/>
          </p:cNvSpPr>
          <p:nvPr>
            <p:ph type="dt" sz="quarter" idx="1"/>
          </p:nvPr>
        </p:nvSpPr>
        <p:spPr>
          <a:xfrm>
            <a:off x="646863" y="96238"/>
            <a:ext cx="732573" cy="215444"/>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2010</a:t>
            </a:r>
          </a:p>
        </p:txBody>
      </p:sp>
      <p:sp>
        <p:nvSpPr>
          <p:cNvPr id="28676" name="Rectangle 6"/>
          <p:cNvSpPr>
            <a:spLocks noGrp="1" noChangeArrowheads="1"/>
          </p:cNvSpPr>
          <p:nvPr>
            <p:ph type="ftr" sz="quarter" idx="4"/>
          </p:nvPr>
        </p:nvSpPr>
        <p:spPr>
          <a:xfrm>
            <a:off x="3656752" y="9000620"/>
            <a:ext cx="2555956" cy="184666"/>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Aruba Networks</a:t>
            </a:r>
          </a:p>
        </p:txBody>
      </p:sp>
      <p:sp>
        <p:nvSpPr>
          <p:cNvPr id="28677" name="Rectangle 7"/>
          <p:cNvSpPr>
            <a:spLocks noGrp="1" noChangeArrowheads="1"/>
          </p:cNvSpPr>
          <p:nvPr>
            <p:ph type="sldNum" sz="quarter" idx="5"/>
          </p:nvPr>
        </p:nvSpPr>
        <p:spPr>
          <a:xfrm>
            <a:off x="3279163" y="9000620"/>
            <a:ext cx="415177" cy="184666"/>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ltLang="ko-KR"/>
              <a:t>Page </a:t>
            </a:r>
            <a:fld id="{246DB279-99DC-48BE-9D5D-D4BF4D44A32C}" type="slidenum">
              <a:rPr lang="en-US" altLang="ko-KR"/>
              <a:pPr/>
              <a:t>11</a:t>
            </a:fld>
            <a:endParaRPr lang="en-US" altLang="ko-KR"/>
          </a:p>
        </p:txBody>
      </p:sp>
      <p:sp>
        <p:nvSpPr>
          <p:cNvPr id="49158" name="Rectangle 2"/>
          <p:cNvSpPr>
            <a:spLocks noGrp="1" noRot="1" noChangeAspect="1" noChangeArrowheads="1" noTextEdit="1"/>
          </p:cNvSpPr>
          <p:nvPr>
            <p:ph type="sldImg"/>
          </p:nvPr>
        </p:nvSpPr>
        <p:spPr>
          <a:xfrm>
            <a:off x="1114425" y="703263"/>
            <a:ext cx="4629150" cy="3473450"/>
          </a:xfrm>
          <a:ln/>
        </p:spPr>
      </p:sp>
      <p:sp>
        <p:nvSpPr>
          <p:cNvPr id="49159"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a:xfrm>
            <a:off x="4007743" y="95706"/>
            <a:ext cx="2205732" cy="215444"/>
          </a:xfrm>
        </p:spPr>
        <p:txBody>
          <a:bodyPr/>
          <a:lstStyle/>
          <a:p>
            <a:pPr>
              <a:defRPr/>
            </a:pPr>
            <a:r>
              <a:rPr lang="en-US" smtClean="0"/>
              <a:t>doc.: IEEE 802.11-15/0015r3</a:t>
            </a:r>
            <a:endParaRPr lang="en-US"/>
          </a:p>
        </p:txBody>
      </p:sp>
      <p:sp>
        <p:nvSpPr>
          <p:cNvPr id="5" name="Date Placeholder 4"/>
          <p:cNvSpPr>
            <a:spLocks noGrp="1"/>
          </p:cNvSpPr>
          <p:nvPr>
            <p:ph type="dt" idx="11"/>
          </p:nvPr>
        </p:nvSpPr>
        <p:spPr>
          <a:xfrm>
            <a:off x="646113" y="95706"/>
            <a:ext cx="812723" cy="215444"/>
          </a:xfrm>
        </p:spPr>
        <p:txBody>
          <a:bodyPr/>
          <a:lstStyle/>
          <a:p>
            <a:pPr>
              <a:defRPr/>
            </a:pPr>
            <a:r>
              <a:rPr lang="en-US" smtClean="0"/>
              <a:t>April 2009</a:t>
            </a:r>
            <a:endParaRPr lang="en-US"/>
          </a:p>
        </p:txBody>
      </p:sp>
      <p:sp>
        <p:nvSpPr>
          <p:cNvPr id="6" name="Footer Placeholder 5"/>
          <p:cNvSpPr>
            <a:spLocks noGrp="1"/>
          </p:cNvSpPr>
          <p:nvPr>
            <p:ph type="ftr" sz="quarter" idx="12"/>
          </p:nvPr>
        </p:nvSpPr>
        <p:spPr>
          <a:xfrm>
            <a:off x="3571790" y="9001125"/>
            <a:ext cx="2641685" cy="184666"/>
          </a:xfrm>
        </p:spPr>
        <p:txBody>
          <a:bodyPr/>
          <a:lstStyle/>
          <a:p>
            <a:pPr lvl="4">
              <a:defRPr/>
            </a:pPr>
            <a:r>
              <a:rPr lang="en-US" smtClean="0"/>
              <a:t>Rich Kennedy, Research In Motion</a:t>
            </a:r>
            <a:endParaRPr lang="en-US"/>
          </a:p>
        </p:txBody>
      </p:sp>
      <p:sp>
        <p:nvSpPr>
          <p:cNvPr id="7" name="Slide Number Placeholder 6"/>
          <p:cNvSpPr>
            <a:spLocks noGrp="1"/>
          </p:cNvSpPr>
          <p:nvPr>
            <p:ph type="sldNum" sz="quarter" idx="13"/>
          </p:nvPr>
        </p:nvSpPr>
        <p:spPr>
          <a:xfrm>
            <a:off x="3278936" y="9001125"/>
            <a:ext cx="415177" cy="184666"/>
          </a:xfrm>
        </p:spPr>
        <p:txBody>
          <a:bodyPr/>
          <a:lstStyle/>
          <a:p>
            <a:pPr>
              <a:defRPr/>
            </a:pPr>
            <a:r>
              <a:rPr lang="en-US" altLang="ja-JP" smtClean="0"/>
              <a:t>Page </a:t>
            </a:r>
            <a:fld id="{E04F12BE-F34E-1248-940B-8EC27E93B954}" type="slidenum">
              <a:rPr lang="en-US" altLang="ja-JP" smtClean="0"/>
              <a:pPr>
                <a:defRPr/>
              </a:pPr>
              <a:t>12</a:t>
            </a:fld>
            <a:endParaRPr lang="en-US" altLang="ja-JP"/>
          </a:p>
        </p:txBody>
      </p:sp>
    </p:spTree>
    <p:extLst>
      <p:ext uri="{BB962C8B-B14F-4D97-AF65-F5344CB8AC3E}">
        <p14:creationId xmlns:p14="http://schemas.microsoft.com/office/powerpoint/2010/main" val="1906109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a:xfrm>
            <a:off x="4016402" y="96616"/>
            <a:ext cx="2195858" cy="21544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itchFamily="18" charset="0"/>
              </a:defRPr>
            </a:lvl1pPr>
            <a:lvl2pPr marL="742950" indent="-285750" defTabSz="933450">
              <a:spcBef>
                <a:spcPct val="30000"/>
              </a:spcBef>
              <a:defRPr sz="1200">
                <a:solidFill>
                  <a:schemeClr val="tx1"/>
                </a:solidFill>
                <a:latin typeface="Times New Roman" pitchFamily="18" charset="0"/>
              </a:defRPr>
            </a:lvl2pPr>
            <a:lvl3pPr marL="1143000" indent="-228600" defTabSz="933450">
              <a:spcBef>
                <a:spcPct val="30000"/>
              </a:spcBef>
              <a:defRPr sz="1200">
                <a:solidFill>
                  <a:schemeClr val="tx1"/>
                </a:solidFill>
                <a:latin typeface="Times New Roman" pitchFamily="18" charset="0"/>
              </a:defRPr>
            </a:lvl3pPr>
            <a:lvl4pPr marL="1600200" indent="-228600" defTabSz="933450">
              <a:spcBef>
                <a:spcPct val="30000"/>
              </a:spcBef>
              <a:defRPr sz="1200">
                <a:solidFill>
                  <a:schemeClr val="tx1"/>
                </a:solidFill>
                <a:latin typeface="Times New Roman" pitchFamily="18" charset="0"/>
              </a:defRPr>
            </a:lvl4pPr>
            <a:lvl5pPr marL="2057400" indent="-228600" defTabSz="93345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smtClean="0"/>
              <a:t>doc.: IEEE 802.11-15/0015r3</a:t>
            </a:r>
            <a:endParaRPr lang="en-US" altLang="en-US" sz="1400" smtClean="0"/>
          </a:p>
        </p:txBody>
      </p:sp>
      <p:sp>
        <p:nvSpPr>
          <p:cNvPr id="4099" name="Rectangle 3"/>
          <p:cNvSpPr>
            <a:spLocks noGrp="1" noChangeArrowheads="1"/>
          </p:cNvSpPr>
          <p:nvPr>
            <p:ph type="dt" sz="quarter" idx="1"/>
          </p:nvPr>
        </p:nvSpPr>
        <p:spPr>
          <a:xfrm>
            <a:off x="646113" y="95706"/>
            <a:ext cx="1041952" cy="21544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itchFamily="18" charset="0"/>
              </a:defRPr>
            </a:lvl1pPr>
            <a:lvl2pPr marL="742950" indent="-285750" defTabSz="933450">
              <a:spcBef>
                <a:spcPct val="30000"/>
              </a:spcBef>
              <a:defRPr sz="1200">
                <a:solidFill>
                  <a:schemeClr val="tx1"/>
                </a:solidFill>
                <a:latin typeface="Times New Roman" pitchFamily="18" charset="0"/>
              </a:defRPr>
            </a:lvl2pPr>
            <a:lvl3pPr marL="1143000" indent="-228600" defTabSz="933450">
              <a:spcBef>
                <a:spcPct val="30000"/>
              </a:spcBef>
              <a:defRPr sz="1200">
                <a:solidFill>
                  <a:schemeClr val="tx1"/>
                </a:solidFill>
                <a:latin typeface="Times New Roman" pitchFamily="18" charset="0"/>
              </a:defRPr>
            </a:lvl3pPr>
            <a:lvl4pPr marL="1600200" indent="-228600" defTabSz="933450">
              <a:spcBef>
                <a:spcPct val="30000"/>
              </a:spcBef>
              <a:defRPr sz="1200">
                <a:solidFill>
                  <a:schemeClr val="tx1"/>
                </a:solidFill>
                <a:latin typeface="Times New Roman" pitchFamily="18" charset="0"/>
              </a:defRPr>
            </a:lvl4pPr>
            <a:lvl5pPr marL="2057400" indent="-228600" defTabSz="93345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smtClean="0"/>
              <a:t>January 2015</a:t>
            </a:r>
          </a:p>
        </p:txBody>
      </p:sp>
      <p:sp>
        <p:nvSpPr>
          <p:cNvPr id="4100" name="Rectangle 6"/>
          <p:cNvSpPr>
            <a:spLocks noGrp="1" noChangeArrowheads="1"/>
          </p:cNvSpPr>
          <p:nvPr>
            <p:ph type="ftr" sz="quarter" idx="4"/>
          </p:nvPr>
        </p:nvSpPr>
        <p:spPr>
          <a:xfrm>
            <a:off x="3893996" y="9000687"/>
            <a:ext cx="2318263"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3450">
              <a:spcBef>
                <a:spcPct val="30000"/>
              </a:spcBef>
              <a:defRPr sz="1200">
                <a:solidFill>
                  <a:schemeClr val="tx1"/>
                </a:solidFill>
                <a:latin typeface="Times New Roman" pitchFamily="18" charset="0"/>
              </a:defRPr>
            </a:lvl1pPr>
            <a:lvl2pPr marL="742950" indent="-285750" defTabSz="933450">
              <a:spcBef>
                <a:spcPct val="30000"/>
              </a:spcBef>
              <a:defRPr sz="1200">
                <a:solidFill>
                  <a:schemeClr val="tx1"/>
                </a:solidFill>
                <a:latin typeface="Times New Roman" pitchFamily="18" charset="0"/>
              </a:defRPr>
            </a:lvl2pPr>
            <a:lvl3pPr marL="1143000" indent="-228600" defTabSz="933450">
              <a:spcBef>
                <a:spcPct val="30000"/>
              </a:spcBef>
              <a:defRPr sz="1200">
                <a:solidFill>
                  <a:schemeClr val="tx1"/>
                </a:solidFill>
                <a:latin typeface="Times New Roman" pitchFamily="18" charset="0"/>
              </a:defRPr>
            </a:lvl3pPr>
            <a:lvl4pPr marL="1600200" indent="-228600" defTabSz="933450">
              <a:spcBef>
                <a:spcPct val="30000"/>
              </a:spcBef>
              <a:defRPr sz="1200">
                <a:solidFill>
                  <a:schemeClr val="tx1"/>
                </a:solidFill>
                <a:latin typeface="Times New Roman" pitchFamily="18" charset="0"/>
              </a:defRPr>
            </a:lvl4pPr>
            <a:lvl5pPr marL="458788" defTabSz="933450">
              <a:spcBef>
                <a:spcPct val="30000"/>
              </a:spcBef>
              <a:defRPr sz="1200">
                <a:solidFill>
                  <a:schemeClr val="tx1"/>
                </a:solidFill>
                <a:latin typeface="Times New Roman" pitchFamily="18" charset="0"/>
              </a:defRPr>
            </a:lvl5pPr>
            <a:lvl6pPr marL="915988" defTabSz="933450" eaLnBrk="0" fontAlgn="base" hangingPunct="0">
              <a:spcBef>
                <a:spcPct val="30000"/>
              </a:spcBef>
              <a:spcAft>
                <a:spcPct val="0"/>
              </a:spcAft>
              <a:defRPr sz="1200">
                <a:solidFill>
                  <a:schemeClr val="tx1"/>
                </a:solidFill>
                <a:latin typeface="Times New Roman" pitchFamily="18" charset="0"/>
              </a:defRPr>
            </a:lvl6pPr>
            <a:lvl7pPr marL="1373188" defTabSz="933450" eaLnBrk="0" fontAlgn="base" hangingPunct="0">
              <a:spcBef>
                <a:spcPct val="30000"/>
              </a:spcBef>
              <a:spcAft>
                <a:spcPct val="0"/>
              </a:spcAft>
              <a:defRPr sz="1200">
                <a:solidFill>
                  <a:schemeClr val="tx1"/>
                </a:solidFill>
                <a:latin typeface="Times New Roman" pitchFamily="18" charset="0"/>
              </a:defRPr>
            </a:lvl7pPr>
            <a:lvl8pPr marL="1830388" defTabSz="933450" eaLnBrk="0" fontAlgn="base" hangingPunct="0">
              <a:spcBef>
                <a:spcPct val="30000"/>
              </a:spcBef>
              <a:spcAft>
                <a:spcPct val="0"/>
              </a:spcAft>
              <a:defRPr sz="1200">
                <a:solidFill>
                  <a:schemeClr val="tx1"/>
                </a:solidFill>
                <a:latin typeface="Times New Roman" pitchFamily="18" charset="0"/>
              </a:defRPr>
            </a:lvl8pPr>
            <a:lvl9pPr marL="2287588" defTabSz="933450" eaLnBrk="0" fontAlgn="base" hangingPunct="0">
              <a:spcBef>
                <a:spcPct val="30000"/>
              </a:spcBef>
              <a:spcAft>
                <a:spcPct val="0"/>
              </a:spcAft>
              <a:defRPr sz="1200">
                <a:solidFill>
                  <a:schemeClr val="tx1"/>
                </a:solidFill>
                <a:latin typeface="Times New Roman" pitchFamily="18" charset="0"/>
              </a:defRPr>
            </a:lvl9pPr>
          </a:lstStyle>
          <a:p>
            <a:pPr lvl="4">
              <a:spcBef>
                <a:spcPct val="0"/>
              </a:spcBef>
            </a:pPr>
            <a:r>
              <a:rPr lang="en-US" altLang="en-US" smtClean="0"/>
              <a:t>Stephen McCann, BlackBerry</a:t>
            </a:r>
          </a:p>
        </p:txBody>
      </p:sp>
      <p:sp>
        <p:nvSpPr>
          <p:cNvPr id="4101" name="Rectangle 7"/>
          <p:cNvSpPr>
            <a:spLocks noGrp="1" noChangeArrowheads="1"/>
          </p:cNvSpPr>
          <p:nvPr>
            <p:ph type="sldNum" sz="quarter" idx="5"/>
          </p:nvPr>
        </p:nvSpPr>
        <p:spPr>
          <a:xfrm>
            <a:off x="3278209" y="9000687"/>
            <a:ext cx="415177"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itchFamily="18" charset="0"/>
              </a:defRPr>
            </a:lvl1pPr>
            <a:lvl2pPr marL="742950" indent="-285750" defTabSz="933450">
              <a:spcBef>
                <a:spcPct val="30000"/>
              </a:spcBef>
              <a:defRPr sz="1200">
                <a:solidFill>
                  <a:schemeClr val="tx1"/>
                </a:solidFill>
                <a:latin typeface="Times New Roman" pitchFamily="18" charset="0"/>
              </a:defRPr>
            </a:lvl2pPr>
            <a:lvl3pPr marL="1143000" indent="-228600" defTabSz="933450">
              <a:spcBef>
                <a:spcPct val="30000"/>
              </a:spcBef>
              <a:defRPr sz="1200">
                <a:solidFill>
                  <a:schemeClr val="tx1"/>
                </a:solidFill>
                <a:latin typeface="Times New Roman" pitchFamily="18" charset="0"/>
              </a:defRPr>
            </a:lvl3pPr>
            <a:lvl4pPr marL="1600200" indent="-228600" defTabSz="933450">
              <a:spcBef>
                <a:spcPct val="30000"/>
              </a:spcBef>
              <a:defRPr sz="1200">
                <a:solidFill>
                  <a:schemeClr val="tx1"/>
                </a:solidFill>
                <a:latin typeface="Times New Roman" pitchFamily="18" charset="0"/>
              </a:defRPr>
            </a:lvl4pPr>
            <a:lvl5pPr marL="2057400" indent="-228600" defTabSz="93345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mtClean="0"/>
              <a:t>Page </a:t>
            </a:r>
            <a:fld id="{AF7D6BB3-57C2-4E4A-A812-0FB212A79556}" type="slidenum">
              <a:rPr lang="en-US" altLang="en-US" smtClean="0"/>
              <a:pPr>
                <a:spcBef>
                  <a:spcPct val="0"/>
                </a:spcBef>
              </a:pPr>
              <a:t>13</a:t>
            </a:fld>
            <a:endParaRPr lang="en-US" altLang="en-US" smtClean="0"/>
          </a:p>
        </p:txBody>
      </p:sp>
      <p:sp>
        <p:nvSpPr>
          <p:cNvPr id="4102" name="Rectangle 2"/>
          <p:cNvSpPr>
            <a:spLocks noGrp="1" noRot="1" noChangeAspect="1" noChangeArrowheads="1" noTextEdit="1"/>
          </p:cNvSpPr>
          <p:nvPr>
            <p:ph type="sldImg"/>
          </p:nvPr>
        </p:nvSpPr>
        <p:spPr>
          <a:ln/>
        </p:spPr>
      </p:sp>
      <p:sp>
        <p:nvSpPr>
          <p:cNvPr id="410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a:xfrm>
            <a:off x="4007743" y="95706"/>
            <a:ext cx="2205732" cy="215444"/>
          </a:xfrm>
        </p:spPr>
        <p:txBody>
          <a:bodyPr/>
          <a:lstStyle/>
          <a:p>
            <a:pPr>
              <a:defRPr/>
            </a:pPr>
            <a:r>
              <a:rPr lang="en-US" smtClean="0"/>
              <a:t>doc.: IEEE 802.11-15/0015r3</a:t>
            </a:r>
            <a:endParaRPr lang="en-US"/>
          </a:p>
        </p:txBody>
      </p:sp>
      <p:sp>
        <p:nvSpPr>
          <p:cNvPr id="5" name="Date Placeholder 4"/>
          <p:cNvSpPr>
            <a:spLocks noGrp="1"/>
          </p:cNvSpPr>
          <p:nvPr>
            <p:ph type="dt" idx="11"/>
          </p:nvPr>
        </p:nvSpPr>
        <p:spPr>
          <a:xfrm>
            <a:off x="646113" y="95706"/>
            <a:ext cx="812723" cy="215444"/>
          </a:xfrm>
        </p:spPr>
        <p:txBody>
          <a:bodyPr/>
          <a:lstStyle/>
          <a:p>
            <a:pPr>
              <a:defRPr/>
            </a:pPr>
            <a:r>
              <a:rPr lang="en-US" smtClean="0"/>
              <a:t>April 2009</a:t>
            </a:r>
            <a:endParaRPr lang="en-US"/>
          </a:p>
        </p:txBody>
      </p:sp>
      <p:sp>
        <p:nvSpPr>
          <p:cNvPr id="6" name="Footer Placeholder 5"/>
          <p:cNvSpPr>
            <a:spLocks noGrp="1"/>
          </p:cNvSpPr>
          <p:nvPr>
            <p:ph type="ftr" sz="quarter" idx="12"/>
          </p:nvPr>
        </p:nvSpPr>
        <p:spPr>
          <a:xfrm>
            <a:off x="3571790" y="9001125"/>
            <a:ext cx="2641685" cy="184666"/>
          </a:xfrm>
        </p:spPr>
        <p:txBody>
          <a:bodyPr/>
          <a:lstStyle/>
          <a:p>
            <a:pPr lvl="4">
              <a:defRPr/>
            </a:pPr>
            <a:r>
              <a:rPr lang="en-US" smtClean="0"/>
              <a:t>Rich Kennedy, Research In Motion</a:t>
            </a:r>
            <a:endParaRPr lang="en-US"/>
          </a:p>
        </p:txBody>
      </p:sp>
      <p:sp>
        <p:nvSpPr>
          <p:cNvPr id="7" name="Slide Number Placeholder 6"/>
          <p:cNvSpPr>
            <a:spLocks noGrp="1"/>
          </p:cNvSpPr>
          <p:nvPr>
            <p:ph type="sldNum" sz="quarter" idx="13"/>
          </p:nvPr>
        </p:nvSpPr>
        <p:spPr>
          <a:xfrm>
            <a:off x="3278936" y="9001125"/>
            <a:ext cx="415177" cy="184666"/>
          </a:xfrm>
        </p:spPr>
        <p:txBody>
          <a:bodyPr/>
          <a:lstStyle/>
          <a:p>
            <a:pPr>
              <a:defRPr/>
            </a:pPr>
            <a:r>
              <a:rPr lang="en-US" altLang="ja-JP" smtClean="0"/>
              <a:t>Page </a:t>
            </a:r>
            <a:fld id="{E04F12BE-F34E-1248-940B-8EC27E93B954}" type="slidenum">
              <a:rPr lang="en-US" altLang="ja-JP" smtClean="0"/>
              <a:pPr>
                <a:defRPr/>
              </a:pPr>
              <a:t>14</a:t>
            </a:fld>
            <a:endParaRPr lang="en-US" altLang="ja-JP"/>
          </a:p>
        </p:txBody>
      </p:sp>
    </p:spTree>
    <p:extLst>
      <p:ext uri="{BB962C8B-B14F-4D97-AF65-F5344CB8AC3E}">
        <p14:creationId xmlns:p14="http://schemas.microsoft.com/office/powerpoint/2010/main" val="1906109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a:xfrm>
            <a:off x="4007743" y="95706"/>
            <a:ext cx="2205732" cy="215444"/>
          </a:xfrm>
        </p:spPr>
        <p:txBody>
          <a:bodyPr/>
          <a:lstStyle/>
          <a:p>
            <a:pPr>
              <a:defRPr/>
            </a:pPr>
            <a:r>
              <a:rPr lang="en-US" smtClean="0"/>
              <a:t>doc.: IEEE 802.11-15/0015r3</a:t>
            </a:r>
            <a:endParaRPr lang="en-US"/>
          </a:p>
        </p:txBody>
      </p:sp>
      <p:sp>
        <p:nvSpPr>
          <p:cNvPr id="5" name="Date Placeholder 4"/>
          <p:cNvSpPr>
            <a:spLocks noGrp="1"/>
          </p:cNvSpPr>
          <p:nvPr>
            <p:ph type="dt" idx="11"/>
          </p:nvPr>
        </p:nvSpPr>
        <p:spPr>
          <a:xfrm>
            <a:off x="646113" y="95706"/>
            <a:ext cx="812723" cy="215444"/>
          </a:xfrm>
        </p:spPr>
        <p:txBody>
          <a:bodyPr/>
          <a:lstStyle/>
          <a:p>
            <a:pPr>
              <a:defRPr/>
            </a:pPr>
            <a:r>
              <a:rPr lang="en-US" smtClean="0"/>
              <a:t>April 2009</a:t>
            </a:r>
            <a:endParaRPr lang="en-US"/>
          </a:p>
        </p:txBody>
      </p:sp>
      <p:sp>
        <p:nvSpPr>
          <p:cNvPr id="6" name="Footer Placeholder 5"/>
          <p:cNvSpPr>
            <a:spLocks noGrp="1"/>
          </p:cNvSpPr>
          <p:nvPr>
            <p:ph type="ftr" sz="quarter" idx="12"/>
          </p:nvPr>
        </p:nvSpPr>
        <p:spPr>
          <a:xfrm>
            <a:off x="3571790" y="9001125"/>
            <a:ext cx="2641685" cy="184666"/>
          </a:xfrm>
        </p:spPr>
        <p:txBody>
          <a:bodyPr/>
          <a:lstStyle/>
          <a:p>
            <a:pPr lvl="4">
              <a:defRPr/>
            </a:pPr>
            <a:r>
              <a:rPr lang="en-US" smtClean="0"/>
              <a:t>Rich Kennedy, Research In Motion</a:t>
            </a:r>
            <a:endParaRPr lang="en-US"/>
          </a:p>
        </p:txBody>
      </p:sp>
      <p:sp>
        <p:nvSpPr>
          <p:cNvPr id="7" name="Slide Number Placeholder 6"/>
          <p:cNvSpPr>
            <a:spLocks noGrp="1"/>
          </p:cNvSpPr>
          <p:nvPr>
            <p:ph type="sldNum" sz="quarter" idx="13"/>
          </p:nvPr>
        </p:nvSpPr>
        <p:spPr>
          <a:xfrm>
            <a:off x="3278936" y="9001125"/>
            <a:ext cx="415177" cy="184666"/>
          </a:xfrm>
        </p:spPr>
        <p:txBody>
          <a:bodyPr/>
          <a:lstStyle/>
          <a:p>
            <a:pPr>
              <a:defRPr/>
            </a:pPr>
            <a:r>
              <a:rPr lang="en-US" altLang="ja-JP" smtClean="0"/>
              <a:t>Page </a:t>
            </a:r>
            <a:fld id="{E04F12BE-F34E-1248-940B-8EC27E93B954}" type="slidenum">
              <a:rPr lang="en-US" altLang="ja-JP" smtClean="0"/>
              <a:pPr>
                <a:defRPr/>
              </a:pPr>
              <a:t>15</a:t>
            </a:fld>
            <a:endParaRPr lang="en-US" altLang="ja-JP"/>
          </a:p>
        </p:txBody>
      </p:sp>
    </p:spTree>
    <p:extLst>
      <p:ext uri="{BB962C8B-B14F-4D97-AF65-F5344CB8AC3E}">
        <p14:creationId xmlns:p14="http://schemas.microsoft.com/office/powerpoint/2010/main" val="1906109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802.11-15/0015r3</a:t>
            </a:r>
            <a:endParaRPr lang="en-US"/>
          </a:p>
        </p:txBody>
      </p:sp>
      <p:sp>
        <p:nvSpPr>
          <p:cNvPr id="5" name="Date Placeholder 4"/>
          <p:cNvSpPr>
            <a:spLocks noGrp="1"/>
          </p:cNvSpPr>
          <p:nvPr>
            <p:ph type="dt" idx="11"/>
          </p:nvPr>
        </p:nvSpPr>
        <p:spPr/>
        <p:txBody>
          <a:bodyPr/>
          <a:lstStyle/>
          <a:p>
            <a:pPr>
              <a:defRPr/>
            </a:pPr>
            <a:r>
              <a:rPr lang="en-US" smtClean="0"/>
              <a:t>January 2015</a:t>
            </a:r>
            <a:endParaRPr lang="en-US" dirty="0"/>
          </a:p>
        </p:txBody>
      </p:sp>
      <p:sp>
        <p:nvSpPr>
          <p:cNvPr id="6" name="Footer Placeholder 5"/>
          <p:cNvSpPr>
            <a:spLocks noGrp="1"/>
          </p:cNvSpPr>
          <p:nvPr>
            <p:ph type="ftr" sz="quarter" idx="12"/>
          </p:nvPr>
        </p:nvSpPr>
        <p:spPr/>
        <p:txBody>
          <a:bodyPr/>
          <a:lstStyle/>
          <a:p>
            <a:pPr lvl="4">
              <a:defRPr/>
            </a:pPr>
            <a:r>
              <a:rPr lang="en-US" smtClean="0"/>
              <a:t>Dorothy Stanley (Aruba Networks)</a:t>
            </a:r>
            <a:endParaRPr lang="en-US"/>
          </a:p>
        </p:txBody>
      </p:sp>
      <p:sp>
        <p:nvSpPr>
          <p:cNvPr id="7" name="Slide Number Placeholder 6"/>
          <p:cNvSpPr>
            <a:spLocks noGrp="1"/>
          </p:cNvSpPr>
          <p:nvPr>
            <p:ph type="sldNum" sz="quarter" idx="13"/>
          </p:nvPr>
        </p:nvSpPr>
        <p:spPr/>
        <p:txBody>
          <a:bodyPr/>
          <a:lstStyle/>
          <a:p>
            <a:pPr>
              <a:defRPr/>
            </a:pPr>
            <a:r>
              <a:rPr lang="en-US" smtClean="0"/>
              <a:t>Page </a:t>
            </a:r>
            <a:fld id="{51B966A9-53E8-431F-AD94-BCA61E341CFC}" type="slidenum">
              <a:rPr lang="en-US" smtClean="0"/>
              <a:pPr>
                <a:defRPr/>
              </a:pPr>
              <a:t>16</a:t>
            </a:fld>
            <a:endParaRPr lang="en-US"/>
          </a:p>
        </p:txBody>
      </p:sp>
    </p:spTree>
    <p:extLst>
      <p:ext uri="{BB962C8B-B14F-4D97-AF65-F5344CB8AC3E}">
        <p14:creationId xmlns:p14="http://schemas.microsoft.com/office/powerpoint/2010/main" val="234351489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802.11-15/0015r3</a:t>
            </a:r>
            <a:endParaRPr lang="en-US"/>
          </a:p>
        </p:txBody>
      </p:sp>
      <p:sp>
        <p:nvSpPr>
          <p:cNvPr id="5" name="Date Placeholder 4"/>
          <p:cNvSpPr>
            <a:spLocks noGrp="1"/>
          </p:cNvSpPr>
          <p:nvPr>
            <p:ph type="dt" idx="11"/>
          </p:nvPr>
        </p:nvSpPr>
        <p:spPr/>
        <p:txBody>
          <a:bodyPr/>
          <a:lstStyle/>
          <a:p>
            <a:pPr>
              <a:defRPr/>
            </a:pPr>
            <a:r>
              <a:rPr lang="en-US" smtClean="0"/>
              <a:t>January 2015</a:t>
            </a:r>
            <a:endParaRPr lang="en-US" dirty="0"/>
          </a:p>
        </p:txBody>
      </p:sp>
      <p:sp>
        <p:nvSpPr>
          <p:cNvPr id="6" name="Footer Placeholder 5"/>
          <p:cNvSpPr>
            <a:spLocks noGrp="1"/>
          </p:cNvSpPr>
          <p:nvPr>
            <p:ph type="ftr" sz="quarter" idx="12"/>
          </p:nvPr>
        </p:nvSpPr>
        <p:spPr/>
        <p:txBody>
          <a:bodyPr/>
          <a:lstStyle/>
          <a:p>
            <a:pPr lvl="4">
              <a:defRPr/>
            </a:pPr>
            <a:r>
              <a:rPr lang="en-US" smtClean="0"/>
              <a:t>Dorothy Stanley (Aruba Networks)</a:t>
            </a:r>
            <a:endParaRPr lang="en-US"/>
          </a:p>
        </p:txBody>
      </p:sp>
      <p:sp>
        <p:nvSpPr>
          <p:cNvPr id="7" name="Slide Number Placeholder 6"/>
          <p:cNvSpPr>
            <a:spLocks noGrp="1"/>
          </p:cNvSpPr>
          <p:nvPr>
            <p:ph type="sldNum" sz="quarter" idx="13"/>
          </p:nvPr>
        </p:nvSpPr>
        <p:spPr/>
        <p:txBody>
          <a:bodyPr/>
          <a:lstStyle/>
          <a:p>
            <a:pPr>
              <a:defRPr/>
            </a:pPr>
            <a:r>
              <a:rPr lang="en-US" smtClean="0"/>
              <a:t>Page </a:t>
            </a:r>
            <a:fld id="{51B966A9-53E8-431F-AD94-BCA61E341CFC}" type="slidenum">
              <a:rPr lang="en-US" smtClean="0"/>
              <a:pPr>
                <a:defRPr/>
              </a:pPr>
              <a:t>17</a:t>
            </a:fld>
            <a:endParaRPr lang="en-US"/>
          </a:p>
        </p:txBody>
      </p:sp>
    </p:spTree>
    <p:extLst>
      <p:ext uri="{BB962C8B-B14F-4D97-AF65-F5344CB8AC3E}">
        <p14:creationId xmlns:p14="http://schemas.microsoft.com/office/powerpoint/2010/main" val="1752598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2057400" indent="-228600" defTabSz="938213">
              <a:defRPr sz="2400" b="1">
                <a:solidFill>
                  <a:schemeClr val="tx1"/>
                </a:solidFill>
                <a:latin typeface="Times New Roman" pitchFamily="18" charset="0"/>
              </a:defRPr>
            </a:lvl5pPr>
            <a:lvl6pPr marL="2514600" indent="-228600" defTabSz="938213" eaLnBrk="0" fontAlgn="base" hangingPunct="0">
              <a:spcBef>
                <a:spcPct val="0"/>
              </a:spcBef>
              <a:spcAft>
                <a:spcPct val="0"/>
              </a:spcAft>
              <a:defRPr sz="2400" b="1">
                <a:solidFill>
                  <a:schemeClr val="tx1"/>
                </a:solidFill>
                <a:latin typeface="Times New Roman" pitchFamily="18" charset="0"/>
              </a:defRPr>
            </a:lvl6pPr>
            <a:lvl7pPr marL="2971800" indent="-228600" defTabSz="938213" eaLnBrk="0" fontAlgn="base" hangingPunct="0">
              <a:spcBef>
                <a:spcPct val="0"/>
              </a:spcBef>
              <a:spcAft>
                <a:spcPct val="0"/>
              </a:spcAft>
              <a:defRPr sz="2400" b="1">
                <a:solidFill>
                  <a:schemeClr val="tx1"/>
                </a:solidFill>
                <a:latin typeface="Times New Roman" pitchFamily="18" charset="0"/>
              </a:defRPr>
            </a:lvl7pPr>
            <a:lvl8pPr marL="3429000" indent="-228600" defTabSz="938213" eaLnBrk="0" fontAlgn="base" hangingPunct="0">
              <a:spcBef>
                <a:spcPct val="0"/>
              </a:spcBef>
              <a:spcAft>
                <a:spcPct val="0"/>
              </a:spcAft>
              <a:defRPr sz="2400" b="1">
                <a:solidFill>
                  <a:schemeClr val="tx1"/>
                </a:solidFill>
                <a:latin typeface="Times New Roman" pitchFamily="18" charset="0"/>
              </a:defRPr>
            </a:lvl8pPr>
            <a:lvl9pPr marL="3886200" indent="-228600" defTabSz="938213" eaLnBrk="0" fontAlgn="base" hangingPunct="0">
              <a:spcBef>
                <a:spcPct val="0"/>
              </a:spcBef>
              <a:spcAft>
                <a:spcPct val="0"/>
              </a:spcAft>
              <a:defRPr sz="2400" b="1">
                <a:solidFill>
                  <a:schemeClr val="tx1"/>
                </a:solidFill>
                <a:latin typeface="Times New Roman" pitchFamily="18" charset="0"/>
              </a:defRPr>
            </a:lvl9pPr>
          </a:lstStyle>
          <a:p>
            <a:r>
              <a:rPr lang="en-US" sz="1400" smtClean="0"/>
              <a:t>doc.: IEEE 802.11-15/0015r3</a:t>
            </a:r>
            <a:endParaRPr lang="en-US" sz="1400" smtClean="0"/>
          </a:p>
        </p:txBody>
      </p:sp>
      <p:sp>
        <p:nvSpPr>
          <p:cNvPr id="7171"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2057400" indent="-228600" defTabSz="938213">
              <a:defRPr sz="2400" b="1">
                <a:solidFill>
                  <a:schemeClr val="tx1"/>
                </a:solidFill>
                <a:latin typeface="Times New Roman" pitchFamily="18" charset="0"/>
              </a:defRPr>
            </a:lvl5pPr>
            <a:lvl6pPr marL="2514600" indent="-228600" defTabSz="938213" eaLnBrk="0" fontAlgn="base" hangingPunct="0">
              <a:spcBef>
                <a:spcPct val="0"/>
              </a:spcBef>
              <a:spcAft>
                <a:spcPct val="0"/>
              </a:spcAft>
              <a:defRPr sz="2400" b="1">
                <a:solidFill>
                  <a:schemeClr val="tx1"/>
                </a:solidFill>
                <a:latin typeface="Times New Roman" pitchFamily="18" charset="0"/>
              </a:defRPr>
            </a:lvl6pPr>
            <a:lvl7pPr marL="2971800" indent="-228600" defTabSz="938213" eaLnBrk="0" fontAlgn="base" hangingPunct="0">
              <a:spcBef>
                <a:spcPct val="0"/>
              </a:spcBef>
              <a:spcAft>
                <a:spcPct val="0"/>
              </a:spcAft>
              <a:defRPr sz="2400" b="1">
                <a:solidFill>
                  <a:schemeClr val="tx1"/>
                </a:solidFill>
                <a:latin typeface="Times New Roman" pitchFamily="18" charset="0"/>
              </a:defRPr>
            </a:lvl7pPr>
            <a:lvl8pPr marL="3429000" indent="-228600" defTabSz="938213" eaLnBrk="0" fontAlgn="base" hangingPunct="0">
              <a:spcBef>
                <a:spcPct val="0"/>
              </a:spcBef>
              <a:spcAft>
                <a:spcPct val="0"/>
              </a:spcAft>
              <a:defRPr sz="2400" b="1">
                <a:solidFill>
                  <a:schemeClr val="tx1"/>
                </a:solidFill>
                <a:latin typeface="Times New Roman" pitchFamily="18" charset="0"/>
              </a:defRPr>
            </a:lvl8pPr>
            <a:lvl9pPr marL="3886200" indent="-228600" defTabSz="938213" eaLnBrk="0" fontAlgn="base" hangingPunct="0">
              <a:spcBef>
                <a:spcPct val="0"/>
              </a:spcBef>
              <a:spcAft>
                <a:spcPct val="0"/>
              </a:spcAft>
              <a:defRPr sz="2400" b="1">
                <a:solidFill>
                  <a:schemeClr val="tx1"/>
                </a:solidFill>
                <a:latin typeface="Times New Roman" pitchFamily="18" charset="0"/>
              </a:defRPr>
            </a:lvl9pPr>
          </a:lstStyle>
          <a:p>
            <a:r>
              <a:rPr lang="en-US" sz="1400" smtClean="0"/>
              <a:t>January 2015</a:t>
            </a:r>
          </a:p>
        </p:txBody>
      </p:sp>
      <p:sp>
        <p:nvSpPr>
          <p:cNvPr id="7172"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458788" defTabSz="938213">
              <a:defRPr sz="2400" b="1">
                <a:solidFill>
                  <a:schemeClr val="tx1"/>
                </a:solidFill>
                <a:latin typeface="Times New Roman" pitchFamily="18" charset="0"/>
              </a:defRPr>
            </a:lvl5pPr>
            <a:lvl6pPr marL="915988" defTabSz="938213" eaLnBrk="0" fontAlgn="base" hangingPunct="0">
              <a:spcBef>
                <a:spcPct val="0"/>
              </a:spcBef>
              <a:spcAft>
                <a:spcPct val="0"/>
              </a:spcAft>
              <a:defRPr sz="2400" b="1">
                <a:solidFill>
                  <a:schemeClr val="tx1"/>
                </a:solidFill>
                <a:latin typeface="Times New Roman" pitchFamily="18" charset="0"/>
              </a:defRPr>
            </a:lvl6pPr>
            <a:lvl7pPr marL="1373188" defTabSz="938213" eaLnBrk="0" fontAlgn="base" hangingPunct="0">
              <a:spcBef>
                <a:spcPct val="0"/>
              </a:spcBef>
              <a:spcAft>
                <a:spcPct val="0"/>
              </a:spcAft>
              <a:defRPr sz="2400" b="1">
                <a:solidFill>
                  <a:schemeClr val="tx1"/>
                </a:solidFill>
                <a:latin typeface="Times New Roman" pitchFamily="18" charset="0"/>
              </a:defRPr>
            </a:lvl7pPr>
            <a:lvl8pPr marL="1830388" defTabSz="938213" eaLnBrk="0" fontAlgn="base" hangingPunct="0">
              <a:spcBef>
                <a:spcPct val="0"/>
              </a:spcBef>
              <a:spcAft>
                <a:spcPct val="0"/>
              </a:spcAft>
              <a:defRPr sz="2400" b="1">
                <a:solidFill>
                  <a:schemeClr val="tx1"/>
                </a:solidFill>
                <a:latin typeface="Times New Roman" pitchFamily="18" charset="0"/>
              </a:defRPr>
            </a:lvl8pPr>
            <a:lvl9pPr marL="2287588" defTabSz="938213" eaLnBrk="0" fontAlgn="base" hangingPunct="0">
              <a:spcBef>
                <a:spcPct val="0"/>
              </a:spcBef>
              <a:spcAft>
                <a:spcPct val="0"/>
              </a:spcAft>
              <a:defRPr sz="2400" b="1">
                <a:solidFill>
                  <a:schemeClr val="tx1"/>
                </a:solidFill>
                <a:latin typeface="Times New Roman" pitchFamily="18" charset="0"/>
              </a:defRPr>
            </a:lvl9pPr>
          </a:lstStyle>
          <a:p>
            <a:pPr lvl="4"/>
            <a:r>
              <a:rPr lang="en-US" sz="1200" b="0" smtClean="0"/>
              <a:t>Dorothy Stanley (Aruba Networks)</a:t>
            </a:r>
          </a:p>
        </p:txBody>
      </p:sp>
      <p:sp>
        <p:nvSpPr>
          <p:cNvPr id="717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2057400" indent="-228600" defTabSz="938213">
              <a:defRPr sz="2400" b="1">
                <a:solidFill>
                  <a:schemeClr val="tx1"/>
                </a:solidFill>
                <a:latin typeface="Times New Roman" pitchFamily="18" charset="0"/>
              </a:defRPr>
            </a:lvl5pPr>
            <a:lvl6pPr marL="2514600" indent="-228600" defTabSz="938213" eaLnBrk="0" fontAlgn="base" hangingPunct="0">
              <a:spcBef>
                <a:spcPct val="0"/>
              </a:spcBef>
              <a:spcAft>
                <a:spcPct val="0"/>
              </a:spcAft>
              <a:defRPr sz="2400" b="1">
                <a:solidFill>
                  <a:schemeClr val="tx1"/>
                </a:solidFill>
                <a:latin typeface="Times New Roman" pitchFamily="18" charset="0"/>
              </a:defRPr>
            </a:lvl6pPr>
            <a:lvl7pPr marL="2971800" indent="-228600" defTabSz="938213" eaLnBrk="0" fontAlgn="base" hangingPunct="0">
              <a:spcBef>
                <a:spcPct val="0"/>
              </a:spcBef>
              <a:spcAft>
                <a:spcPct val="0"/>
              </a:spcAft>
              <a:defRPr sz="2400" b="1">
                <a:solidFill>
                  <a:schemeClr val="tx1"/>
                </a:solidFill>
                <a:latin typeface="Times New Roman" pitchFamily="18" charset="0"/>
              </a:defRPr>
            </a:lvl7pPr>
            <a:lvl8pPr marL="3429000" indent="-228600" defTabSz="938213" eaLnBrk="0" fontAlgn="base" hangingPunct="0">
              <a:spcBef>
                <a:spcPct val="0"/>
              </a:spcBef>
              <a:spcAft>
                <a:spcPct val="0"/>
              </a:spcAft>
              <a:defRPr sz="2400" b="1">
                <a:solidFill>
                  <a:schemeClr val="tx1"/>
                </a:solidFill>
                <a:latin typeface="Times New Roman" pitchFamily="18" charset="0"/>
              </a:defRPr>
            </a:lvl8pPr>
            <a:lvl9pPr marL="3886200" indent="-228600" defTabSz="938213" eaLnBrk="0" fontAlgn="base" hangingPunct="0">
              <a:spcBef>
                <a:spcPct val="0"/>
              </a:spcBef>
              <a:spcAft>
                <a:spcPct val="0"/>
              </a:spcAft>
              <a:defRPr sz="2400" b="1">
                <a:solidFill>
                  <a:schemeClr val="tx1"/>
                </a:solidFill>
                <a:latin typeface="Times New Roman" pitchFamily="18" charset="0"/>
              </a:defRPr>
            </a:lvl9pPr>
          </a:lstStyle>
          <a:p>
            <a:r>
              <a:rPr lang="en-US" sz="1200" b="0" smtClean="0"/>
              <a:t>Page </a:t>
            </a:r>
            <a:fld id="{E7628765-BB07-4236-84F8-D507B9C5330C}" type="slidenum">
              <a:rPr lang="en-US" sz="1200" b="0" smtClean="0"/>
              <a:pPr/>
              <a:t>2</a:t>
            </a:fld>
            <a:endParaRPr lang="en-US" sz="1200" b="0" smtClean="0"/>
          </a:p>
        </p:txBody>
      </p:sp>
      <p:sp>
        <p:nvSpPr>
          <p:cNvPr id="7174" name="Rectangle 2"/>
          <p:cNvSpPr>
            <a:spLocks noGrp="1" noRot="1" noChangeAspect="1" noChangeArrowheads="1" noTextEdit="1"/>
          </p:cNvSpPr>
          <p:nvPr>
            <p:ph type="sldImg"/>
          </p:nvPr>
        </p:nvSpPr>
        <p:spPr>
          <a:ln/>
        </p:spPr>
      </p:sp>
      <p:sp>
        <p:nvSpPr>
          <p:cNvPr id="717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smtClean="0"/>
          </a:p>
        </p:txBody>
      </p:sp>
    </p:spTree>
    <p:extLst>
      <p:ext uri="{BB962C8B-B14F-4D97-AF65-F5344CB8AC3E}">
        <p14:creationId xmlns:p14="http://schemas.microsoft.com/office/powerpoint/2010/main" val="10873472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802.11-15/0015r3</a:t>
            </a:r>
            <a:endParaRPr lang="en-US"/>
          </a:p>
        </p:txBody>
      </p:sp>
      <p:sp>
        <p:nvSpPr>
          <p:cNvPr id="5" name="Date Placeholder 4"/>
          <p:cNvSpPr>
            <a:spLocks noGrp="1"/>
          </p:cNvSpPr>
          <p:nvPr>
            <p:ph type="dt" idx="11"/>
          </p:nvPr>
        </p:nvSpPr>
        <p:spPr/>
        <p:txBody>
          <a:bodyPr/>
          <a:lstStyle/>
          <a:p>
            <a:pPr>
              <a:defRPr/>
            </a:pPr>
            <a:r>
              <a:rPr lang="en-US" smtClean="0"/>
              <a:t>January 2015</a:t>
            </a:r>
            <a:endParaRPr lang="en-US" dirty="0"/>
          </a:p>
        </p:txBody>
      </p:sp>
      <p:sp>
        <p:nvSpPr>
          <p:cNvPr id="6" name="Footer Placeholder 5"/>
          <p:cNvSpPr>
            <a:spLocks noGrp="1"/>
          </p:cNvSpPr>
          <p:nvPr>
            <p:ph type="ftr" sz="quarter" idx="12"/>
          </p:nvPr>
        </p:nvSpPr>
        <p:spPr/>
        <p:txBody>
          <a:bodyPr/>
          <a:lstStyle/>
          <a:p>
            <a:pPr lvl="4">
              <a:defRPr/>
            </a:pPr>
            <a:r>
              <a:rPr lang="en-US" smtClean="0"/>
              <a:t>Dorothy Stanley (Aruba Networks)</a:t>
            </a:r>
            <a:endParaRPr lang="en-US"/>
          </a:p>
        </p:txBody>
      </p:sp>
      <p:sp>
        <p:nvSpPr>
          <p:cNvPr id="7" name="Slide Number Placeholder 6"/>
          <p:cNvSpPr>
            <a:spLocks noGrp="1"/>
          </p:cNvSpPr>
          <p:nvPr>
            <p:ph type="sldNum" sz="quarter" idx="13"/>
          </p:nvPr>
        </p:nvSpPr>
        <p:spPr/>
        <p:txBody>
          <a:bodyPr/>
          <a:lstStyle/>
          <a:p>
            <a:pPr>
              <a:defRPr/>
            </a:pPr>
            <a:r>
              <a:rPr lang="en-US" smtClean="0"/>
              <a:t>Page </a:t>
            </a:r>
            <a:fld id="{51B966A9-53E8-431F-AD94-BCA61E341CFC}" type="slidenum">
              <a:rPr lang="en-US" smtClean="0"/>
              <a:pPr>
                <a:defRPr/>
              </a:pPr>
              <a:t>3</a:t>
            </a:fld>
            <a:endParaRPr lang="en-US"/>
          </a:p>
        </p:txBody>
      </p:sp>
    </p:spTree>
    <p:extLst>
      <p:ext uri="{BB962C8B-B14F-4D97-AF65-F5344CB8AC3E}">
        <p14:creationId xmlns:p14="http://schemas.microsoft.com/office/powerpoint/2010/main" val="19912365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02" name="Rectangle 2"/>
          <p:cNvSpPr txBox="1">
            <a:spLocks noGrp="1" noChangeArrowheads="1"/>
          </p:cNvSpPr>
          <p:nvPr/>
        </p:nvSpPr>
        <p:spPr bwMode="auto">
          <a:xfrm>
            <a:off x="5578145" y="96621"/>
            <a:ext cx="633398" cy="212565"/>
          </a:xfrm>
          <a:prstGeom prst="rect">
            <a:avLst/>
          </a:prstGeom>
          <a:noFill/>
          <a:ln w="9525">
            <a:noFill/>
            <a:round/>
            <a:headEnd/>
            <a:tailEnd/>
          </a:ln>
        </p:spPr>
        <p:txBody>
          <a:bodyPr lIns="0" tIns="0" rIns="0" bIns="0" anchor="b"/>
          <a:lstStyle/>
          <a:p>
            <a:pPr algn="r" eaLnBrk="0" hangingPunct="0">
              <a:buClr>
                <a:srgbClr val="000000"/>
              </a:buClr>
              <a:buSzPct val="100000"/>
              <a:buFont typeface="Times New Roman" pitchFamily="18" charset="0"/>
              <a:buNone/>
              <a:tabLst>
                <a:tab pos="0" algn="l"/>
                <a:tab pos="952500" algn="l"/>
                <a:tab pos="1906588" algn="l"/>
                <a:tab pos="2860675" algn="l"/>
                <a:tab pos="3814763" algn="l"/>
                <a:tab pos="4768850" algn="l"/>
                <a:tab pos="5722938" algn="l"/>
                <a:tab pos="6677025" algn="l"/>
                <a:tab pos="7631113" algn="l"/>
                <a:tab pos="8583613" algn="l"/>
                <a:tab pos="9537700" algn="l"/>
                <a:tab pos="10491788" algn="l"/>
              </a:tabLst>
            </a:pPr>
            <a:r>
              <a:rPr lang="en-US" sz="1500" b="1">
                <a:solidFill>
                  <a:srgbClr val="000000"/>
                </a:solidFill>
                <a:latin typeface="Times New Roman" pitchFamily="18" charset="0"/>
                <a:ea typeface="Arial Unicode MS" pitchFamily="34" charset="-128"/>
                <a:cs typeface="Arial Unicode MS" pitchFamily="34" charset="-128"/>
              </a:rPr>
              <a:t>doc.: IEEE 802.11-yy/0339r0</a:t>
            </a:r>
          </a:p>
        </p:txBody>
      </p:sp>
      <p:sp>
        <p:nvSpPr>
          <p:cNvPr id="51203" name="Rectangle 3"/>
          <p:cNvSpPr txBox="1">
            <a:spLocks noGrp="1" noChangeArrowheads="1"/>
          </p:cNvSpPr>
          <p:nvPr/>
        </p:nvSpPr>
        <p:spPr bwMode="auto">
          <a:xfrm>
            <a:off x="646458" y="96621"/>
            <a:ext cx="816234" cy="212565"/>
          </a:xfrm>
          <a:prstGeom prst="rect">
            <a:avLst/>
          </a:prstGeom>
          <a:noFill/>
          <a:ln w="9525">
            <a:noFill/>
            <a:round/>
            <a:headEnd/>
            <a:tailEnd/>
          </a:ln>
        </p:spPr>
        <p:txBody>
          <a:bodyPr lIns="0" tIns="0" rIns="0" bIns="0" anchor="b"/>
          <a:lstStyle/>
          <a:p>
            <a:pPr eaLnBrk="0" hangingPunct="0">
              <a:buClr>
                <a:srgbClr val="000000"/>
              </a:buClr>
              <a:buSzPct val="100000"/>
              <a:buFont typeface="Times New Roman" pitchFamily="18" charset="0"/>
              <a:buNone/>
              <a:tabLst>
                <a:tab pos="0" algn="l"/>
                <a:tab pos="952500" algn="l"/>
                <a:tab pos="1906588" algn="l"/>
                <a:tab pos="2860675" algn="l"/>
                <a:tab pos="3814763" algn="l"/>
                <a:tab pos="4768850" algn="l"/>
                <a:tab pos="5722938" algn="l"/>
                <a:tab pos="6677025" algn="l"/>
                <a:tab pos="7631113" algn="l"/>
                <a:tab pos="8583613" algn="l"/>
                <a:tab pos="9537700" algn="l"/>
                <a:tab pos="10491788" algn="l"/>
              </a:tabLst>
            </a:pPr>
            <a:r>
              <a:rPr lang="en-US" sz="1500" b="1">
                <a:solidFill>
                  <a:srgbClr val="000000"/>
                </a:solidFill>
                <a:latin typeface="Times New Roman" pitchFamily="18" charset="0"/>
                <a:ea typeface="Arial Unicode MS" pitchFamily="34" charset="-128"/>
                <a:cs typeface="Arial Unicode MS" pitchFamily="34" charset="-128"/>
              </a:rPr>
              <a:t>Month Year</a:t>
            </a:r>
          </a:p>
        </p:txBody>
      </p:sp>
      <p:sp>
        <p:nvSpPr>
          <p:cNvPr id="51204" name="Rectangle 6"/>
          <p:cNvSpPr txBox="1">
            <a:spLocks noGrp="1" noChangeArrowheads="1"/>
          </p:cNvSpPr>
          <p:nvPr/>
        </p:nvSpPr>
        <p:spPr bwMode="auto">
          <a:xfrm>
            <a:off x="5298993" y="9000593"/>
            <a:ext cx="912550" cy="181350"/>
          </a:xfrm>
          <a:prstGeom prst="rect">
            <a:avLst/>
          </a:prstGeom>
          <a:noFill/>
          <a:ln w="9525">
            <a:noFill/>
            <a:round/>
            <a:headEnd/>
            <a:tailEnd/>
          </a:ln>
        </p:spPr>
        <p:txBody>
          <a:bodyPr lIns="0" tIns="0" rIns="0" bIns="0"/>
          <a:lstStyle/>
          <a:p>
            <a:pPr algn="r" eaLnBrk="0" hangingPunct="0">
              <a:buClr>
                <a:srgbClr val="000000"/>
              </a:buClr>
              <a:buSzPct val="100000"/>
              <a:buFont typeface="Times New Roman" pitchFamily="18" charset="0"/>
              <a:buNone/>
              <a:tabLst>
                <a:tab pos="476250" algn="l"/>
                <a:tab pos="1430338" algn="l"/>
                <a:tab pos="2384425" algn="l"/>
                <a:tab pos="3338513" algn="l"/>
                <a:tab pos="4291013" algn="l"/>
                <a:tab pos="5245100" algn="l"/>
                <a:tab pos="6199188" algn="l"/>
                <a:tab pos="7153275" algn="l"/>
                <a:tab pos="8107363" algn="l"/>
                <a:tab pos="9061450" algn="l"/>
                <a:tab pos="10015538" algn="l"/>
                <a:tab pos="10969625" algn="l"/>
              </a:tabLst>
            </a:pPr>
            <a:r>
              <a:rPr lang="en-US" sz="1300">
                <a:solidFill>
                  <a:srgbClr val="000000"/>
                </a:solidFill>
                <a:latin typeface="Times New Roman" pitchFamily="18" charset="0"/>
                <a:ea typeface="Arial Unicode MS" pitchFamily="34" charset="-128"/>
                <a:cs typeface="Arial Unicode MS" pitchFamily="34" charset="-128"/>
              </a:rPr>
              <a:t>John Doe, Some Company</a:t>
            </a:r>
          </a:p>
        </p:txBody>
      </p:sp>
      <p:sp>
        <p:nvSpPr>
          <p:cNvPr id="51205" name="Rectangle 7"/>
          <p:cNvSpPr txBox="1">
            <a:spLocks noGrp="1" noChangeArrowheads="1"/>
          </p:cNvSpPr>
          <p:nvPr/>
        </p:nvSpPr>
        <p:spPr bwMode="auto">
          <a:xfrm>
            <a:off x="3186579" y="9000593"/>
            <a:ext cx="506065" cy="364185"/>
          </a:xfrm>
          <a:prstGeom prst="rect">
            <a:avLst/>
          </a:prstGeom>
          <a:noFill/>
          <a:ln w="9525">
            <a:noFill/>
            <a:round/>
            <a:headEnd/>
            <a:tailEnd/>
          </a:ln>
        </p:spPr>
        <p:txBody>
          <a:bodyPr lIns="0" tIns="0" rIns="0" bIns="0"/>
          <a:lstStyle/>
          <a:p>
            <a:pPr algn="r" eaLnBrk="0" hangingPunct="0">
              <a:buClr>
                <a:srgbClr val="000000"/>
              </a:buClr>
              <a:buSzPct val="100000"/>
              <a:buFont typeface="Times New Roman" pitchFamily="18" charset="0"/>
              <a:buNone/>
              <a:tabLst>
                <a:tab pos="0" algn="l"/>
                <a:tab pos="952500" algn="l"/>
                <a:tab pos="1906588" algn="l"/>
                <a:tab pos="2860675" algn="l"/>
                <a:tab pos="3814763" algn="l"/>
                <a:tab pos="4768850" algn="l"/>
                <a:tab pos="5722938" algn="l"/>
                <a:tab pos="6677025" algn="l"/>
                <a:tab pos="7631113" algn="l"/>
                <a:tab pos="8583613" algn="l"/>
                <a:tab pos="9537700" algn="l"/>
                <a:tab pos="10491788" algn="l"/>
              </a:tabLst>
            </a:pPr>
            <a:r>
              <a:rPr lang="en-US" sz="1300">
                <a:solidFill>
                  <a:srgbClr val="000000"/>
                </a:solidFill>
                <a:latin typeface="Times New Roman" pitchFamily="18" charset="0"/>
                <a:ea typeface="Arial Unicode MS" pitchFamily="34" charset="-128"/>
                <a:cs typeface="Arial Unicode MS" pitchFamily="34" charset="-128"/>
              </a:rPr>
              <a:t>Page </a:t>
            </a:r>
            <a:fld id="{0967D44C-99A6-4DBE-9265-826E4DACA310}" type="slidenum">
              <a:rPr lang="en-US" sz="1300">
                <a:solidFill>
                  <a:srgbClr val="000000"/>
                </a:solidFill>
                <a:latin typeface="Times New Roman" pitchFamily="18" charset="0"/>
                <a:ea typeface="Arial Unicode MS" pitchFamily="34" charset="-128"/>
                <a:cs typeface="Arial Unicode MS" pitchFamily="34" charset="-128"/>
              </a:rPr>
              <a:pPr algn="r" eaLnBrk="0" hangingPunct="0">
                <a:buClr>
                  <a:srgbClr val="000000"/>
                </a:buClr>
                <a:buSzPct val="100000"/>
                <a:buFont typeface="Times New Roman" pitchFamily="18" charset="0"/>
                <a:buNone/>
                <a:tabLst>
                  <a:tab pos="0" algn="l"/>
                  <a:tab pos="952500" algn="l"/>
                  <a:tab pos="1906588" algn="l"/>
                  <a:tab pos="2860675" algn="l"/>
                  <a:tab pos="3814763" algn="l"/>
                  <a:tab pos="4768850" algn="l"/>
                  <a:tab pos="5722938" algn="l"/>
                  <a:tab pos="6677025" algn="l"/>
                  <a:tab pos="7631113" algn="l"/>
                  <a:tab pos="8583613" algn="l"/>
                  <a:tab pos="9537700" algn="l"/>
                  <a:tab pos="10491788" algn="l"/>
                </a:tabLst>
              </a:pPr>
              <a:t>4</a:t>
            </a:fld>
            <a:endParaRPr lang="en-US" sz="1300">
              <a:solidFill>
                <a:srgbClr val="000000"/>
              </a:solidFill>
              <a:latin typeface="Times New Roman" pitchFamily="18" charset="0"/>
              <a:ea typeface="Arial Unicode MS" pitchFamily="34" charset="-128"/>
              <a:cs typeface="Arial Unicode MS" pitchFamily="34" charset="-128"/>
            </a:endParaRPr>
          </a:p>
        </p:txBody>
      </p:sp>
      <p:sp>
        <p:nvSpPr>
          <p:cNvPr id="51206" name="Text Box 1"/>
          <p:cNvSpPr txBox="1">
            <a:spLocks noChangeArrowheads="1"/>
          </p:cNvSpPr>
          <p:nvPr/>
        </p:nvSpPr>
        <p:spPr bwMode="auto">
          <a:xfrm>
            <a:off x="1141096" y="703103"/>
            <a:ext cx="4575808" cy="3473886"/>
          </a:xfrm>
          <a:prstGeom prst="rect">
            <a:avLst/>
          </a:prstGeom>
          <a:solidFill>
            <a:srgbClr val="FFFFFF"/>
          </a:solidFill>
          <a:ln w="9525">
            <a:solidFill>
              <a:srgbClr val="000000"/>
            </a:solidFill>
            <a:miter lim="800000"/>
            <a:headEnd/>
            <a:tailEnd/>
          </a:ln>
        </p:spPr>
        <p:txBody>
          <a:bodyPr wrap="none" lIns="95390" tIns="47695" rIns="95390" bIns="47695" anchor="ctr"/>
          <a:lstStyle/>
          <a:p>
            <a:pPr eaLnBrk="0" hangingPunct="0">
              <a:buClr>
                <a:srgbClr val="000000"/>
              </a:buClr>
              <a:buSzPct val="100000"/>
              <a:buFont typeface="Times New Roman" pitchFamily="18" charset="0"/>
              <a:buNone/>
            </a:pPr>
            <a:endParaRPr lang="en-US" sz="2400">
              <a:solidFill>
                <a:schemeClr val="bg1"/>
              </a:solidFill>
              <a:latin typeface="Times New Roman" pitchFamily="18" charset="0"/>
            </a:endParaRPr>
          </a:p>
        </p:txBody>
      </p:sp>
      <p:sp>
        <p:nvSpPr>
          <p:cNvPr id="51207" name="Rectangle 2"/>
          <p:cNvSpPr>
            <a:spLocks noGrp="1" noChangeArrowheads="1"/>
          </p:cNvSpPr>
          <p:nvPr>
            <p:ph type="body"/>
          </p:nvPr>
        </p:nvSpPr>
        <p:spPr>
          <a:xfrm>
            <a:off x="914183" y="4416311"/>
            <a:ext cx="5029635" cy="4278068"/>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Slide Image Placeholder 1"/>
          <p:cNvSpPr>
            <a:spLocks noGrp="1" noRot="1" noChangeAspect="1"/>
          </p:cNvSpPr>
          <p:nvPr>
            <p:ph type="sldImg"/>
          </p:nvPr>
        </p:nvSpPr>
        <p:spPr>
          <a:xfrm>
            <a:off x="1114425" y="703263"/>
            <a:ext cx="4629150" cy="3473450"/>
          </a:xfrm>
          <a:ln/>
        </p:spPr>
      </p:sp>
      <p:sp>
        <p:nvSpPr>
          <p:cNvPr id="5632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4" name="Header Placeholder 3"/>
          <p:cNvSpPr>
            <a:spLocks noGrp="1"/>
          </p:cNvSpPr>
          <p:nvPr>
            <p:ph type="hdr" sz="quarter"/>
          </p:nvPr>
        </p:nvSpPr>
        <p:spPr>
          <a:xfrm>
            <a:off x="4017617" y="95706"/>
            <a:ext cx="2195858" cy="215444"/>
          </a:xfrm>
        </p:spPr>
        <p:txBody>
          <a:bodyPr/>
          <a:lstStyle/>
          <a:p>
            <a:pPr>
              <a:defRPr/>
            </a:pPr>
            <a:r>
              <a:rPr lang="en-US" smtClean="0"/>
              <a:t>doc.: IEEE 802.11-15/0015r3</a:t>
            </a:r>
            <a:endParaRPr lang="en-US"/>
          </a:p>
        </p:txBody>
      </p:sp>
      <p:sp>
        <p:nvSpPr>
          <p:cNvPr id="5" name="Date Placeholder 4"/>
          <p:cNvSpPr>
            <a:spLocks noGrp="1"/>
          </p:cNvSpPr>
          <p:nvPr>
            <p:ph type="dt" sz="quarter" idx="1"/>
          </p:nvPr>
        </p:nvSpPr>
        <p:spPr>
          <a:xfrm>
            <a:off x="646113" y="95706"/>
            <a:ext cx="753411" cy="215444"/>
          </a:xfrm>
        </p:spPr>
        <p:txBody>
          <a:bodyPr/>
          <a:lstStyle/>
          <a:p>
            <a:pPr>
              <a:defRPr/>
            </a:pPr>
            <a:r>
              <a:rPr lang="en-US" smtClean="0"/>
              <a:t>May 2013</a:t>
            </a:r>
            <a:endParaRPr lang="en-US"/>
          </a:p>
        </p:txBody>
      </p:sp>
      <p:sp>
        <p:nvSpPr>
          <p:cNvPr id="6" name="Footer Placeholder 5"/>
          <p:cNvSpPr>
            <a:spLocks noGrp="1"/>
          </p:cNvSpPr>
          <p:nvPr>
            <p:ph type="ftr" sz="quarter" idx="4"/>
          </p:nvPr>
        </p:nvSpPr>
        <p:spPr>
          <a:xfrm>
            <a:off x="3019524" y="9001125"/>
            <a:ext cx="3193951" cy="184666"/>
          </a:xfrm>
        </p:spPr>
        <p:txBody>
          <a:bodyPr/>
          <a:lstStyle/>
          <a:p>
            <a:pPr lvl="4">
              <a:defRPr/>
            </a:pPr>
            <a:r>
              <a:rPr lang="en-US" smtClean="0"/>
              <a:t>Osama Aboul-Magd (Huawei Technologies)</a:t>
            </a:r>
            <a:endParaRPr lang="en-US"/>
          </a:p>
        </p:txBody>
      </p:sp>
      <p:sp>
        <p:nvSpPr>
          <p:cNvPr id="56326" name="Slide Number Placeholder 6"/>
          <p:cNvSpPr>
            <a:spLocks noGrp="1"/>
          </p:cNvSpPr>
          <p:nvPr>
            <p:ph type="sldNum" sz="quarter" idx="5"/>
          </p:nvPr>
        </p:nvSpPr>
        <p:spPr>
          <a:xfrm>
            <a:off x="3278936" y="9001125"/>
            <a:ext cx="415177"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defRPr sz="1200">
                <a:solidFill>
                  <a:schemeClr val="tx1"/>
                </a:solidFill>
                <a:latin typeface="Times New Roman" pitchFamily="18" charset="0"/>
                <a:ea typeface="MS PGothic" pitchFamily="34" charset="-128"/>
              </a:defRPr>
            </a:lvl1pPr>
            <a:lvl2pPr marL="742950" indent="-285750" defTabSz="933450">
              <a:defRPr sz="1200">
                <a:solidFill>
                  <a:schemeClr val="tx1"/>
                </a:solidFill>
                <a:latin typeface="Times New Roman" pitchFamily="18" charset="0"/>
                <a:ea typeface="MS PGothic" pitchFamily="34" charset="-128"/>
              </a:defRPr>
            </a:lvl2pPr>
            <a:lvl3pPr marL="1143000" indent="-228600" defTabSz="933450">
              <a:defRPr sz="1200">
                <a:solidFill>
                  <a:schemeClr val="tx1"/>
                </a:solidFill>
                <a:latin typeface="Times New Roman" pitchFamily="18" charset="0"/>
                <a:ea typeface="MS PGothic" pitchFamily="34" charset="-128"/>
              </a:defRPr>
            </a:lvl3pPr>
            <a:lvl4pPr marL="1600200" indent="-228600" defTabSz="933450">
              <a:defRPr sz="1200">
                <a:solidFill>
                  <a:schemeClr val="tx1"/>
                </a:solidFill>
                <a:latin typeface="Times New Roman" pitchFamily="18" charset="0"/>
                <a:ea typeface="MS PGothic" pitchFamily="34" charset="-128"/>
              </a:defRPr>
            </a:lvl4pPr>
            <a:lvl5pPr marL="2057400" indent="-228600" defTabSz="933450">
              <a:defRPr sz="1200">
                <a:solidFill>
                  <a:schemeClr val="tx1"/>
                </a:solidFill>
                <a:latin typeface="Times New Roman" pitchFamily="18" charset="0"/>
                <a:ea typeface="MS PGothic" pitchFamily="34" charset="-128"/>
              </a:defRPr>
            </a:lvl5pPr>
            <a:lvl6pPr marL="2514600" indent="-228600" defTabSz="933450" eaLnBrk="0" fontAlgn="base" hangingPunct="0">
              <a:spcBef>
                <a:spcPct val="0"/>
              </a:spcBef>
              <a:spcAft>
                <a:spcPct val="0"/>
              </a:spcAft>
              <a:defRPr sz="1200">
                <a:solidFill>
                  <a:schemeClr val="tx1"/>
                </a:solidFill>
                <a:latin typeface="Times New Roman" pitchFamily="18" charset="0"/>
                <a:ea typeface="MS PGothic" pitchFamily="34" charset="-128"/>
              </a:defRPr>
            </a:lvl6pPr>
            <a:lvl7pPr marL="2971800" indent="-228600" defTabSz="933450" eaLnBrk="0" fontAlgn="base" hangingPunct="0">
              <a:spcBef>
                <a:spcPct val="0"/>
              </a:spcBef>
              <a:spcAft>
                <a:spcPct val="0"/>
              </a:spcAft>
              <a:defRPr sz="1200">
                <a:solidFill>
                  <a:schemeClr val="tx1"/>
                </a:solidFill>
                <a:latin typeface="Times New Roman" pitchFamily="18" charset="0"/>
                <a:ea typeface="MS PGothic" pitchFamily="34" charset="-128"/>
              </a:defRPr>
            </a:lvl7pPr>
            <a:lvl8pPr marL="3429000" indent="-228600" defTabSz="933450" eaLnBrk="0" fontAlgn="base" hangingPunct="0">
              <a:spcBef>
                <a:spcPct val="0"/>
              </a:spcBef>
              <a:spcAft>
                <a:spcPct val="0"/>
              </a:spcAft>
              <a:defRPr sz="1200">
                <a:solidFill>
                  <a:schemeClr val="tx1"/>
                </a:solidFill>
                <a:latin typeface="Times New Roman" pitchFamily="18" charset="0"/>
                <a:ea typeface="MS PGothic" pitchFamily="34" charset="-128"/>
              </a:defRPr>
            </a:lvl8pPr>
            <a:lvl9pPr marL="3886200" indent="-228600" defTabSz="933450" eaLnBrk="0" fontAlgn="base" hangingPunct="0">
              <a:spcBef>
                <a:spcPct val="0"/>
              </a:spcBef>
              <a:spcAft>
                <a:spcPct val="0"/>
              </a:spcAft>
              <a:defRPr sz="1200">
                <a:solidFill>
                  <a:schemeClr val="tx1"/>
                </a:solidFill>
                <a:latin typeface="Times New Roman" pitchFamily="18" charset="0"/>
                <a:ea typeface="MS PGothic" pitchFamily="34" charset="-128"/>
              </a:defRPr>
            </a:lvl9pPr>
          </a:lstStyle>
          <a:p>
            <a:r>
              <a:rPr lang="en-US" altLang="en-US"/>
              <a:t>Page </a:t>
            </a:r>
            <a:fld id="{12562C80-526D-48D0-98A1-171BEC3B1039}" type="slidenum">
              <a:rPr lang="en-US" altLang="en-US"/>
              <a:pPr/>
              <a:t>5</a:t>
            </a:fld>
            <a:endParaRPr lang="en-US"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Slide Image Placeholder 1"/>
          <p:cNvSpPr>
            <a:spLocks noGrp="1" noRot="1" noChangeAspect="1"/>
          </p:cNvSpPr>
          <p:nvPr>
            <p:ph type="sldImg"/>
          </p:nvPr>
        </p:nvSpPr>
        <p:spPr>
          <a:xfrm>
            <a:off x="1114425" y="703263"/>
            <a:ext cx="4629150" cy="3473450"/>
          </a:xfrm>
          <a:ln/>
        </p:spPr>
      </p:sp>
      <p:sp>
        <p:nvSpPr>
          <p:cNvPr id="58370"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4" name="Header Placeholder 3"/>
          <p:cNvSpPr>
            <a:spLocks noGrp="1"/>
          </p:cNvSpPr>
          <p:nvPr>
            <p:ph type="hdr" sz="quarter"/>
          </p:nvPr>
        </p:nvSpPr>
        <p:spPr>
          <a:xfrm>
            <a:off x="4017617" y="95706"/>
            <a:ext cx="2195858" cy="215444"/>
          </a:xfrm>
        </p:spPr>
        <p:txBody>
          <a:bodyPr/>
          <a:lstStyle/>
          <a:p>
            <a:pPr>
              <a:defRPr/>
            </a:pPr>
            <a:r>
              <a:rPr lang="en-US" smtClean="0"/>
              <a:t>doc.: IEEE 802.11-15/0015r3</a:t>
            </a:r>
            <a:endParaRPr lang="en-US"/>
          </a:p>
        </p:txBody>
      </p:sp>
      <p:sp>
        <p:nvSpPr>
          <p:cNvPr id="5" name="Date Placeholder 4"/>
          <p:cNvSpPr>
            <a:spLocks noGrp="1"/>
          </p:cNvSpPr>
          <p:nvPr>
            <p:ph type="dt" sz="quarter" idx="1"/>
          </p:nvPr>
        </p:nvSpPr>
        <p:spPr>
          <a:xfrm>
            <a:off x="646113" y="95706"/>
            <a:ext cx="753411" cy="215444"/>
          </a:xfrm>
        </p:spPr>
        <p:txBody>
          <a:bodyPr/>
          <a:lstStyle/>
          <a:p>
            <a:pPr>
              <a:defRPr/>
            </a:pPr>
            <a:r>
              <a:rPr lang="en-US" smtClean="0"/>
              <a:t>May 2013</a:t>
            </a:r>
            <a:endParaRPr lang="en-US"/>
          </a:p>
        </p:txBody>
      </p:sp>
      <p:sp>
        <p:nvSpPr>
          <p:cNvPr id="6" name="Footer Placeholder 5"/>
          <p:cNvSpPr>
            <a:spLocks noGrp="1"/>
          </p:cNvSpPr>
          <p:nvPr>
            <p:ph type="ftr" sz="quarter" idx="4"/>
          </p:nvPr>
        </p:nvSpPr>
        <p:spPr>
          <a:xfrm>
            <a:off x="3019524" y="9001125"/>
            <a:ext cx="3193951" cy="184666"/>
          </a:xfrm>
        </p:spPr>
        <p:txBody>
          <a:bodyPr/>
          <a:lstStyle/>
          <a:p>
            <a:pPr lvl="4">
              <a:defRPr/>
            </a:pPr>
            <a:r>
              <a:rPr lang="en-US" smtClean="0"/>
              <a:t>Osama Aboul-Magd (Huawei Technologies)</a:t>
            </a:r>
            <a:endParaRPr lang="en-US"/>
          </a:p>
        </p:txBody>
      </p:sp>
      <p:sp>
        <p:nvSpPr>
          <p:cNvPr id="58374" name="Slide Number Placeholder 6"/>
          <p:cNvSpPr>
            <a:spLocks noGrp="1"/>
          </p:cNvSpPr>
          <p:nvPr>
            <p:ph type="sldNum" sz="quarter" idx="5"/>
          </p:nvPr>
        </p:nvSpPr>
        <p:spPr>
          <a:xfrm>
            <a:off x="3278936" y="9001125"/>
            <a:ext cx="415177"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defRPr sz="1200">
                <a:solidFill>
                  <a:schemeClr val="tx1"/>
                </a:solidFill>
                <a:latin typeface="Times New Roman" pitchFamily="18" charset="0"/>
                <a:ea typeface="MS PGothic" pitchFamily="34" charset="-128"/>
              </a:defRPr>
            </a:lvl1pPr>
            <a:lvl2pPr marL="742950" indent="-285750" defTabSz="933450">
              <a:defRPr sz="1200">
                <a:solidFill>
                  <a:schemeClr val="tx1"/>
                </a:solidFill>
                <a:latin typeface="Times New Roman" pitchFamily="18" charset="0"/>
                <a:ea typeface="MS PGothic" pitchFamily="34" charset="-128"/>
              </a:defRPr>
            </a:lvl2pPr>
            <a:lvl3pPr marL="1143000" indent="-228600" defTabSz="933450">
              <a:defRPr sz="1200">
                <a:solidFill>
                  <a:schemeClr val="tx1"/>
                </a:solidFill>
                <a:latin typeface="Times New Roman" pitchFamily="18" charset="0"/>
                <a:ea typeface="MS PGothic" pitchFamily="34" charset="-128"/>
              </a:defRPr>
            </a:lvl3pPr>
            <a:lvl4pPr marL="1600200" indent="-228600" defTabSz="933450">
              <a:defRPr sz="1200">
                <a:solidFill>
                  <a:schemeClr val="tx1"/>
                </a:solidFill>
                <a:latin typeface="Times New Roman" pitchFamily="18" charset="0"/>
                <a:ea typeface="MS PGothic" pitchFamily="34" charset="-128"/>
              </a:defRPr>
            </a:lvl4pPr>
            <a:lvl5pPr marL="2057400" indent="-228600" defTabSz="933450">
              <a:defRPr sz="1200">
                <a:solidFill>
                  <a:schemeClr val="tx1"/>
                </a:solidFill>
                <a:latin typeface="Times New Roman" pitchFamily="18" charset="0"/>
                <a:ea typeface="MS PGothic" pitchFamily="34" charset="-128"/>
              </a:defRPr>
            </a:lvl5pPr>
            <a:lvl6pPr marL="2514600" indent="-228600" defTabSz="933450" eaLnBrk="0" fontAlgn="base" hangingPunct="0">
              <a:spcBef>
                <a:spcPct val="0"/>
              </a:spcBef>
              <a:spcAft>
                <a:spcPct val="0"/>
              </a:spcAft>
              <a:defRPr sz="1200">
                <a:solidFill>
                  <a:schemeClr val="tx1"/>
                </a:solidFill>
                <a:latin typeface="Times New Roman" pitchFamily="18" charset="0"/>
                <a:ea typeface="MS PGothic" pitchFamily="34" charset="-128"/>
              </a:defRPr>
            </a:lvl6pPr>
            <a:lvl7pPr marL="2971800" indent="-228600" defTabSz="933450" eaLnBrk="0" fontAlgn="base" hangingPunct="0">
              <a:spcBef>
                <a:spcPct val="0"/>
              </a:spcBef>
              <a:spcAft>
                <a:spcPct val="0"/>
              </a:spcAft>
              <a:defRPr sz="1200">
                <a:solidFill>
                  <a:schemeClr val="tx1"/>
                </a:solidFill>
                <a:latin typeface="Times New Roman" pitchFamily="18" charset="0"/>
                <a:ea typeface="MS PGothic" pitchFamily="34" charset="-128"/>
              </a:defRPr>
            </a:lvl7pPr>
            <a:lvl8pPr marL="3429000" indent="-228600" defTabSz="933450" eaLnBrk="0" fontAlgn="base" hangingPunct="0">
              <a:spcBef>
                <a:spcPct val="0"/>
              </a:spcBef>
              <a:spcAft>
                <a:spcPct val="0"/>
              </a:spcAft>
              <a:defRPr sz="1200">
                <a:solidFill>
                  <a:schemeClr val="tx1"/>
                </a:solidFill>
                <a:latin typeface="Times New Roman" pitchFamily="18" charset="0"/>
                <a:ea typeface="MS PGothic" pitchFamily="34" charset="-128"/>
              </a:defRPr>
            </a:lvl8pPr>
            <a:lvl9pPr marL="3886200" indent="-228600" defTabSz="933450" eaLnBrk="0" fontAlgn="base" hangingPunct="0">
              <a:spcBef>
                <a:spcPct val="0"/>
              </a:spcBef>
              <a:spcAft>
                <a:spcPct val="0"/>
              </a:spcAft>
              <a:defRPr sz="1200">
                <a:solidFill>
                  <a:schemeClr val="tx1"/>
                </a:solidFill>
                <a:latin typeface="Times New Roman" pitchFamily="18" charset="0"/>
                <a:ea typeface="MS PGothic" pitchFamily="34" charset="-128"/>
              </a:defRPr>
            </a:lvl9pPr>
          </a:lstStyle>
          <a:p>
            <a:r>
              <a:rPr lang="en-US" altLang="en-US"/>
              <a:t>Page </a:t>
            </a:r>
            <a:fld id="{EC490B79-C76C-4CFB-AEE0-AFF5C5D255DB}" type="slidenum">
              <a:rPr lang="en-US" altLang="en-US"/>
              <a:pPr/>
              <a:t>6</a:t>
            </a:fld>
            <a:endParaRPr lang="en-US"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802.11-15/0015r3</a:t>
            </a:r>
            <a:endParaRPr lang="en-US"/>
          </a:p>
        </p:txBody>
      </p:sp>
      <p:sp>
        <p:nvSpPr>
          <p:cNvPr id="5" name="Date Placeholder 4"/>
          <p:cNvSpPr>
            <a:spLocks noGrp="1"/>
          </p:cNvSpPr>
          <p:nvPr>
            <p:ph type="dt" idx="11"/>
          </p:nvPr>
        </p:nvSpPr>
        <p:spPr/>
        <p:txBody>
          <a:bodyPr/>
          <a:lstStyle/>
          <a:p>
            <a:pPr>
              <a:defRPr/>
            </a:pPr>
            <a:r>
              <a:rPr lang="en-US" smtClean="0"/>
              <a:t>January 2015</a:t>
            </a:r>
            <a:endParaRPr lang="en-US" dirty="0"/>
          </a:p>
        </p:txBody>
      </p:sp>
      <p:sp>
        <p:nvSpPr>
          <p:cNvPr id="6" name="Footer Placeholder 5"/>
          <p:cNvSpPr>
            <a:spLocks noGrp="1"/>
          </p:cNvSpPr>
          <p:nvPr>
            <p:ph type="ftr" sz="quarter" idx="12"/>
          </p:nvPr>
        </p:nvSpPr>
        <p:spPr/>
        <p:txBody>
          <a:bodyPr/>
          <a:lstStyle/>
          <a:p>
            <a:pPr lvl="4">
              <a:defRPr/>
            </a:pPr>
            <a:r>
              <a:rPr lang="en-US" smtClean="0"/>
              <a:t>Dorothy Stanley (Aruba Networks)</a:t>
            </a:r>
            <a:endParaRPr lang="en-US"/>
          </a:p>
        </p:txBody>
      </p:sp>
      <p:sp>
        <p:nvSpPr>
          <p:cNvPr id="7" name="Slide Number Placeholder 6"/>
          <p:cNvSpPr>
            <a:spLocks noGrp="1"/>
          </p:cNvSpPr>
          <p:nvPr>
            <p:ph type="sldNum" sz="quarter" idx="13"/>
          </p:nvPr>
        </p:nvSpPr>
        <p:spPr/>
        <p:txBody>
          <a:bodyPr/>
          <a:lstStyle/>
          <a:p>
            <a:pPr>
              <a:defRPr/>
            </a:pPr>
            <a:r>
              <a:rPr lang="en-US" smtClean="0"/>
              <a:t>Page </a:t>
            </a:r>
            <a:fld id="{51B966A9-53E8-431F-AD94-BCA61E341CFC}" type="slidenum">
              <a:rPr lang="en-US" smtClean="0"/>
              <a:pPr>
                <a:defRPr/>
              </a:pPr>
              <a:t>7</a:t>
            </a:fld>
            <a:endParaRPr lang="en-US"/>
          </a:p>
        </p:txBody>
      </p:sp>
    </p:spTree>
    <p:extLst>
      <p:ext uri="{BB962C8B-B14F-4D97-AF65-F5344CB8AC3E}">
        <p14:creationId xmlns:p14="http://schemas.microsoft.com/office/powerpoint/2010/main" val="23435148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802.11-15/0015r3</a:t>
            </a:r>
            <a:endParaRPr lang="en-US"/>
          </a:p>
        </p:txBody>
      </p:sp>
      <p:sp>
        <p:nvSpPr>
          <p:cNvPr id="5" name="Date Placeholder 4"/>
          <p:cNvSpPr>
            <a:spLocks noGrp="1"/>
          </p:cNvSpPr>
          <p:nvPr>
            <p:ph type="dt" idx="11"/>
          </p:nvPr>
        </p:nvSpPr>
        <p:spPr/>
        <p:txBody>
          <a:bodyPr/>
          <a:lstStyle/>
          <a:p>
            <a:pPr>
              <a:defRPr/>
            </a:pPr>
            <a:r>
              <a:rPr lang="en-US" smtClean="0"/>
              <a:t>January 2015</a:t>
            </a:r>
            <a:endParaRPr lang="en-US" dirty="0"/>
          </a:p>
        </p:txBody>
      </p:sp>
      <p:sp>
        <p:nvSpPr>
          <p:cNvPr id="6" name="Footer Placeholder 5"/>
          <p:cNvSpPr>
            <a:spLocks noGrp="1"/>
          </p:cNvSpPr>
          <p:nvPr>
            <p:ph type="ftr" sz="quarter" idx="12"/>
          </p:nvPr>
        </p:nvSpPr>
        <p:spPr/>
        <p:txBody>
          <a:bodyPr/>
          <a:lstStyle/>
          <a:p>
            <a:pPr lvl="4">
              <a:defRPr/>
            </a:pPr>
            <a:r>
              <a:rPr lang="en-US" smtClean="0"/>
              <a:t>Bruce Kraemer, Marvell</a:t>
            </a:r>
            <a:endParaRPr lang="en-US"/>
          </a:p>
        </p:txBody>
      </p:sp>
      <p:sp>
        <p:nvSpPr>
          <p:cNvPr id="7" name="Slide Number Placeholder 6"/>
          <p:cNvSpPr>
            <a:spLocks noGrp="1"/>
          </p:cNvSpPr>
          <p:nvPr>
            <p:ph type="sldNum" sz="quarter" idx="13"/>
          </p:nvPr>
        </p:nvSpPr>
        <p:spPr/>
        <p:txBody>
          <a:bodyPr/>
          <a:lstStyle/>
          <a:p>
            <a:pPr>
              <a:defRPr/>
            </a:pPr>
            <a:r>
              <a:rPr lang="en-US" smtClean="0"/>
              <a:t>Page </a:t>
            </a:r>
            <a:fld id="{51B966A9-53E8-431F-AD94-BCA61E341CFC}" type="slidenum">
              <a:rPr lang="en-US" smtClean="0"/>
              <a:pPr>
                <a:defRPr/>
              </a:pPr>
              <a:t>8</a:t>
            </a:fld>
            <a:endParaRPr lang="en-US"/>
          </a:p>
        </p:txBody>
      </p:sp>
    </p:spTree>
    <p:extLst>
      <p:ext uri="{BB962C8B-B14F-4D97-AF65-F5344CB8AC3E}">
        <p14:creationId xmlns:p14="http://schemas.microsoft.com/office/powerpoint/2010/main" val="28237119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4563">
              <a:defRPr sz="2400" b="1">
                <a:solidFill>
                  <a:schemeClr val="tx1"/>
                </a:solidFill>
                <a:latin typeface="Times New Roman" panose="02020603050405020304" pitchFamily="18" charset="0"/>
              </a:defRPr>
            </a:lvl1pPr>
            <a:lvl2pPr marL="746125" indent="-285750" defTabSz="944563">
              <a:defRPr sz="2400" b="1">
                <a:solidFill>
                  <a:schemeClr val="tx1"/>
                </a:solidFill>
                <a:latin typeface="Times New Roman" panose="02020603050405020304" pitchFamily="18" charset="0"/>
              </a:defRPr>
            </a:lvl2pPr>
            <a:lvl3pPr marL="1147763" indent="-228600" defTabSz="944563">
              <a:defRPr sz="2400" b="1">
                <a:solidFill>
                  <a:schemeClr val="tx1"/>
                </a:solidFill>
                <a:latin typeface="Times New Roman" panose="02020603050405020304" pitchFamily="18" charset="0"/>
              </a:defRPr>
            </a:lvl3pPr>
            <a:lvl4pPr marL="1608138" indent="-228600" defTabSz="944563">
              <a:defRPr sz="2400" b="1">
                <a:solidFill>
                  <a:schemeClr val="tx1"/>
                </a:solidFill>
                <a:latin typeface="Times New Roman" panose="02020603050405020304" pitchFamily="18" charset="0"/>
              </a:defRPr>
            </a:lvl4pPr>
            <a:lvl5pPr marL="2068513" indent="-228600" defTabSz="944563">
              <a:defRPr sz="2400" b="1">
                <a:solidFill>
                  <a:schemeClr val="tx1"/>
                </a:solidFill>
                <a:latin typeface="Times New Roman" panose="02020603050405020304" pitchFamily="18" charset="0"/>
              </a:defRPr>
            </a:lvl5pPr>
            <a:lvl6pPr marL="2525713" indent="-228600" defTabSz="944563" eaLnBrk="0" fontAlgn="base" hangingPunct="0">
              <a:spcBef>
                <a:spcPct val="0"/>
              </a:spcBef>
              <a:spcAft>
                <a:spcPct val="0"/>
              </a:spcAft>
              <a:defRPr sz="2400" b="1">
                <a:solidFill>
                  <a:schemeClr val="tx1"/>
                </a:solidFill>
                <a:latin typeface="Times New Roman" panose="02020603050405020304" pitchFamily="18" charset="0"/>
              </a:defRPr>
            </a:lvl6pPr>
            <a:lvl7pPr marL="2982913" indent="-228600" defTabSz="944563" eaLnBrk="0" fontAlgn="base" hangingPunct="0">
              <a:spcBef>
                <a:spcPct val="0"/>
              </a:spcBef>
              <a:spcAft>
                <a:spcPct val="0"/>
              </a:spcAft>
              <a:defRPr sz="2400" b="1">
                <a:solidFill>
                  <a:schemeClr val="tx1"/>
                </a:solidFill>
                <a:latin typeface="Times New Roman" panose="02020603050405020304" pitchFamily="18" charset="0"/>
              </a:defRPr>
            </a:lvl7pPr>
            <a:lvl8pPr marL="3440113" indent="-228600" defTabSz="944563" eaLnBrk="0" fontAlgn="base" hangingPunct="0">
              <a:spcBef>
                <a:spcPct val="0"/>
              </a:spcBef>
              <a:spcAft>
                <a:spcPct val="0"/>
              </a:spcAft>
              <a:defRPr sz="2400" b="1">
                <a:solidFill>
                  <a:schemeClr val="tx1"/>
                </a:solidFill>
                <a:latin typeface="Times New Roman" panose="02020603050405020304" pitchFamily="18" charset="0"/>
              </a:defRPr>
            </a:lvl8pPr>
            <a:lvl9pPr marL="3897313" indent="-228600" defTabSz="944563" eaLnBrk="0" fontAlgn="base" hangingPunct="0">
              <a:spcBef>
                <a:spcPct val="0"/>
              </a:spcBef>
              <a:spcAft>
                <a:spcPct val="0"/>
              </a:spcAft>
              <a:defRPr sz="2400" b="1">
                <a:solidFill>
                  <a:schemeClr val="tx1"/>
                </a:solidFill>
                <a:latin typeface="Times New Roman" panose="02020603050405020304" pitchFamily="18" charset="0"/>
              </a:defRPr>
            </a:lvl9pPr>
          </a:lstStyle>
          <a:p>
            <a:r>
              <a:rPr lang="en-US" sz="1400" smtClean="0"/>
              <a:t>doc.: IEEE 802.11-15/0015r3</a:t>
            </a:r>
            <a:endParaRPr lang="en-US" sz="1400" smtClean="0"/>
          </a:p>
        </p:txBody>
      </p:sp>
      <p:sp>
        <p:nvSpPr>
          <p:cNvPr id="16387"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4563">
              <a:defRPr sz="2400" b="1">
                <a:solidFill>
                  <a:schemeClr val="tx1"/>
                </a:solidFill>
                <a:latin typeface="Times New Roman" panose="02020603050405020304" pitchFamily="18" charset="0"/>
              </a:defRPr>
            </a:lvl1pPr>
            <a:lvl2pPr marL="746125" indent="-285750" defTabSz="944563">
              <a:defRPr sz="2400" b="1">
                <a:solidFill>
                  <a:schemeClr val="tx1"/>
                </a:solidFill>
                <a:latin typeface="Times New Roman" panose="02020603050405020304" pitchFamily="18" charset="0"/>
              </a:defRPr>
            </a:lvl2pPr>
            <a:lvl3pPr marL="1147763" indent="-228600" defTabSz="944563">
              <a:defRPr sz="2400" b="1">
                <a:solidFill>
                  <a:schemeClr val="tx1"/>
                </a:solidFill>
                <a:latin typeface="Times New Roman" panose="02020603050405020304" pitchFamily="18" charset="0"/>
              </a:defRPr>
            </a:lvl3pPr>
            <a:lvl4pPr marL="1608138" indent="-228600" defTabSz="944563">
              <a:defRPr sz="2400" b="1">
                <a:solidFill>
                  <a:schemeClr val="tx1"/>
                </a:solidFill>
                <a:latin typeface="Times New Roman" panose="02020603050405020304" pitchFamily="18" charset="0"/>
              </a:defRPr>
            </a:lvl4pPr>
            <a:lvl5pPr marL="2068513" indent="-228600" defTabSz="944563">
              <a:defRPr sz="2400" b="1">
                <a:solidFill>
                  <a:schemeClr val="tx1"/>
                </a:solidFill>
                <a:latin typeface="Times New Roman" panose="02020603050405020304" pitchFamily="18" charset="0"/>
              </a:defRPr>
            </a:lvl5pPr>
            <a:lvl6pPr marL="2525713" indent="-228600" defTabSz="944563" eaLnBrk="0" fontAlgn="base" hangingPunct="0">
              <a:spcBef>
                <a:spcPct val="0"/>
              </a:spcBef>
              <a:spcAft>
                <a:spcPct val="0"/>
              </a:spcAft>
              <a:defRPr sz="2400" b="1">
                <a:solidFill>
                  <a:schemeClr val="tx1"/>
                </a:solidFill>
                <a:latin typeface="Times New Roman" panose="02020603050405020304" pitchFamily="18" charset="0"/>
              </a:defRPr>
            </a:lvl6pPr>
            <a:lvl7pPr marL="2982913" indent="-228600" defTabSz="944563" eaLnBrk="0" fontAlgn="base" hangingPunct="0">
              <a:spcBef>
                <a:spcPct val="0"/>
              </a:spcBef>
              <a:spcAft>
                <a:spcPct val="0"/>
              </a:spcAft>
              <a:defRPr sz="2400" b="1">
                <a:solidFill>
                  <a:schemeClr val="tx1"/>
                </a:solidFill>
                <a:latin typeface="Times New Roman" panose="02020603050405020304" pitchFamily="18" charset="0"/>
              </a:defRPr>
            </a:lvl7pPr>
            <a:lvl8pPr marL="3440113" indent="-228600" defTabSz="944563" eaLnBrk="0" fontAlgn="base" hangingPunct="0">
              <a:spcBef>
                <a:spcPct val="0"/>
              </a:spcBef>
              <a:spcAft>
                <a:spcPct val="0"/>
              </a:spcAft>
              <a:defRPr sz="2400" b="1">
                <a:solidFill>
                  <a:schemeClr val="tx1"/>
                </a:solidFill>
                <a:latin typeface="Times New Roman" panose="02020603050405020304" pitchFamily="18" charset="0"/>
              </a:defRPr>
            </a:lvl8pPr>
            <a:lvl9pPr marL="3897313" indent="-228600" defTabSz="944563" eaLnBrk="0" fontAlgn="base" hangingPunct="0">
              <a:spcBef>
                <a:spcPct val="0"/>
              </a:spcBef>
              <a:spcAft>
                <a:spcPct val="0"/>
              </a:spcAft>
              <a:defRPr sz="2400" b="1">
                <a:solidFill>
                  <a:schemeClr val="tx1"/>
                </a:solidFill>
                <a:latin typeface="Times New Roman" panose="02020603050405020304" pitchFamily="18" charset="0"/>
              </a:defRPr>
            </a:lvl9pPr>
          </a:lstStyle>
          <a:p>
            <a:r>
              <a:rPr lang="en-US" sz="1400" smtClean="0"/>
              <a:t>March 2014</a:t>
            </a:r>
          </a:p>
        </p:txBody>
      </p:sp>
      <p:sp>
        <p:nvSpPr>
          <p:cNvPr id="16388"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4488" indent="-344488" defTabSz="944563">
              <a:defRPr sz="2400" b="1">
                <a:solidFill>
                  <a:schemeClr val="tx1"/>
                </a:solidFill>
                <a:latin typeface="Times New Roman" panose="02020603050405020304" pitchFamily="18" charset="0"/>
              </a:defRPr>
            </a:lvl1pPr>
            <a:lvl2pPr marL="746125" indent="-285750" defTabSz="944563">
              <a:defRPr sz="2400" b="1">
                <a:solidFill>
                  <a:schemeClr val="tx1"/>
                </a:solidFill>
                <a:latin typeface="Times New Roman" panose="02020603050405020304" pitchFamily="18" charset="0"/>
              </a:defRPr>
            </a:lvl2pPr>
            <a:lvl3pPr marL="1147763" indent="-228600" defTabSz="944563">
              <a:defRPr sz="2400" b="1">
                <a:solidFill>
                  <a:schemeClr val="tx1"/>
                </a:solidFill>
                <a:latin typeface="Times New Roman" panose="02020603050405020304" pitchFamily="18" charset="0"/>
              </a:defRPr>
            </a:lvl3pPr>
            <a:lvl4pPr marL="1608138" indent="-228600" defTabSz="944563">
              <a:defRPr sz="2400" b="1">
                <a:solidFill>
                  <a:schemeClr val="tx1"/>
                </a:solidFill>
                <a:latin typeface="Times New Roman" panose="02020603050405020304" pitchFamily="18" charset="0"/>
              </a:defRPr>
            </a:lvl4pPr>
            <a:lvl5pPr marL="458788" defTabSz="944563">
              <a:defRPr sz="2400" b="1">
                <a:solidFill>
                  <a:schemeClr val="tx1"/>
                </a:solidFill>
                <a:latin typeface="Times New Roman" panose="02020603050405020304" pitchFamily="18" charset="0"/>
              </a:defRPr>
            </a:lvl5pPr>
            <a:lvl6pPr marL="915988" defTabSz="944563" eaLnBrk="0" fontAlgn="base" hangingPunct="0">
              <a:spcBef>
                <a:spcPct val="0"/>
              </a:spcBef>
              <a:spcAft>
                <a:spcPct val="0"/>
              </a:spcAft>
              <a:defRPr sz="2400" b="1">
                <a:solidFill>
                  <a:schemeClr val="tx1"/>
                </a:solidFill>
                <a:latin typeface="Times New Roman" panose="02020603050405020304" pitchFamily="18" charset="0"/>
              </a:defRPr>
            </a:lvl6pPr>
            <a:lvl7pPr marL="1373188" defTabSz="944563" eaLnBrk="0" fontAlgn="base" hangingPunct="0">
              <a:spcBef>
                <a:spcPct val="0"/>
              </a:spcBef>
              <a:spcAft>
                <a:spcPct val="0"/>
              </a:spcAft>
              <a:defRPr sz="2400" b="1">
                <a:solidFill>
                  <a:schemeClr val="tx1"/>
                </a:solidFill>
                <a:latin typeface="Times New Roman" panose="02020603050405020304" pitchFamily="18" charset="0"/>
              </a:defRPr>
            </a:lvl7pPr>
            <a:lvl8pPr marL="1830388" defTabSz="944563" eaLnBrk="0" fontAlgn="base" hangingPunct="0">
              <a:spcBef>
                <a:spcPct val="0"/>
              </a:spcBef>
              <a:spcAft>
                <a:spcPct val="0"/>
              </a:spcAft>
              <a:defRPr sz="2400" b="1">
                <a:solidFill>
                  <a:schemeClr val="tx1"/>
                </a:solidFill>
                <a:latin typeface="Times New Roman" panose="02020603050405020304" pitchFamily="18" charset="0"/>
              </a:defRPr>
            </a:lvl8pPr>
            <a:lvl9pPr marL="2287588" defTabSz="944563" eaLnBrk="0" fontAlgn="base" hangingPunct="0">
              <a:spcBef>
                <a:spcPct val="0"/>
              </a:spcBef>
              <a:spcAft>
                <a:spcPct val="0"/>
              </a:spcAft>
              <a:defRPr sz="2400" b="1">
                <a:solidFill>
                  <a:schemeClr val="tx1"/>
                </a:solidFill>
                <a:latin typeface="Times New Roman" panose="02020603050405020304" pitchFamily="18" charset="0"/>
              </a:defRPr>
            </a:lvl9pPr>
          </a:lstStyle>
          <a:p>
            <a:pPr lvl="4"/>
            <a:r>
              <a:rPr lang="en-US" sz="1200" b="0" smtClean="0"/>
              <a:t>Bruce Kraemer (Marvell)</a:t>
            </a:r>
          </a:p>
        </p:txBody>
      </p:sp>
      <p:sp>
        <p:nvSpPr>
          <p:cNvPr id="16389" name="Rectangle 7"/>
          <p:cNvSpPr>
            <a:spLocks noGrp="1" noChangeArrowheads="1"/>
          </p:cNvSpPr>
          <p:nvPr>
            <p:ph type="sldNum" sz="quarter" idx="5"/>
          </p:nvPr>
        </p:nvSpPr>
        <p:spPr>
          <a:xfrm>
            <a:off x="4635500" y="6864350"/>
            <a:ext cx="414338"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4563">
              <a:defRPr sz="2400" b="1">
                <a:solidFill>
                  <a:schemeClr val="tx1"/>
                </a:solidFill>
                <a:latin typeface="Times New Roman" panose="02020603050405020304" pitchFamily="18" charset="0"/>
              </a:defRPr>
            </a:lvl1pPr>
            <a:lvl2pPr marL="746125" indent="-285750" defTabSz="944563">
              <a:defRPr sz="2400" b="1">
                <a:solidFill>
                  <a:schemeClr val="tx1"/>
                </a:solidFill>
                <a:latin typeface="Times New Roman" panose="02020603050405020304" pitchFamily="18" charset="0"/>
              </a:defRPr>
            </a:lvl2pPr>
            <a:lvl3pPr marL="1147763" indent="-228600" defTabSz="944563">
              <a:defRPr sz="2400" b="1">
                <a:solidFill>
                  <a:schemeClr val="tx1"/>
                </a:solidFill>
                <a:latin typeface="Times New Roman" panose="02020603050405020304" pitchFamily="18" charset="0"/>
              </a:defRPr>
            </a:lvl3pPr>
            <a:lvl4pPr marL="1608138" indent="-228600" defTabSz="944563">
              <a:defRPr sz="2400" b="1">
                <a:solidFill>
                  <a:schemeClr val="tx1"/>
                </a:solidFill>
                <a:latin typeface="Times New Roman" panose="02020603050405020304" pitchFamily="18" charset="0"/>
              </a:defRPr>
            </a:lvl4pPr>
            <a:lvl5pPr marL="2068513" indent="-228600" defTabSz="944563">
              <a:defRPr sz="2400" b="1">
                <a:solidFill>
                  <a:schemeClr val="tx1"/>
                </a:solidFill>
                <a:latin typeface="Times New Roman" panose="02020603050405020304" pitchFamily="18" charset="0"/>
              </a:defRPr>
            </a:lvl5pPr>
            <a:lvl6pPr marL="2525713" indent="-228600" defTabSz="944563" eaLnBrk="0" fontAlgn="base" hangingPunct="0">
              <a:spcBef>
                <a:spcPct val="0"/>
              </a:spcBef>
              <a:spcAft>
                <a:spcPct val="0"/>
              </a:spcAft>
              <a:defRPr sz="2400" b="1">
                <a:solidFill>
                  <a:schemeClr val="tx1"/>
                </a:solidFill>
                <a:latin typeface="Times New Roman" panose="02020603050405020304" pitchFamily="18" charset="0"/>
              </a:defRPr>
            </a:lvl6pPr>
            <a:lvl7pPr marL="2982913" indent="-228600" defTabSz="944563" eaLnBrk="0" fontAlgn="base" hangingPunct="0">
              <a:spcBef>
                <a:spcPct val="0"/>
              </a:spcBef>
              <a:spcAft>
                <a:spcPct val="0"/>
              </a:spcAft>
              <a:defRPr sz="2400" b="1">
                <a:solidFill>
                  <a:schemeClr val="tx1"/>
                </a:solidFill>
                <a:latin typeface="Times New Roman" panose="02020603050405020304" pitchFamily="18" charset="0"/>
              </a:defRPr>
            </a:lvl7pPr>
            <a:lvl8pPr marL="3440113" indent="-228600" defTabSz="944563" eaLnBrk="0" fontAlgn="base" hangingPunct="0">
              <a:spcBef>
                <a:spcPct val="0"/>
              </a:spcBef>
              <a:spcAft>
                <a:spcPct val="0"/>
              </a:spcAft>
              <a:defRPr sz="2400" b="1">
                <a:solidFill>
                  <a:schemeClr val="tx1"/>
                </a:solidFill>
                <a:latin typeface="Times New Roman" panose="02020603050405020304" pitchFamily="18" charset="0"/>
              </a:defRPr>
            </a:lvl8pPr>
            <a:lvl9pPr marL="3897313" indent="-228600" defTabSz="944563" eaLnBrk="0" fontAlgn="base" hangingPunct="0">
              <a:spcBef>
                <a:spcPct val="0"/>
              </a:spcBef>
              <a:spcAft>
                <a:spcPct val="0"/>
              </a:spcAft>
              <a:defRPr sz="2400" b="1">
                <a:solidFill>
                  <a:schemeClr val="tx1"/>
                </a:solidFill>
                <a:latin typeface="Times New Roman" panose="02020603050405020304" pitchFamily="18" charset="0"/>
              </a:defRPr>
            </a:lvl9pPr>
          </a:lstStyle>
          <a:p>
            <a:r>
              <a:rPr lang="en-US" sz="1200" b="0" smtClean="0"/>
              <a:t>Page </a:t>
            </a:r>
            <a:fld id="{8F75A707-82FC-478F-A261-570EE566FD42}" type="slidenum">
              <a:rPr lang="en-US" sz="1200" b="0" smtClean="0"/>
              <a:pPr/>
              <a:t>9</a:t>
            </a:fld>
            <a:endParaRPr lang="en-US" sz="1200" b="0" smtClean="0"/>
          </a:p>
        </p:txBody>
      </p:sp>
      <p:sp>
        <p:nvSpPr>
          <p:cNvPr id="16390" name="Rectangle 2"/>
          <p:cNvSpPr>
            <a:spLocks noGrp="1" noRot="1" noChangeAspect="1" noChangeArrowheads="1" noTextEdit="1"/>
          </p:cNvSpPr>
          <p:nvPr>
            <p:ph type="sldImg"/>
          </p:nvPr>
        </p:nvSpPr>
        <p:spPr>
          <a:ln/>
        </p:spPr>
      </p:sp>
      <p:sp>
        <p:nvSpPr>
          <p:cNvPr id="163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12269881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5"/>
          <p:cNvSpPr>
            <a:spLocks noGrp="1" noChangeArrowheads="1"/>
          </p:cNvSpPr>
          <p:nvPr>
            <p:ph type="ftr" sz="quarter" idx="10"/>
          </p:nvPr>
        </p:nvSpPr>
        <p:spPr/>
        <p:txBody>
          <a:bodyPr/>
          <a:lstStyle>
            <a:lvl1pPr>
              <a:defRPr/>
            </a:lvl1pPr>
          </a:lstStyle>
          <a:p>
            <a:pPr>
              <a:defRPr/>
            </a:pPr>
            <a:r>
              <a:rPr lang="en-US" smtClean="0"/>
              <a:t>D. Stanley Aruba Networks</a:t>
            </a:r>
            <a:endParaRPr lang="en-US"/>
          </a:p>
        </p:txBody>
      </p:sp>
      <p:sp>
        <p:nvSpPr>
          <p:cNvPr id="5" name="Rectangle 6"/>
          <p:cNvSpPr>
            <a:spLocks noGrp="1" noChangeArrowheads="1"/>
          </p:cNvSpPr>
          <p:nvPr>
            <p:ph type="sldNum" sz="quarter" idx="11"/>
          </p:nvPr>
        </p:nvSpPr>
        <p:spPr/>
        <p:txBody>
          <a:bodyPr/>
          <a:lstStyle>
            <a:lvl1pPr>
              <a:defRPr/>
            </a:lvl1pPr>
          </a:lstStyle>
          <a:p>
            <a:pPr>
              <a:defRPr/>
            </a:pPr>
            <a:r>
              <a:rPr lang="en-US"/>
              <a:t>Slide </a:t>
            </a:r>
            <a:fld id="{5E5CBE4F-402A-49FC-A06A-9C974296C46D}" type="slidenum">
              <a:rPr lang="en-US"/>
              <a:pPr>
                <a:defRPr/>
              </a:pPr>
              <a:t>‹#›</a:t>
            </a:fld>
            <a:endParaRPr lang="en-US"/>
          </a:p>
        </p:txBody>
      </p:sp>
    </p:spTree>
    <p:extLst>
      <p:ext uri="{BB962C8B-B14F-4D97-AF65-F5344CB8AC3E}">
        <p14:creationId xmlns:p14="http://schemas.microsoft.com/office/powerpoint/2010/main" val="20982542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January 2015</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 Stanley Aruba Networks</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72E031F0-8644-40AC-ABB2-532CF6186CC0}" type="slidenum">
              <a:rPr lang="en-US"/>
              <a:pPr>
                <a:defRPr/>
              </a:pPr>
              <a:t>‹#›</a:t>
            </a:fld>
            <a:endParaRPr lang="en-US"/>
          </a:p>
        </p:txBody>
      </p:sp>
    </p:spTree>
    <p:extLst>
      <p:ext uri="{BB962C8B-B14F-4D97-AF65-F5344CB8AC3E}">
        <p14:creationId xmlns:p14="http://schemas.microsoft.com/office/powerpoint/2010/main" val="10884187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January 2015</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 Stanley Aruba Networks</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E49AE03E-796B-4873-946A-B6AA9F6A91EA}" type="slidenum">
              <a:rPr lang="en-US"/>
              <a:pPr>
                <a:defRPr/>
              </a:pPr>
              <a:t>‹#›</a:t>
            </a:fld>
            <a:endParaRPr lang="en-US"/>
          </a:p>
        </p:txBody>
      </p:sp>
    </p:spTree>
    <p:extLst>
      <p:ext uri="{BB962C8B-B14F-4D97-AF65-F5344CB8AC3E}">
        <p14:creationId xmlns:p14="http://schemas.microsoft.com/office/powerpoint/2010/main" val="37606243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2400" cy="1066800"/>
          </a:xfrm>
        </p:spPr>
        <p:txBody>
          <a:bodyPr/>
          <a:lstStyle/>
          <a:p>
            <a:r>
              <a:rPr lang="en-US" smtClean="0"/>
              <a:t>Click to edit Master title style</a:t>
            </a:r>
            <a:endParaRPr lang="en-GB"/>
          </a:p>
        </p:txBody>
      </p:sp>
      <p:sp>
        <p:nvSpPr>
          <p:cNvPr id="3" name="Table Placeholder 2"/>
          <p:cNvSpPr>
            <a:spLocks noGrp="1"/>
          </p:cNvSpPr>
          <p:nvPr>
            <p:ph type="tbl" idx="1"/>
          </p:nvPr>
        </p:nvSpPr>
        <p:spPr>
          <a:xfrm>
            <a:off x="685800" y="1981200"/>
            <a:ext cx="7772400" cy="4114800"/>
          </a:xfrm>
        </p:spPr>
        <p:txBody>
          <a:bodyPr/>
          <a:lstStyle/>
          <a:p>
            <a:pPr lvl="0"/>
            <a:endParaRPr lang="en-GB" noProof="0" smtClean="0"/>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January 2015</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 Stanley Aruba Networks</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5035A483-3080-47E4-BD07-3D33495BC2D3}" type="slidenum">
              <a:rPr lang="en-US"/>
              <a:pPr>
                <a:defRPr/>
              </a:pPr>
              <a:t>‹#›</a:t>
            </a:fld>
            <a:endParaRPr lang="en-US"/>
          </a:p>
        </p:txBody>
      </p:sp>
    </p:spTree>
    <p:extLst>
      <p:ext uri="{BB962C8B-B14F-4D97-AF65-F5344CB8AC3E}">
        <p14:creationId xmlns:p14="http://schemas.microsoft.com/office/powerpoint/2010/main" val="18742754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January 2015</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 Stanley Aruba Networks</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EA664691-56C7-4D38-BFF3-A32E09E0A67B}" type="slidenum">
              <a:rPr lang="en-US"/>
              <a:pPr>
                <a:defRPr/>
              </a:pPr>
              <a:t>‹#›</a:t>
            </a:fld>
            <a:endParaRPr lang="en-US"/>
          </a:p>
        </p:txBody>
      </p:sp>
    </p:spTree>
    <p:extLst>
      <p:ext uri="{BB962C8B-B14F-4D97-AF65-F5344CB8AC3E}">
        <p14:creationId xmlns:p14="http://schemas.microsoft.com/office/powerpoint/2010/main" val="104836504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January 2015</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 Stanley Aruba Networks</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0FDD5300-2866-4D79-87F5-BB55E78B9620}" type="slidenum">
              <a:rPr lang="en-US"/>
              <a:pPr>
                <a:defRPr/>
              </a:pPr>
              <a:t>‹#›</a:t>
            </a:fld>
            <a:endParaRPr lang="en-US"/>
          </a:p>
        </p:txBody>
      </p:sp>
    </p:spTree>
    <p:extLst>
      <p:ext uri="{BB962C8B-B14F-4D97-AF65-F5344CB8AC3E}">
        <p14:creationId xmlns:p14="http://schemas.microsoft.com/office/powerpoint/2010/main" val="26252390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January 2015</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 Stanley Aruba Networks</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A338C2F6-F105-433A-AAB6-76B0B679D40D}" type="slidenum">
              <a:rPr lang="en-US"/>
              <a:pPr>
                <a:defRPr/>
              </a:pPr>
              <a:t>‹#›</a:t>
            </a:fld>
            <a:endParaRPr lang="en-US"/>
          </a:p>
        </p:txBody>
      </p:sp>
    </p:spTree>
    <p:extLst>
      <p:ext uri="{BB962C8B-B14F-4D97-AF65-F5344CB8AC3E}">
        <p14:creationId xmlns:p14="http://schemas.microsoft.com/office/powerpoint/2010/main" val="15884429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r>
              <a:rPr lang="en-US" smtClean="0"/>
              <a:t>January 2015</a:t>
            </a: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t>D. Stanley Aruba Networks</a:t>
            </a: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r>
              <a:rPr lang="en-US"/>
              <a:t>Slide </a:t>
            </a:r>
            <a:fld id="{C9B25F80-8C11-467D-8E41-C1B0ECCD19FE}" type="slidenum">
              <a:rPr lang="en-US"/>
              <a:pPr>
                <a:defRPr/>
              </a:pPr>
              <a:t>‹#›</a:t>
            </a:fld>
            <a:endParaRPr lang="en-US"/>
          </a:p>
        </p:txBody>
      </p:sp>
    </p:spTree>
    <p:extLst>
      <p:ext uri="{BB962C8B-B14F-4D97-AF65-F5344CB8AC3E}">
        <p14:creationId xmlns:p14="http://schemas.microsoft.com/office/powerpoint/2010/main" val="32376167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r>
              <a:rPr lang="en-US" smtClean="0"/>
              <a:t>January 2015</a:t>
            </a: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t>D. Stanley Aruba Networks</a:t>
            </a: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r>
              <a:rPr lang="en-US"/>
              <a:t>Slide </a:t>
            </a:r>
            <a:fld id="{AF89681A-9631-497E-ACB4-B757B377D4BF}" type="slidenum">
              <a:rPr lang="en-US"/>
              <a:pPr>
                <a:defRPr/>
              </a:pPr>
              <a:t>‹#›</a:t>
            </a:fld>
            <a:endParaRPr lang="en-US"/>
          </a:p>
        </p:txBody>
      </p:sp>
    </p:spTree>
    <p:extLst>
      <p:ext uri="{BB962C8B-B14F-4D97-AF65-F5344CB8AC3E}">
        <p14:creationId xmlns:p14="http://schemas.microsoft.com/office/powerpoint/2010/main" val="36700152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smtClean="0"/>
              <a:t>January 2015</a:t>
            </a: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t>D. Stanley Aruba Networks</a:t>
            </a: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r>
              <a:rPr lang="en-US"/>
              <a:t>Slide </a:t>
            </a:r>
            <a:fld id="{6979DB56-C54D-4700-A77E-3F886BE74F7B}" type="slidenum">
              <a:rPr lang="en-US"/>
              <a:pPr>
                <a:defRPr/>
              </a:pPr>
              <a:t>‹#›</a:t>
            </a:fld>
            <a:endParaRPr lang="en-US"/>
          </a:p>
        </p:txBody>
      </p:sp>
    </p:spTree>
    <p:extLst>
      <p:ext uri="{BB962C8B-B14F-4D97-AF65-F5344CB8AC3E}">
        <p14:creationId xmlns:p14="http://schemas.microsoft.com/office/powerpoint/2010/main" val="16533124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January 2015</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 Stanley Aruba Networks</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DEA2AD29-FE18-41FA-84E3-53BD235C0340}" type="slidenum">
              <a:rPr lang="en-US"/>
              <a:pPr>
                <a:defRPr/>
              </a:pPr>
              <a:t>‹#›</a:t>
            </a:fld>
            <a:endParaRPr lang="en-US"/>
          </a:p>
        </p:txBody>
      </p:sp>
    </p:spTree>
    <p:extLst>
      <p:ext uri="{BB962C8B-B14F-4D97-AF65-F5344CB8AC3E}">
        <p14:creationId xmlns:p14="http://schemas.microsoft.com/office/powerpoint/2010/main" val="13790474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January 2015</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 Stanley Aruba Networks</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E5375AF5-85D9-46A1-B7D8-F799CB6B2300}" type="slidenum">
              <a:rPr lang="en-US"/>
              <a:pPr>
                <a:defRPr/>
              </a:pPr>
              <a:t>‹#›</a:t>
            </a:fld>
            <a:endParaRPr lang="en-US"/>
          </a:p>
        </p:txBody>
      </p:sp>
    </p:spTree>
    <p:extLst>
      <p:ext uri="{BB962C8B-B14F-4D97-AF65-F5344CB8AC3E}">
        <p14:creationId xmlns:p14="http://schemas.microsoft.com/office/powerpoint/2010/main" val="12569777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858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p>
            <a:pPr lvl="0"/>
            <a:r>
              <a:rPr lang="en-US" dirty="0"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96913" y="333375"/>
            <a:ext cx="1579562" cy="2762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defRPr sz="1800" smtClean="0"/>
            </a:lvl1pPr>
          </a:lstStyle>
          <a:p>
            <a:pPr>
              <a:defRPr/>
            </a:pPr>
            <a:r>
              <a:rPr lang="en-US" smtClean="0"/>
              <a:t>January 2015</a:t>
            </a:r>
            <a:endParaRPr lang="en-US" dirty="0"/>
          </a:p>
        </p:txBody>
      </p:sp>
      <p:sp>
        <p:nvSpPr>
          <p:cNvPr id="1029" name="Rectangle 5"/>
          <p:cNvSpPr>
            <a:spLocks noGrp="1" noChangeArrowheads="1"/>
          </p:cNvSpPr>
          <p:nvPr>
            <p:ph type="ftr" sz="quarter" idx="3"/>
          </p:nvPr>
        </p:nvSpPr>
        <p:spPr bwMode="auto">
          <a:xfrm>
            <a:off x="8077200" y="6475413"/>
            <a:ext cx="4667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sz="1200" b="0"/>
            </a:lvl1pPr>
          </a:lstStyle>
          <a:p>
            <a:pPr>
              <a:defRPr/>
            </a:pPr>
            <a:r>
              <a:rPr lang="en-US" smtClean="0"/>
              <a:t>D. Stanley Aruba Networks</a:t>
            </a:r>
            <a:endParaRPr lang="en-US"/>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a:defRPr sz="1200" b="0"/>
            </a:lvl1pPr>
          </a:lstStyle>
          <a:p>
            <a:pPr>
              <a:defRPr/>
            </a:pPr>
            <a:r>
              <a:rPr lang="en-US"/>
              <a:t>Slide </a:t>
            </a:r>
            <a:fld id="{31D45EC1-4C6A-4C4C-A230-3BDF24B584F8}" type="slidenum">
              <a:rPr lang="en-US"/>
              <a:pPr>
                <a:defRPr/>
              </a:pPr>
              <a:t>‹#›</a:t>
            </a:fld>
            <a:endParaRPr lang="en-US"/>
          </a:p>
        </p:txBody>
      </p:sp>
      <p:sp>
        <p:nvSpPr>
          <p:cNvPr id="1031" name="Rectangle 7"/>
          <p:cNvSpPr>
            <a:spLocks noChangeArrowheads="1"/>
          </p:cNvSpPr>
          <p:nvPr/>
        </p:nvSpPr>
        <p:spPr bwMode="auto">
          <a:xfrm>
            <a:off x="5162485" y="332601"/>
            <a:ext cx="32830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p>
            <a:pPr marL="457200" lvl="4" algn="r"/>
            <a:r>
              <a:rPr lang="en-US" sz="1800" dirty="0"/>
              <a:t>doc.: IEEE </a:t>
            </a:r>
            <a:r>
              <a:rPr lang="en-US" sz="1800" dirty="0" smtClean="0"/>
              <a:t>802.11-15/0015r3</a:t>
            </a:r>
            <a:endParaRPr lang="en-US" sz="1800" dirty="0"/>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1033" name="Rectangle 9"/>
          <p:cNvSpPr>
            <a:spLocks noChangeArrowheads="1"/>
          </p:cNvSpPr>
          <p:nvPr/>
        </p:nvSpPr>
        <p:spPr bwMode="auto">
          <a:xfrm>
            <a:off x="685800" y="6475413"/>
            <a:ext cx="711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b="0"/>
              <a:t>Submission</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Tree>
  </p:cSld>
  <p:clrMap bg1="lt1" tx1="dk1" bg2="lt2" tx2="dk2" accent1="accent1" accent2="accent2" accent3="accent3" accent4="accent4" accent5="accent5" accent6="accent6" hlink="hlink" folHlink="folHlink"/>
  <p:sldLayoutIdLst>
    <p:sldLayoutId id="2147483985" r:id="rId1"/>
    <p:sldLayoutId id="2147483974" r:id="rId2"/>
    <p:sldLayoutId id="2147483975" r:id="rId3"/>
    <p:sldLayoutId id="2147483976" r:id="rId4"/>
    <p:sldLayoutId id="2147483977" r:id="rId5"/>
    <p:sldLayoutId id="2147483978" r:id="rId6"/>
    <p:sldLayoutId id="2147483979" r:id="rId7"/>
    <p:sldLayoutId id="2147483980" r:id="rId8"/>
    <p:sldLayoutId id="2147483981" r:id="rId9"/>
    <p:sldLayoutId id="2147483982" r:id="rId10"/>
    <p:sldLayoutId id="2147483983" r:id="rId11"/>
    <p:sldLayoutId id="2147483984" r:id="rId12"/>
  </p:sldLayoutIdLst>
  <p:timing>
    <p:tnLst>
      <p:par>
        <p:cTn id="1" dur="indefinite" restart="never" nodeType="tmRoot"/>
      </p:par>
    </p:tnLst>
  </p:timing>
  <p:hf sldNum="0"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Times New Roman" pitchFamily="18" charset="0"/>
              </a:defRPr>
            </a:lvl1pPr>
            <a:lvl2pPr marL="742950" indent="-285750">
              <a:defRPr sz="2400" b="1">
                <a:solidFill>
                  <a:schemeClr val="tx1"/>
                </a:solidFill>
                <a:latin typeface="Times New Roman" pitchFamily="18" charset="0"/>
              </a:defRPr>
            </a:lvl2pPr>
            <a:lvl3pPr marL="1143000" indent="-228600">
              <a:defRPr sz="2400" b="1">
                <a:solidFill>
                  <a:schemeClr val="tx1"/>
                </a:solidFill>
                <a:latin typeface="Times New Roman" pitchFamily="18" charset="0"/>
              </a:defRPr>
            </a:lvl3pPr>
            <a:lvl4pPr marL="1600200" indent="-228600">
              <a:defRPr sz="2400" b="1">
                <a:solidFill>
                  <a:schemeClr val="tx1"/>
                </a:solidFill>
                <a:latin typeface="Times New Roman" pitchFamily="18" charset="0"/>
              </a:defRPr>
            </a:lvl4pPr>
            <a:lvl5pPr marL="2057400" indent="-22860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r>
              <a:rPr lang="en-US" sz="1800" smtClean="0"/>
              <a:t>January 2015</a:t>
            </a:r>
            <a:endParaRPr lang="en-US" sz="1800"/>
          </a:p>
        </p:txBody>
      </p:sp>
      <p:sp>
        <p:nvSpPr>
          <p:cNvPr id="3077" name="Rectangle 2"/>
          <p:cNvSpPr>
            <a:spLocks noGrp="1" noChangeArrowheads="1"/>
          </p:cNvSpPr>
          <p:nvPr>
            <p:ph type="title"/>
          </p:nvPr>
        </p:nvSpPr>
        <p:spPr>
          <a:noFill/>
        </p:spPr>
        <p:txBody>
          <a:bodyPr/>
          <a:lstStyle/>
          <a:p>
            <a:r>
              <a:rPr lang="en-US" dirty="0" smtClean="0"/>
              <a:t>802.11 January 2015 WG Motions</a:t>
            </a:r>
          </a:p>
        </p:txBody>
      </p:sp>
      <p:sp>
        <p:nvSpPr>
          <p:cNvPr id="3078" name="Rectangle 6"/>
          <p:cNvSpPr>
            <a:spLocks noGrp="1" noChangeArrowheads="1"/>
          </p:cNvSpPr>
          <p:nvPr>
            <p:ph type="body" idx="1"/>
          </p:nvPr>
        </p:nvSpPr>
        <p:spPr>
          <a:xfrm>
            <a:off x="685800" y="1752600"/>
            <a:ext cx="7772400" cy="381000"/>
          </a:xfrm>
          <a:noFill/>
        </p:spPr>
        <p:txBody>
          <a:bodyPr/>
          <a:lstStyle/>
          <a:p>
            <a:pPr algn="ctr">
              <a:lnSpc>
                <a:spcPct val="90000"/>
              </a:lnSpc>
              <a:buFontTx/>
              <a:buNone/>
            </a:pPr>
            <a:r>
              <a:rPr lang="en-US" sz="2000" dirty="0" smtClean="0"/>
              <a:t>Date:</a:t>
            </a:r>
            <a:r>
              <a:rPr lang="en-US" sz="2000" b="0" dirty="0" smtClean="0"/>
              <a:t> </a:t>
            </a:r>
            <a:r>
              <a:rPr lang="en-US" sz="2000" b="0" dirty="0" smtClean="0"/>
              <a:t>2015-01-16</a:t>
            </a:r>
            <a:endParaRPr lang="en-US" sz="2000" b="0" dirty="0" smtClean="0"/>
          </a:p>
          <a:p>
            <a:pPr algn="ctr">
              <a:lnSpc>
                <a:spcPct val="90000"/>
              </a:lnSpc>
              <a:buFontTx/>
              <a:buNone/>
            </a:pPr>
            <a:endParaRPr lang="en-US" sz="2000" b="0" dirty="0" smtClean="0"/>
          </a:p>
        </p:txBody>
      </p:sp>
      <p:graphicFrame>
        <p:nvGraphicFramePr>
          <p:cNvPr id="3079" name="Object 11"/>
          <p:cNvGraphicFramePr>
            <a:graphicFrameLocks noChangeAspect="1"/>
          </p:cNvGraphicFramePr>
          <p:nvPr>
            <p:extLst>
              <p:ext uri="{D42A27DB-BD31-4B8C-83A1-F6EECF244321}">
                <p14:modId xmlns:p14="http://schemas.microsoft.com/office/powerpoint/2010/main" val="2601963869"/>
              </p:ext>
            </p:extLst>
          </p:nvPr>
        </p:nvGraphicFramePr>
        <p:xfrm>
          <a:off x="534988" y="2319338"/>
          <a:ext cx="7883525" cy="2587625"/>
        </p:xfrm>
        <a:graphic>
          <a:graphicData uri="http://schemas.openxmlformats.org/presentationml/2006/ole">
            <mc:AlternateContent xmlns:mc="http://schemas.openxmlformats.org/markup-compatibility/2006">
              <mc:Choice xmlns:v="urn:schemas-microsoft-com:vml" Requires="v">
                <p:oleObj spid="_x0000_s3600" name="Document" r:id="rId4" imgW="8540406" imgH="2807669" progId="Word.Document.8">
                  <p:embed/>
                </p:oleObj>
              </mc:Choice>
              <mc:Fallback>
                <p:oleObj name="Document" r:id="rId4" imgW="8540406" imgH="2807669" progId="Word.Document.8">
                  <p:embed/>
                  <p:pic>
                    <p:nvPicPr>
                      <p:cNvPr id="0" name="Object 11"/>
                      <p:cNvPicPr>
                        <a:picLocks noChangeAspect="1" noChangeArrowheads="1"/>
                      </p:cNvPicPr>
                      <p:nvPr/>
                    </p:nvPicPr>
                    <p:blipFill>
                      <a:blip r:embed="rId5"/>
                      <a:srcRect/>
                      <a:stretch>
                        <a:fillRect/>
                      </a:stretch>
                    </p:blipFill>
                    <p:spPr bwMode="auto">
                      <a:xfrm>
                        <a:off x="534988" y="2319338"/>
                        <a:ext cx="7883525" cy="2587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080" name="Rectangle 12"/>
          <p:cNvSpPr>
            <a:spLocks noChangeArrowheads="1"/>
          </p:cNvSpPr>
          <p:nvPr/>
        </p:nvSpPr>
        <p:spPr bwMode="auto">
          <a:xfrm>
            <a:off x="533400" y="1939925"/>
            <a:ext cx="14478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pPr marL="342900" indent="-342900">
              <a:spcBef>
                <a:spcPct val="20000"/>
              </a:spcBef>
            </a:pPr>
            <a:r>
              <a:rPr lang="en-US" sz="2000"/>
              <a:t>Authors:</a:t>
            </a:r>
            <a:endParaRPr lang="en-US" sz="2000" b="0"/>
          </a:p>
        </p:txBody>
      </p:sp>
      <p:sp>
        <p:nvSpPr>
          <p:cNvPr id="2" name="Footer Placeholder 1"/>
          <p:cNvSpPr>
            <a:spLocks noGrp="1"/>
          </p:cNvSpPr>
          <p:nvPr>
            <p:ph type="ftr" sz="quarter" idx="11"/>
          </p:nvPr>
        </p:nvSpPr>
        <p:spPr/>
        <p:txBody>
          <a:bodyPr/>
          <a:lstStyle/>
          <a:p>
            <a:pPr>
              <a:defRPr/>
            </a:pPr>
            <a:r>
              <a:rPr lang="en-US" smtClean="0"/>
              <a:t>D. Stanley Aruba Networks</a:t>
            </a:r>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Date Placeholder 3"/>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January 2015</a:t>
            </a:r>
          </a:p>
        </p:txBody>
      </p:sp>
      <p:sp>
        <p:nvSpPr>
          <p:cNvPr id="14339" name="Footer Placeholder 4"/>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 Stanley Aruba Networks</a:t>
            </a:r>
          </a:p>
        </p:txBody>
      </p:sp>
      <p:sp>
        <p:nvSpPr>
          <p:cNvPr id="20485" name="Rectangle 2"/>
          <p:cNvSpPr>
            <a:spLocks noGrp="1" noChangeArrowheads="1"/>
          </p:cNvSpPr>
          <p:nvPr>
            <p:ph type="title"/>
          </p:nvPr>
        </p:nvSpPr>
        <p:spPr/>
        <p:txBody>
          <a:bodyPr/>
          <a:lstStyle/>
          <a:p>
            <a:r>
              <a:rPr lang="en-US" altLang="en-US" dirty="0" err="1" smtClean="0"/>
              <a:t>TGmc</a:t>
            </a:r>
            <a:r>
              <a:rPr lang="en-US" altLang="en-US" dirty="0" smtClean="0"/>
              <a:t> Motion for WG Letter Ballot</a:t>
            </a:r>
          </a:p>
        </p:txBody>
      </p:sp>
      <p:sp>
        <p:nvSpPr>
          <p:cNvPr id="20486" name="Rectangle 3"/>
          <p:cNvSpPr>
            <a:spLocks noGrp="1" noChangeArrowheads="1"/>
          </p:cNvSpPr>
          <p:nvPr>
            <p:ph type="body" idx="1"/>
          </p:nvPr>
        </p:nvSpPr>
        <p:spPr>
          <a:xfrm>
            <a:off x="685800" y="1676400"/>
            <a:ext cx="7772400" cy="4572000"/>
          </a:xfrm>
        </p:spPr>
        <p:txBody>
          <a:bodyPr/>
          <a:lstStyle/>
          <a:p>
            <a:r>
              <a:rPr lang="en-US" altLang="en-US" dirty="0" smtClean="0"/>
              <a:t>Having approved comment resolutions for all of the comments received from LB202 on P802.11mc D3.0 </a:t>
            </a:r>
          </a:p>
          <a:p>
            <a:r>
              <a:rPr lang="en-US" altLang="en-US" dirty="0" smtClean="0"/>
              <a:t>Instruct the editor to prepare P802.11mc D4.0 incorporating these resolutions and</a:t>
            </a:r>
          </a:p>
          <a:p>
            <a:r>
              <a:rPr lang="en-US" altLang="en-US" dirty="0" smtClean="0"/>
              <a:t>Approve a 20 day Working Group Recirculation Ballot asking the question “Should P802.11mc D4.0 be forwarded to Sponsor Ballot?”  </a:t>
            </a:r>
          </a:p>
          <a:p>
            <a:r>
              <a:rPr lang="en-US" altLang="en-US" dirty="0" smtClean="0"/>
              <a:t>Moved: Dorothy Stanley on behalf of </a:t>
            </a:r>
            <a:r>
              <a:rPr lang="en-US" altLang="en-US" dirty="0" err="1" smtClean="0"/>
              <a:t>TGmc</a:t>
            </a:r>
            <a:endParaRPr lang="en-US" altLang="en-US" dirty="0" smtClean="0"/>
          </a:p>
          <a:p>
            <a:r>
              <a:rPr lang="en-US" altLang="en-US" dirty="0" smtClean="0"/>
              <a:t>Result: </a:t>
            </a:r>
            <a:r>
              <a:rPr lang="en-US" altLang="en-US" dirty="0" smtClean="0"/>
              <a:t>48-0-0 Passes</a:t>
            </a:r>
            <a:endParaRPr lang="en-US" altLang="en-US" dirty="0" smtClean="0"/>
          </a:p>
          <a:p>
            <a:endParaRPr lang="en-US" altLang="en-US" dirty="0" smtClean="0"/>
          </a:p>
          <a:p>
            <a:r>
              <a:rPr lang="en-US" altLang="en-US" sz="2000" dirty="0" smtClean="0"/>
              <a:t>TG result: Moved: Jon Rosdahl, Seconded: Mark Hamilton, Result: 18-0-1 Passes</a:t>
            </a:r>
          </a:p>
        </p:txBody>
      </p:sp>
    </p:spTree>
    <p:extLst>
      <p:ext uri="{BB962C8B-B14F-4D97-AF65-F5344CB8AC3E}">
        <p14:creationId xmlns:p14="http://schemas.microsoft.com/office/powerpoint/2010/main" val="49938672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Date Placeholder 3"/>
          <p:cNvSpPr>
            <a:spLocks noGrp="1"/>
          </p:cNvSpPr>
          <p:nvPr>
            <p:ph type="dt" sz="quarter" idx="10"/>
          </p:nvPr>
        </p:nvSpPr>
        <p:spPr>
          <a:xfrm>
            <a:off x="696913" y="332601"/>
            <a:ext cx="1340110" cy="276999"/>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r>
              <a:rPr lang="en-US" altLang="ko-KR" sz="1800" smtClean="0"/>
              <a:t>January 2015</a:t>
            </a:r>
            <a:endParaRPr lang="en-US" altLang="ko-KR" sz="1800" dirty="0"/>
          </a:p>
        </p:txBody>
      </p:sp>
      <p:sp>
        <p:nvSpPr>
          <p:cNvPr id="14339" name="Footer Placeholder 4"/>
          <p:cNvSpPr>
            <a:spLocks noGrp="1"/>
          </p:cNvSpPr>
          <p:nvPr>
            <p:ph type="ftr" sz="quarter" idx="11"/>
          </p:nvPr>
        </p:nvSpPr>
        <p:spPr>
          <a:xfrm>
            <a:off x="6662961" y="6475413"/>
            <a:ext cx="1880964" cy="184666"/>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r>
              <a:rPr lang="en-US" altLang="ko-KR" smtClean="0"/>
              <a:t>D. Stanley Aruba Networks</a:t>
            </a:r>
            <a:endParaRPr lang="en-US" altLang="ko-KR" dirty="0"/>
          </a:p>
        </p:txBody>
      </p:sp>
      <p:sp>
        <p:nvSpPr>
          <p:cNvPr id="23557" name="Rectangle 2"/>
          <p:cNvSpPr>
            <a:spLocks noGrp="1" noChangeArrowheads="1"/>
          </p:cNvSpPr>
          <p:nvPr>
            <p:ph type="title"/>
          </p:nvPr>
        </p:nvSpPr>
        <p:spPr/>
        <p:txBody>
          <a:bodyPr/>
          <a:lstStyle/>
          <a:p>
            <a:r>
              <a:rPr lang="en-US" altLang="en-US" dirty="0" err="1" smtClean="0"/>
              <a:t>TGah</a:t>
            </a:r>
            <a:r>
              <a:rPr lang="en-US" altLang="en-US" dirty="0" smtClean="0"/>
              <a:t> Motion for WG </a:t>
            </a:r>
            <a:r>
              <a:rPr lang="en-US" altLang="en-US" dirty="0"/>
              <a:t>Letter Ballot </a:t>
            </a:r>
            <a:endParaRPr lang="en-US" altLang="en-US" dirty="0" smtClean="0"/>
          </a:p>
        </p:txBody>
      </p:sp>
      <p:sp>
        <p:nvSpPr>
          <p:cNvPr id="23558" name="Rectangle 3"/>
          <p:cNvSpPr>
            <a:spLocks noGrp="1" noChangeArrowheads="1"/>
          </p:cNvSpPr>
          <p:nvPr>
            <p:ph type="body" idx="1"/>
          </p:nvPr>
        </p:nvSpPr>
        <p:spPr>
          <a:xfrm>
            <a:off x="685800" y="1676400"/>
            <a:ext cx="7772400" cy="4876800"/>
          </a:xfrm>
        </p:spPr>
        <p:txBody>
          <a:bodyPr/>
          <a:lstStyle/>
          <a:p>
            <a:r>
              <a:rPr lang="en-US" altLang="en-US" dirty="0" smtClean="0"/>
              <a:t>Having approved comment resolutions for all of the comments received from LB205 on P802.11ah D3.0 </a:t>
            </a:r>
          </a:p>
          <a:p>
            <a:r>
              <a:rPr lang="en-US" altLang="en-US" dirty="0" smtClean="0"/>
              <a:t>Instruct the </a:t>
            </a:r>
            <a:r>
              <a:rPr lang="en-US" altLang="en-US" dirty="0" err="1" smtClean="0"/>
              <a:t>TGah</a:t>
            </a:r>
            <a:r>
              <a:rPr lang="en-US" altLang="en-US" dirty="0" smtClean="0"/>
              <a:t> editor to prepare P802.11ah D4.0 </a:t>
            </a:r>
            <a:r>
              <a:rPr lang="en-US" altLang="en-US" dirty="0"/>
              <a:t>from </a:t>
            </a:r>
            <a:r>
              <a:rPr lang="en-US" altLang="en-US" dirty="0" smtClean="0"/>
              <a:t>incorporating these resolutions and changes approved by </a:t>
            </a:r>
            <a:r>
              <a:rPr lang="en-US" altLang="en-US" dirty="0" err="1" smtClean="0"/>
              <a:t>TGah</a:t>
            </a:r>
            <a:r>
              <a:rPr lang="en-US" altLang="en-US" dirty="0" smtClean="0"/>
              <a:t> at this session and</a:t>
            </a:r>
          </a:p>
          <a:p>
            <a:r>
              <a:rPr lang="en-US" altLang="en-US" dirty="0" smtClean="0"/>
              <a:t>Approve a 15 day Working Group </a:t>
            </a:r>
            <a:r>
              <a:rPr lang="en-US" altLang="en-US" dirty="0"/>
              <a:t>Recirculation </a:t>
            </a:r>
            <a:r>
              <a:rPr lang="en-US" altLang="en-US" dirty="0" smtClean="0"/>
              <a:t>Ballot asking the question “Should P802.11ah D4.0 be forwarded to Sponsor Ballot?”  </a:t>
            </a:r>
          </a:p>
          <a:p>
            <a:r>
              <a:rPr lang="en-US" altLang="en-US" dirty="0" smtClean="0"/>
              <a:t>Moved: </a:t>
            </a:r>
            <a:r>
              <a:rPr lang="en-US" altLang="en-US" dirty="0" err="1" smtClean="0"/>
              <a:t>Youngho</a:t>
            </a:r>
            <a:r>
              <a:rPr lang="en-US" altLang="en-US" dirty="0" smtClean="0"/>
              <a:t> </a:t>
            </a:r>
            <a:r>
              <a:rPr lang="en-US" altLang="en-US" dirty="0" err="1" smtClean="0"/>
              <a:t>Seok</a:t>
            </a:r>
            <a:r>
              <a:rPr lang="en-US" altLang="en-US" dirty="0" smtClean="0"/>
              <a:t> on behalf of the TG</a:t>
            </a:r>
          </a:p>
          <a:p>
            <a:r>
              <a:rPr lang="en-US" altLang="en-US" dirty="0" smtClean="0"/>
              <a:t>Result: </a:t>
            </a:r>
            <a:r>
              <a:rPr lang="en-US" altLang="en-US" dirty="0" smtClean="0"/>
              <a:t>46-0-3 Passes</a:t>
            </a:r>
            <a:endParaRPr lang="en-US" altLang="en-US" dirty="0" smtClean="0"/>
          </a:p>
          <a:p>
            <a:r>
              <a:rPr lang="en-US" altLang="en-US" sz="2000" dirty="0" smtClean="0"/>
              <a:t>TG result: Moved: Alfred </a:t>
            </a:r>
            <a:r>
              <a:rPr lang="en-US" altLang="ko-KR" sz="2000" dirty="0" err="1" smtClean="0"/>
              <a:t>Asterjadhi</a:t>
            </a:r>
            <a:r>
              <a:rPr lang="en-US" altLang="ko-KR" sz="2000" dirty="0" smtClean="0"/>
              <a:t>, </a:t>
            </a:r>
            <a:r>
              <a:rPr lang="en-US" altLang="en-US" sz="2000" dirty="0" smtClean="0"/>
              <a:t>Seconded: Sun Bo, Result: Passed (Yes 10 No 0 Abstain 1)</a:t>
            </a:r>
          </a:p>
        </p:txBody>
      </p:sp>
    </p:spTree>
    <p:extLst>
      <p:ext uri="{BB962C8B-B14F-4D97-AF65-F5344CB8AC3E}">
        <p14:creationId xmlns:p14="http://schemas.microsoft.com/office/powerpoint/2010/main" val="215665083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GB" dirty="0" err="1" smtClean="0"/>
              <a:t>TGai</a:t>
            </a:r>
            <a:r>
              <a:rPr lang="en-GB" dirty="0" smtClean="0"/>
              <a:t> Motion for WG Letter Ballot</a:t>
            </a:r>
            <a:endParaRPr lang="ja-JP" altLang="en-US" dirty="0"/>
          </a:p>
        </p:txBody>
      </p:sp>
      <p:sp>
        <p:nvSpPr>
          <p:cNvPr id="3" name="コンテンツ プレースホルダ 2"/>
          <p:cNvSpPr>
            <a:spLocks noGrp="1"/>
          </p:cNvSpPr>
          <p:nvPr>
            <p:ph idx="1"/>
          </p:nvPr>
        </p:nvSpPr>
        <p:spPr>
          <a:xfrm>
            <a:off x="685800" y="1752600"/>
            <a:ext cx="7772400" cy="4343400"/>
          </a:xfrm>
        </p:spPr>
        <p:txBody>
          <a:bodyPr/>
          <a:lstStyle/>
          <a:p>
            <a:r>
              <a:rPr lang="en-US" altLang="ja-JP" dirty="0" smtClean="0"/>
              <a:t>Having approved comment resolutions for all of the comments received during Working Group Letter Ballot 204 on </a:t>
            </a:r>
            <a:r>
              <a:rPr lang="en-US" altLang="ja-JP" dirty="0" err="1" smtClean="0"/>
              <a:t>TGai</a:t>
            </a:r>
            <a:r>
              <a:rPr lang="en-US" altLang="ja-JP" dirty="0" smtClean="0"/>
              <a:t> D3.0 as contained in document 11-14/1351r29, </a:t>
            </a:r>
          </a:p>
          <a:p>
            <a:pPr lvl="1"/>
            <a:r>
              <a:rPr lang="en-US" altLang="ja-JP" dirty="0" smtClean="0"/>
              <a:t> Instruct the editor to incorporate the resolutions with the D3.0 and create D4.0.</a:t>
            </a:r>
          </a:p>
          <a:p>
            <a:pPr lvl="1"/>
            <a:r>
              <a:rPr lang="en-US" altLang="ja-JP" dirty="0" smtClean="0"/>
              <a:t>Approve a 15 day Working Group Recirculation Ballot asking the question “Should </a:t>
            </a:r>
            <a:r>
              <a:rPr lang="en-US" altLang="ja-JP" dirty="0" err="1" smtClean="0"/>
              <a:t>TGai</a:t>
            </a:r>
            <a:r>
              <a:rPr lang="en-US" altLang="ja-JP" dirty="0" smtClean="0"/>
              <a:t> D4.0 be forwarded to Sponsor Ballot?”.</a:t>
            </a:r>
          </a:p>
          <a:p>
            <a:r>
              <a:rPr lang="en-US" altLang="ja-JP" dirty="0" smtClean="0"/>
              <a:t>Moved: Hiroshi Mano on behalf of the TG</a:t>
            </a:r>
          </a:p>
          <a:p>
            <a:r>
              <a:rPr lang="en-US" altLang="ja-JP" dirty="0" smtClean="0"/>
              <a:t>Result</a:t>
            </a:r>
            <a:r>
              <a:rPr lang="en-US" altLang="ja-JP" dirty="0" smtClean="0"/>
              <a:t>: 43-0-2 Passes</a:t>
            </a:r>
            <a:endParaRPr lang="en-US" altLang="ja-JP" dirty="0" smtClean="0"/>
          </a:p>
          <a:p>
            <a:r>
              <a:rPr lang="en-US" altLang="ja-JP" sz="2000" dirty="0" smtClean="0"/>
              <a:t>TG result: Moved: Marc </a:t>
            </a:r>
            <a:r>
              <a:rPr lang="en-US" altLang="ja-JP" sz="2000" dirty="0" err="1" smtClean="0"/>
              <a:t>Emmelmann</a:t>
            </a:r>
            <a:r>
              <a:rPr lang="en-US" altLang="ja-JP" sz="2000" dirty="0" smtClean="0"/>
              <a:t>, Seconded: Lee Armstrong, Result (10/0/0)</a:t>
            </a:r>
          </a:p>
          <a:p>
            <a:endParaRPr lang="ja-JP" altLang="en-US" dirty="0"/>
          </a:p>
        </p:txBody>
      </p:sp>
      <p:sp>
        <p:nvSpPr>
          <p:cNvPr id="4" name="日付プレースホルダ 3"/>
          <p:cNvSpPr>
            <a:spLocks noGrp="1"/>
          </p:cNvSpPr>
          <p:nvPr>
            <p:ph type="dt" sz="half" idx="10"/>
          </p:nvPr>
        </p:nvSpPr>
        <p:spPr>
          <a:xfrm>
            <a:off x="696913" y="332601"/>
            <a:ext cx="878583" cy="276999"/>
          </a:xfrm>
        </p:spPr>
        <p:txBody>
          <a:bodyPr/>
          <a:lstStyle/>
          <a:p>
            <a:pPr>
              <a:defRPr/>
            </a:pPr>
            <a:r>
              <a:rPr lang="en-US" smtClean="0"/>
              <a:t>January 2015</a:t>
            </a:r>
            <a:endParaRPr lang="en-US" dirty="0"/>
          </a:p>
        </p:txBody>
      </p:sp>
      <p:sp>
        <p:nvSpPr>
          <p:cNvPr id="5" name="フッター プレースホルダ 4"/>
          <p:cNvSpPr>
            <a:spLocks noGrp="1"/>
          </p:cNvSpPr>
          <p:nvPr>
            <p:ph type="ftr" sz="quarter" idx="11"/>
          </p:nvPr>
        </p:nvSpPr>
        <p:spPr/>
        <p:txBody>
          <a:bodyPr/>
          <a:lstStyle/>
          <a:p>
            <a:pPr>
              <a:defRPr/>
            </a:pPr>
            <a:r>
              <a:rPr lang="en-US" altLang="ja-JP" smtClean="0"/>
              <a:t>D. Stanley Aruba Networks</a:t>
            </a:r>
            <a:endParaRPr lang="en-US" dirty="0"/>
          </a:p>
        </p:txBody>
      </p:sp>
    </p:spTree>
    <p:extLst>
      <p:ext uri="{BB962C8B-B14F-4D97-AF65-F5344CB8AC3E}">
        <p14:creationId xmlns:p14="http://schemas.microsoft.com/office/powerpoint/2010/main" val="86440092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itchFamily="18" charset="0"/>
              </a:defRPr>
            </a:lvl1pPr>
            <a:lvl2pPr marL="742950" indent="-285750">
              <a:spcBef>
                <a:spcPct val="20000"/>
              </a:spcBef>
              <a:buChar char="–"/>
              <a:defRPr sz="2000">
                <a:solidFill>
                  <a:schemeClr val="tx1"/>
                </a:solidFill>
                <a:latin typeface="Times New Roman" pitchFamily="18" charset="0"/>
              </a:defRPr>
            </a:lvl2pPr>
            <a:lvl3pPr marL="1143000" indent="-228600">
              <a:spcBef>
                <a:spcPct val="20000"/>
              </a:spcBef>
              <a:buChar char="•"/>
              <a:defRPr>
                <a:solidFill>
                  <a:schemeClr val="tx1"/>
                </a:solidFill>
                <a:latin typeface="Times New Roman" pitchFamily="18" charset="0"/>
              </a:defRPr>
            </a:lvl3pPr>
            <a:lvl4pPr marL="1600200" indent="-228600">
              <a:spcBef>
                <a:spcPct val="20000"/>
              </a:spcBef>
              <a:buChar char="–"/>
              <a:defRPr sz="1600">
                <a:solidFill>
                  <a:schemeClr val="tx1"/>
                </a:solidFill>
                <a:latin typeface="Times New Roman" pitchFamily="18" charset="0"/>
              </a:defRPr>
            </a:lvl4pPr>
            <a:lvl5pPr marL="2057400" indent="-22860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spcBef>
                <a:spcPct val="0"/>
              </a:spcBef>
              <a:buFontTx/>
              <a:buNone/>
            </a:pPr>
            <a:r>
              <a:rPr lang="en-US" altLang="en-US" sz="1200" b="0" smtClean="0"/>
              <a:t>D. Stanley Aruba Networks</a:t>
            </a:r>
          </a:p>
        </p:txBody>
      </p:sp>
      <p:sp>
        <p:nvSpPr>
          <p:cNvPr id="2052" name="Rectangle 2"/>
          <p:cNvSpPr>
            <a:spLocks noGrp="1" noChangeArrowheads="1"/>
          </p:cNvSpPr>
          <p:nvPr>
            <p:ph type="title"/>
          </p:nvPr>
        </p:nvSpPr>
        <p:spPr/>
        <p:txBody>
          <a:bodyPr/>
          <a:lstStyle/>
          <a:p>
            <a:r>
              <a:rPr lang="en-US" altLang="en-US" dirty="0" err="1" smtClean="0"/>
              <a:t>TGaq</a:t>
            </a:r>
            <a:r>
              <a:rPr lang="en-US" altLang="en-US" dirty="0" smtClean="0"/>
              <a:t> Motion for WG Letter Ballot</a:t>
            </a:r>
          </a:p>
        </p:txBody>
      </p:sp>
      <p:sp>
        <p:nvSpPr>
          <p:cNvPr id="2053" name="Rectangle 3"/>
          <p:cNvSpPr>
            <a:spLocks noGrp="1" noChangeArrowheads="1"/>
          </p:cNvSpPr>
          <p:nvPr>
            <p:ph type="body" idx="1"/>
          </p:nvPr>
        </p:nvSpPr>
        <p:spPr>
          <a:xfrm>
            <a:off x="685800" y="1676400"/>
            <a:ext cx="7772400" cy="4572000"/>
          </a:xfrm>
        </p:spPr>
        <p:txBody>
          <a:bodyPr/>
          <a:lstStyle/>
          <a:p>
            <a:r>
              <a:rPr lang="en-GB" altLang="en-US" dirty="0" smtClean="0"/>
              <a:t>Having approved changes (submissions 11-15-0111r1, 11-15-0130r2 and 11-15-0163r1) to P802.11aq D0.05,</a:t>
            </a:r>
          </a:p>
          <a:p>
            <a:pPr lvl="1"/>
            <a:r>
              <a:rPr lang="en-GB" altLang="en-US" dirty="0" smtClean="0"/>
              <a:t>Instruct the editor to prepare P802.11aq D1.0,  and</a:t>
            </a:r>
          </a:p>
          <a:p>
            <a:pPr lvl="1"/>
            <a:r>
              <a:rPr lang="en-GB" altLang="en-US" dirty="0" smtClean="0"/>
              <a:t>Approve a 30 day Working Group Technical Letter Ballot asking the question “Should P802.11aq D1.0 be forwarded to Sponsor Ballot?”</a:t>
            </a:r>
          </a:p>
          <a:p>
            <a:endParaRPr lang="en-GB" altLang="en-US" dirty="0" smtClean="0"/>
          </a:p>
          <a:p>
            <a:r>
              <a:rPr lang="en-GB" altLang="en-US" dirty="0" smtClean="0"/>
              <a:t>Moved by Stephen McCann on behalf of </a:t>
            </a:r>
            <a:r>
              <a:rPr lang="en-GB" altLang="en-US" dirty="0" err="1" smtClean="0"/>
              <a:t>TGaq</a:t>
            </a:r>
            <a:endParaRPr lang="en-GB" altLang="en-US" dirty="0" smtClean="0"/>
          </a:p>
          <a:p>
            <a:r>
              <a:rPr lang="en-GB" altLang="en-US" dirty="0" smtClean="0"/>
              <a:t>Result: </a:t>
            </a:r>
            <a:r>
              <a:rPr lang="en-GB" altLang="en-US" dirty="0" smtClean="0"/>
              <a:t>44-0-2 Passes</a:t>
            </a:r>
            <a:endParaRPr lang="en-GB" altLang="en-US" dirty="0" smtClean="0"/>
          </a:p>
          <a:p>
            <a:endParaRPr lang="en-GB" altLang="en-US" dirty="0" smtClean="0"/>
          </a:p>
          <a:p>
            <a:r>
              <a:rPr lang="en-GB" altLang="en-US" sz="2000" dirty="0" err="1" smtClean="0"/>
              <a:t>TGaq</a:t>
            </a:r>
            <a:r>
              <a:rPr lang="en-GB" altLang="en-US" sz="2000" dirty="0" smtClean="0"/>
              <a:t> result: Moved SK Yong, 2</a:t>
            </a:r>
            <a:r>
              <a:rPr lang="en-GB" altLang="en-US" sz="2000" baseline="30000" dirty="0" smtClean="0"/>
              <a:t>nd</a:t>
            </a:r>
            <a:r>
              <a:rPr lang="en-GB" altLang="en-US" sz="2000" dirty="0" smtClean="0"/>
              <a:t> </a:t>
            </a:r>
            <a:r>
              <a:rPr lang="en-GB" altLang="en-US" sz="2000" dirty="0" err="1" smtClean="0"/>
              <a:t>Yunsong</a:t>
            </a:r>
            <a:r>
              <a:rPr lang="en-GB" altLang="en-US" sz="2000" dirty="0" smtClean="0"/>
              <a:t> Yang, Result: 8-0-0</a:t>
            </a:r>
          </a:p>
        </p:txBody>
      </p:sp>
      <p:sp>
        <p:nvSpPr>
          <p:cNvPr id="2054" name="Date Placeholder 1"/>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itchFamily="18" charset="0"/>
              </a:defRPr>
            </a:lvl1pPr>
            <a:lvl2pPr marL="742950" indent="-285750">
              <a:spcBef>
                <a:spcPct val="20000"/>
              </a:spcBef>
              <a:buChar char="–"/>
              <a:defRPr sz="2000">
                <a:solidFill>
                  <a:schemeClr val="tx1"/>
                </a:solidFill>
                <a:latin typeface="Times New Roman" pitchFamily="18" charset="0"/>
              </a:defRPr>
            </a:lvl2pPr>
            <a:lvl3pPr marL="1143000" indent="-228600">
              <a:spcBef>
                <a:spcPct val="20000"/>
              </a:spcBef>
              <a:buChar char="•"/>
              <a:defRPr>
                <a:solidFill>
                  <a:schemeClr val="tx1"/>
                </a:solidFill>
                <a:latin typeface="Times New Roman" pitchFamily="18" charset="0"/>
              </a:defRPr>
            </a:lvl3pPr>
            <a:lvl4pPr marL="1600200" indent="-228600">
              <a:spcBef>
                <a:spcPct val="20000"/>
              </a:spcBef>
              <a:buChar char="–"/>
              <a:defRPr sz="1600">
                <a:solidFill>
                  <a:schemeClr val="tx1"/>
                </a:solidFill>
                <a:latin typeface="Times New Roman" pitchFamily="18" charset="0"/>
              </a:defRPr>
            </a:lvl4pPr>
            <a:lvl5pPr marL="2057400" indent="-22860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spcBef>
                <a:spcPct val="0"/>
              </a:spcBef>
              <a:buFontTx/>
              <a:buNone/>
            </a:pPr>
            <a:r>
              <a:rPr lang="en-US" altLang="en-US" sz="1800" smtClean="0"/>
              <a:t>January 2015</a:t>
            </a:r>
            <a:endParaRPr lang="en-GB" altLang="en-US" sz="1800" smtClean="0"/>
          </a:p>
        </p:txBody>
      </p:sp>
    </p:spTree>
    <p:extLst>
      <p:ext uri="{BB962C8B-B14F-4D97-AF65-F5344CB8AC3E}">
        <p14:creationId xmlns:p14="http://schemas.microsoft.com/office/powerpoint/2010/main" val="142358784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GB" dirty="0" smtClean="0"/>
              <a:t>NGMN Liaison Response</a:t>
            </a:r>
            <a:endParaRPr lang="ja-JP" altLang="en-US" dirty="0"/>
          </a:p>
        </p:txBody>
      </p:sp>
      <p:sp>
        <p:nvSpPr>
          <p:cNvPr id="3" name="コンテンツ プレースホルダ 2"/>
          <p:cNvSpPr>
            <a:spLocks noGrp="1"/>
          </p:cNvSpPr>
          <p:nvPr>
            <p:ph idx="1"/>
          </p:nvPr>
        </p:nvSpPr>
        <p:spPr>
          <a:xfrm>
            <a:off x="685800" y="1752600"/>
            <a:ext cx="7772400" cy="4343400"/>
          </a:xfrm>
        </p:spPr>
        <p:txBody>
          <a:bodyPr/>
          <a:lstStyle/>
          <a:p>
            <a:pPr marL="342900" lvl="1" indent="-342900">
              <a:buFontTx/>
              <a:buChar char="•"/>
            </a:pPr>
            <a:r>
              <a:rPr lang="en-US" altLang="en-US" sz="2800" b="1" dirty="0"/>
              <a:t>Approve the liaison statement in 11-15-0191r1 and request that the WG chair send the liaison as indicated, with editorial license.</a:t>
            </a:r>
          </a:p>
          <a:p>
            <a:endParaRPr lang="en-US" altLang="ja-JP" dirty="0" smtClean="0"/>
          </a:p>
          <a:p>
            <a:r>
              <a:rPr lang="en-US" altLang="ja-JP" dirty="0" smtClean="0"/>
              <a:t>Moved: Richard Kennedy</a:t>
            </a:r>
          </a:p>
          <a:p>
            <a:r>
              <a:rPr lang="en-US" altLang="ja-JP" dirty="0" smtClean="0"/>
              <a:t>Seconded: Stephen McCann</a:t>
            </a:r>
          </a:p>
          <a:p>
            <a:r>
              <a:rPr lang="en-US" altLang="ja-JP" dirty="0" smtClean="0"/>
              <a:t>Result</a:t>
            </a:r>
            <a:r>
              <a:rPr lang="en-US" altLang="ja-JP" dirty="0" smtClean="0"/>
              <a:t>: 38-0-2 Passes</a:t>
            </a:r>
            <a:endParaRPr lang="en-US" altLang="ja-JP" dirty="0" smtClean="0"/>
          </a:p>
          <a:p>
            <a:endParaRPr lang="ja-JP" altLang="en-US" dirty="0"/>
          </a:p>
        </p:txBody>
      </p:sp>
      <p:sp>
        <p:nvSpPr>
          <p:cNvPr id="4" name="日付プレースホルダ 3"/>
          <p:cNvSpPr>
            <a:spLocks noGrp="1"/>
          </p:cNvSpPr>
          <p:nvPr>
            <p:ph type="dt" sz="half" idx="10"/>
          </p:nvPr>
        </p:nvSpPr>
        <p:spPr>
          <a:xfrm>
            <a:off x="696913" y="332601"/>
            <a:ext cx="878583" cy="276999"/>
          </a:xfrm>
        </p:spPr>
        <p:txBody>
          <a:bodyPr/>
          <a:lstStyle/>
          <a:p>
            <a:pPr>
              <a:defRPr/>
            </a:pPr>
            <a:r>
              <a:rPr lang="en-US" smtClean="0"/>
              <a:t>January 2015</a:t>
            </a:r>
            <a:endParaRPr lang="en-US" dirty="0"/>
          </a:p>
        </p:txBody>
      </p:sp>
      <p:sp>
        <p:nvSpPr>
          <p:cNvPr id="5" name="フッター プレースホルダ 4"/>
          <p:cNvSpPr>
            <a:spLocks noGrp="1"/>
          </p:cNvSpPr>
          <p:nvPr>
            <p:ph type="ftr" sz="quarter" idx="11"/>
          </p:nvPr>
        </p:nvSpPr>
        <p:spPr/>
        <p:txBody>
          <a:bodyPr/>
          <a:lstStyle/>
          <a:p>
            <a:pPr>
              <a:defRPr/>
            </a:pPr>
            <a:r>
              <a:rPr lang="en-US" altLang="ja-JP" smtClean="0"/>
              <a:t>D. Stanley Aruba Networks</a:t>
            </a:r>
            <a:endParaRPr lang="en-US" dirty="0"/>
          </a:p>
        </p:txBody>
      </p:sp>
    </p:spTree>
    <p:extLst>
      <p:ext uri="{BB962C8B-B14F-4D97-AF65-F5344CB8AC3E}">
        <p14:creationId xmlns:p14="http://schemas.microsoft.com/office/powerpoint/2010/main" val="146747447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GB" dirty="0" smtClean="0"/>
              <a:t>Liaison to JTC1/SC6</a:t>
            </a:r>
            <a:endParaRPr lang="ja-JP" altLang="en-US" dirty="0"/>
          </a:p>
        </p:txBody>
      </p:sp>
      <p:sp>
        <p:nvSpPr>
          <p:cNvPr id="3" name="コンテンツ プレースホルダ 2"/>
          <p:cNvSpPr>
            <a:spLocks noGrp="1"/>
          </p:cNvSpPr>
          <p:nvPr>
            <p:ph idx="1"/>
          </p:nvPr>
        </p:nvSpPr>
        <p:spPr>
          <a:xfrm>
            <a:off x="685800" y="1752600"/>
            <a:ext cx="7772400" cy="4343400"/>
          </a:xfrm>
        </p:spPr>
        <p:txBody>
          <a:bodyPr/>
          <a:lstStyle/>
          <a:p>
            <a:r>
              <a:rPr lang="en-AU" dirty="0" smtClean="0"/>
              <a:t>Motion</a:t>
            </a:r>
            <a:endParaRPr lang="en-AU" dirty="0"/>
          </a:p>
          <a:p>
            <a:pPr lvl="1"/>
            <a:r>
              <a:rPr lang="en-AU" i="1" dirty="0"/>
              <a:t>The IEEE 802.11 WG approves the IEEE 802.11 WG Chair liaising the text on slides 8 &amp; 9 (with appropriate editorial changes) of 802.11-15/0194r0 to ISO/IEC JTC1/SC6</a:t>
            </a:r>
          </a:p>
          <a:p>
            <a:endParaRPr lang="en-US" altLang="ja-JP" dirty="0" smtClean="0"/>
          </a:p>
          <a:p>
            <a:r>
              <a:rPr lang="en-US" altLang="ja-JP" dirty="0" smtClean="0"/>
              <a:t>Moved: Andrew Myles</a:t>
            </a:r>
          </a:p>
          <a:p>
            <a:r>
              <a:rPr lang="en-US" altLang="ja-JP" dirty="0" smtClean="0"/>
              <a:t>Seconded: Rich Kennedy</a:t>
            </a:r>
          </a:p>
          <a:p>
            <a:r>
              <a:rPr lang="en-US" altLang="ja-JP" dirty="0" smtClean="0"/>
              <a:t>Result</a:t>
            </a:r>
            <a:r>
              <a:rPr lang="en-US" altLang="ja-JP" dirty="0" smtClean="0"/>
              <a:t>: 37-0-3 Passes</a:t>
            </a:r>
            <a:endParaRPr lang="en-US" altLang="ja-JP" dirty="0" smtClean="0"/>
          </a:p>
          <a:p>
            <a:endParaRPr lang="ja-JP" altLang="en-US" dirty="0"/>
          </a:p>
        </p:txBody>
      </p:sp>
      <p:sp>
        <p:nvSpPr>
          <p:cNvPr id="4" name="日付プレースホルダ 3"/>
          <p:cNvSpPr>
            <a:spLocks noGrp="1"/>
          </p:cNvSpPr>
          <p:nvPr>
            <p:ph type="dt" sz="half" idx="10"/>
          </p:nvPr>
        </p:nvSpPr>
        <p:spPr>
          <a:xfrm>
            <a:off x="696913" y="332601"/>
            <a:ext cx="878583" cy="276999"/>
          </a:xfrm>
        </p:spPr>
        <p:txBody>
          <a:bodyPr/>
          <a:lstStyle/>
          <a:p>
            <a:pPr>
              <a:defRPr/>
            </a:pPr>
            <a:r>
              <a:rPr lang="en-US" smtClean="0"/>
              <a:t>January 2015</a:t>
            </a:r>
            <a:endParaRPr lang="en-US" dirty="0"/>
          </a:p>
        </p:txBody>
      </p:sp>
      <p:sp>
        <p:nvSpPr>
          <p:cNvPr id="5" name="フッター プレースホルダ 4"/>
          <p:cNvSpPr>
            <a:spLocks noGrp="1"/>
          </p:cNvSpPr>
          <p:nvPr>
            <p:ph type="ftr" sz="quarter" idx="11"/>
          </p:nvPr>
        </p:nvSpPr>
        <p:spPr/>
        <p:txBody>
          <a:bodyPr/>
          <a:lstStyle/>
          <a:p>
            <a:pPr>
              <a:defRPr/>
            </a:pPr>
            <a:r>
              <a:rPr lang="en-US" altLang="ja-JP" smtClean="0"/>
              <a:t>D. Stanley Aruba Networks</a:t>
            </a:r>
            <a:endParaRPr lang="en-US" dirty="0"/>
          </a:p>
        </p:txBody>
      </p:sp>
    </p:spTree>
    <p:extLst>
      <p:ext uri="{BB962C8B-B14F-4D97-AF65-F5344CB8AC3E}">
        <p14:creationId xmlns:p14="http://schemas.microsoft.com/office/powerpoint/2010/main" val="217214278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Friday – EC Motions</a:t>
            </a:r>
            <a:endParaRPr lang="en-GB" dirty="0"/>
          </a:p>
        </p:txBody>
      </p:sp>
      <p:sp>
        <p:nvSpPr>
          <p:cNvPr id="3" name="Text Placeholder 2"/>
          <p:cNvSpPr>
            <a:spLocks noGrp="1"/>
          </p:cNvSpPr>
          <p:nvPr>
            <p:ph type="body" idx="1"/>
          </p:nvPr>
        </p:nvSpPr>
        <p:spPr/>
        <p:txBody>
          <a:bodyPr/>
          <a:lstStyle/>
          <a:p>
            <a:endParaRPr lang="en-GB"/>
          </a:p>
        </p:txBody>
      </p:sp>
      <p:sp>
        <p:nvSpPr>
          <p:cNvPr id="4" name="Date Placeholder 3"/>
          <p:cNvSpPr>
            <a:spLocks noGrp="1"/>
          </p:cNvSpPr>
          <p:nvPr>
            <p:ph type="dt" sz="half" idx="10"/>
          </p:nvPr>
        </p:nvSpPr>
        <p:spPr/>
        <p:txBody>
          <a:bodyPr/>
          <a:lstStyle/>
          <a:p>
            <a:pPr>
              <a:defRPr/>
            </a:pPr>
            <a:r>
              <a:rPr lang="en-US" smtClean="0"/>
              <a:t>January 2015</a:t>
            </a:r>
            <a:endParaRPr lang="en-US" dirty="0"/>
          </a:p>
        </p:txBody>
      </p:sp>
      <p:sp>
        <p:nvSpPr>
          <p:cNvPr id="5" name="Footer Placeholder 4"/>
          <p:cNvSpPr>
            <a:spLocks noGrp="1"/>
          </p:cNvSpPr>
          <p:nvPr>
            <p:ph type="ftr" sz="quarter" idx="11"/>
          </p:nvPr>
        </p:nvSpPr>
        <p:spPr/>
        <p:txBody>
          <a:bodyPr/>
          <a:lstStyle/>
          <a:p>
            <a:pPr>
              <a:defRPr/>
            </a:pPr>
            <a:r>
              <a:rPr lang="en-US" smtClean="0"/>
              <a:t>D. Stanley Aruba Networks</a:t>
            </a:r>
            <a:endParaRPr lang="en-US"/>
          </a:p>
        </p:txBody>
      </p:sp>
    </p:spTree>
    <p:extLst>
      <p:ext uri="{BB962C8B-B14F-4D97-AF65-F5344CB8AC3E}">
        <p14:creationId xmlns:p14="http://schemas.microsoft.com/office/powerpoint/2010/main" val="35968202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References</a:t>
            </a:r>
            <a:endParaRPr lang="en-GB" dirty="0"/>
          </a:p>
        </p:txBody>
      </p:sp>
      <p:sp>
        <p:nvSpPr>
          <p:cNvPr id="3" name="Content Placeholder 2"/>
          <p:cNvSpPr>
            <a:spLocks noGrp="1"/>
          </p:cNvSpPr>
          <p:nvPr>
            <p:ph idx="1"/>
          </p:nvPr>
        </p:nvSpPr>
        <p:spPr/>
        <p:txBody>
          <a:bodyPr/>
          <a:lstStyle/>
          <a:p>
            <a:endParaRPr lang="en-GB"/>
          </a:p>
        </p:txBody>
      </p:sp>
      <p:sp>
        <p:nvSpPr>
          <p:cNvPr id="4" name="Date Placeholder 3"/>
          <p:cNvSpPr>
            <a:spLocks noGrp="1"/>
          </p:cNvSpPr>
          <p:nvPr>
            <p:ph type="dt" sz="half" idx="10"/>
          </p:nvPr>
        </p:nvSpPr>
        <p:spPr/>
        <p:txBody>
          <a:bodyPr/>
          <a:lstStyle/>
          <a:p>
            <a:pPr>
              <a:defRPr/>
            </a:pPr>
            <a:r>
              <a:rPr lang="en-US" smtClean="0"/>
              <a:t>January 2015</a:t>
            </a:r>
            <a:endParaRPr lang="en-US" dirty="0"/>
          </a:p>
        </p:txBody>
      </p:sp>
      <p:sp>
        <p:nvSpPr>
          <p:cNvPr id="5" name="Footer Placeholder 4"/>
          <p:cNvSpPr>
            <a:spLocks noGrp="1"/>
          </p:cNvSpPr>
          <p:nvPr>
            <p:ph type="ftr" sz="quarter" idx="11"/>
          </p:nvPr>
        </p:nvSpPr>
        <p:spPr/>
        <p:txBody>
          <a:bodyPr/>
          <a:lstStyle/>
          <a:p>
            <a:pPr>
              <a:defRPr/>
            </a:pPr>
            <a:r>
              <a:rPr lang="en-US" smtClean="0"/>
              <a:t>D. Stanley Aruba Networks</a:t>
            </a:r>
            <a:endParaRPr lang="en-US"/>
          </a:p>
        </p:txBody>
      </p:sp>
    </p:spTree>
    <p:extLst>
      <p:ext uri="{BB962C8B-B14F-4D97-AF65-F5344CB8AC3E}">
        <p14:creationId xmlns:p14="http://schemas.microsoft.com/office/powerpoint/2010/main" val="21032734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Times New Roman" pitchFamily="18" charset="0"/>
              </a:defRPr>
            </a:lvl1pPr>
            <a:lvl2pPr marL="742950" indent="-285750">
              <a:defRPr sz="2400" b="1">
                <a:solidFill>
                  <a:schemeClr val="tx1"/>
                </a:solidFill>
                <a:latin typeface="Times New Roman" pitchFamily="18" charset="0"/>
              </a:defRPr>
            </a:lvl2pPr>
            <a:lvl3pPr marL="1143000" indent="-228600">
              <a:defRPr sz="2400" b="1">
                <a:solidFill>
                  <a:schemeClr val="tx1"/>
                </a:solidFill>
                <a:latin typeface="Times New Roman" pitchFamily="18" charset="0"/>
              </a:defRPr>
            </a:lvl3pPr>
            <a:lvl4pPr marL="1600200" indent="-228600">
              <a:defRPr sz="2400" b="1">
                <a:solidFill>
                  <a:schemeClr val="tx1"/>
                </a:solidFill>
                <a:latin typeface="Times New Roman" pitchFamily="18" charset="0"/>
              </a:defRPr>
            </a:lvl4pPr>
            <a:lvl5pPr marL="2057400" indent="-22860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r>
              <a:rPr lang="en-US" sz="1800" smtClean="0"/>
              <a:t>January 2015</a:t>
            </a:r>
            <a:endParaRPr lang="en-US" sz="1800"/>
          </a:p>
        </p:txBody>
      </p:sp>
      <p:sp>
        <p:nvSpPr>
          <p:cNvPr id="4101" name="Rectangle 2"/>
          <p:cNvSpPr>
            <a:spLocks noGrp="1" noChangeArrowheads="1"/>
          </p:cNvSpPr>
          <p:nvPr>
            <p:ph type="title"/>
          </p:nvPr>
        </p:nvSpPr>
        <p:spPr/>
        <p:txBody>
          <a:bodyPr/>
          <a:lstStyle/>
          <a:p>
            <a:r>
              <a:rPr lang="en-US" dirty="0" smtClean="0"/>
              <a:t>Abstract</a:t>
            </a:r>
          </a:p>
        </p:txBody>
      </p:sp>
      <p:sp>
        <p:nvSpPr>
          <p:cNvPr id="4102" name="Rectangle 3"/>
          <p:cNvSpPr>
            <a:spLocks noGrp="1" noChangeArrowheads="1"/>
          </p:cNvSpPr>
          <p:nvPr>
            <p:ph type="body" idx="1"/>
          </p:nvPr>
        </p:nvSpPr>
        <p:spPr/>
        <p:txBody>
          <a:bodyPr/>
          <a:lstStyle/>
          <a:p>
            <a:r>
              <a:rPr lang="en-US" b="0" dirty="0" smtClean="0"/>
              <a:t>This document is a composite of all 802.11 sub-group motions that are brought to the January 2015 802.11 WG plenary meetings.</a:t>
            </a:r>
          </a:p>
          <a:p>
            <a:endParaRPr lang="en-US" b="0" dirty="0" smtClean="0"/>
          </a:p>
          <a:p>
            <a:r>
              <a:rPr lang="en-US" b="0" dirty="0" smtClean="0"/>
              <a:t>R0: motions for Wednesday</a:t>
            </a:r>
          </a:p>
          <a:p>
            <a:r>
              <a:rPr lang="en-US" b="0" dirty="0" smtClean="0"/>
              <a:t>TBD:</a:t>
            </a:r>
          </a:p>
          <a:p>
            <a:pPr lvl="1"/>
            <a:r>
              <a:rPr lang="en-US" b="0" dirty="0" smtClean="0"/>
              <a:t>R1: at conclusion of Wednesday WG11 plenary</a:t>
            </a:r>
          </a:p>
          <a:p>
            <a:pPr lvl="1"/>
            <a:r>
              <a:rPr lang="en-US" b="0" dirty="0" smtClean="0"/>
              <a:t>R2: containing motions for Friday WG11 plenary</a:t>
            </a:r>
          </a:p>
          <a:p>
            <a:pPr lvl="1"/>
            <a:r>
              <a:rPr lang="en-US" b="0" dirty="0" smtClean="0"/>
              <a:t>R3: at conclusion of  Friday WG11 plenary</a:t>
            </a:r>
          </a:p>
          <a:p>
            <a:pPr lvl="1"/>
            <a:r>
              <a:rPr lang="en-US" dirty="0" smtClean="0"/>
              <a:t>R4: at conclusion of  Friday EC meeting (Plenary session only)</a:t>
            </a:r>
            <a:endParaRPr lang="en-US" b="0" dirty="0" smtClean="0"/>
          </a:p>
        </p:txBody>
      </p:sp>
      <p:sp>
        <p:nvSpPr>
          <p:cNvPr id="2" name="Footer Placeholder 1"/>
          <p:cNvSpPr>
            <a:spLocks noGrp="1"/>
          </p:cNvSpPr>
          <p:nvPr>
            <p:ph type="ftr" sz="quarter" idx="11"/>
          </p:nvPr>
        </p:nvSpPr>
        <p:spPr/>
        <p:txBody>
          <a:bodyPr/>
          <a:lstStyle/>
          <a:p>
            <a:pPr>
              <a:defRPr/>
            </a:pPr>
            <a:r>
              <a:rPr lang="en-US" smtClean="0"/>
              <a:t>D. Stanley Aruba Networks</a:t>
            </a:r>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Wednesday</a:t>
            </a:r>
            <a:endParaRPr lang="en-GB" dirty="0"/>
          </a:p>
        </p:txBody>
      </p:sp>
      <p:sp>
        <p:nvSpPr>
          <p:cNvPr id="7" name="Text Placeholder 6"/>
          <p:cNvSpPr>
            <a:spLocks noGrp="1"/>
          </p:cNvSpPr>
          <p:nvPr>
            <p:ph type="body" idx="1"/>
          </p:nvPr>
        </p:nvSpPr>
        <p:spPr/>
        <p:txBody>
          <a:bodyPr/>
          <a:lstStyle/>
          <a:p>
            <a:endParaRPr lang="en-GB"/>
          </a:p>
        </p:txBody>
      </p:sp>
      <p:sp>
        <p:nvSpPr>
          <p:cNvPr id="4" name="Date Placeholder 3"/>
          <p:cNvSpPr>
            <a:spLocks noGrp="1"/>
          </p:cNvSpPr>
          <p:nvPr>
            <p:ph type="dt" sz="half" idx="10"/>
          </p:nvPr>
        </p:nvSpPr>
        <p:spPr/>
        <p:txBody>
          <a:bodyPr/>
          <a:lstStyle/>
          <a:p>
            <a:pPr>
              <a:defRPr/>
            </a:pPr>
            <a:r>
              <a:rPr lang="en-US" smtClean="0"/>
              <a:t>January 2015</a:t>
            </a:r>
            <a:endParaRPr lang="en-US" dirty="0"/>
          </a:p>
        </p:txBody>
      </p:sp>
      <p:sp>
        <p:nvSpPr>
          <p:cNvPr id="3" name="Footer Placeholder 2"/>
          <p:cNvSpPr>
            <a:spLocks noGrp="1"/>
          </p:cNvSpPr>
          <p:nvPr>
            <p:ph type="ftr" sz="quarter" idx="11"/>
          </p:nvPr>
        </p:nvSpPr>
        <p:spPr/>
        <p:txBody>
          <a:bodyPr/>
          <a:lstStyle/>
          <a:p>
            <a:pPr>
              <a:defRPr/>
            </a:pPr>
            <a:r>
              <a:rPr lang="en-US" smtClean="0"/>
              <a:t>D. Stanley Aruba Networks</a:t>
            </a:r>
            <a:endParaRPr lang="en-US"/>
          </a:p>
        </p:txBody>
      </p:sp>
    </p:spTree>
    <p:extLst>
      <p:ext uri="{BB962C8B-B14F-4D97-AF65-F5344CB8AC3E}">
        <p14:creationId xmlns:p14="http://schemas.microsoft.com/office/powerpoint/2010/main" val="197039111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1"/>
          <p:cNvSpPr>
            <a:spLocks noGrp="1" noChangeArrowheads="1"/>
          </p:cNvSpPr>
          <p:nvPr>
            <p:ph type="title" idx="4294967295"/>
          </p:nvPr>
        </p:nvSpPr>
        <p:spPr/>
        <p:txBody>
          <a:bodyPr/>
          <a:lstStyle/>
          <a:p>
            <a:pP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t>802.11 WG STRAW POLL</a:t>
            </a:r>
            <a:r>
              <a:rPr lang="en-GB" dirty="0"/>
              <a:t/>
            </a:r>
            <a:br>
              <a:rPr lang="en-GB" dirty="0"/>
            </a:br>
            <a:endParaRPr lang="en-GB" dirty="0" smtClean="0"/>
          </a:p>
        </p:txBody>
      </p:sp>
      <p:sp>
        <p:nvSpPr>
          <p:cNvPr id="50178" name="Rectangle 2"/>
          <p:cNvSpPr>
            <a:spLocks noGrp="1" noChangeArrowheads="1"/>
          </p:cNvSpPr>
          <p:nvPr>
            <p:ph idx="4294967295"/>
          </p:nvPr>
        </p:nvSpPr>
        <p:spPr>
          <a:xfrm>
            <a:off x="722313" y="1984375"/>
            <a:ext cx="7770812" cy="4383088"/>
          </a:xfrm>
        </p:spPr>
        <p:txBody>
          <a:bodyPr/>
          <a:lstStyle/>
          <a:p>
            <a:pPr eaLnBrk="1" hangingPunct="1">
              <a:buFont typeface="Times New Roman" pitchFamily="18"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dirty="0" smtClean="0"/>
              <a:t>If </a:t>
            </a:r>
            <a:r>
              <a:rPr lang="en-US" dirty="0" err="1" smtClean="0"/>
              <a:t>TGmc</a:t>
            </a:r>
            <a:r>
              <a:rPr lang="en-US" dirty="0" smtClean="0"/>
              <a:t> made text changes in the REVmc draft to require EPD format for MSDUs in OCB (ITS) communications in the 5.9GHz band, would that prompt you to vote “No” on the next Letter Ballot?</a:t>
            </a:r>
          </a:p>
          <a:p>
            <a:pPr eaLnBrk="1" hangingPunct="1">
              <a:buFont typeface="Times New Roman" pitchFamily="18"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US" sz="2800" dirty="0" smtClean="0"/>
          </a:p>
          <a:p>
            <a:pPr lvl="1">
              <a:buFont typeface="Times New Roman" pitchFamily="18"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400" dirty="0" smtClean="0"/>
              <a:t>YES: 44</a:t>
            </a:r>
          </a:p>
          <a:p>
            <a:pPr lvl="1">
              <a:buFont typeface="Times New Roman" pitchFamily="18"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400" dirty="0" smtClean="0"/>
              <a:t>NO: 15</a:t>
            </a:r>
          </a:p>
          <a:p>
            <a:pPr lvl="1">
              <a:buFont typeface="Times New Roman" pitchFamily="18"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400" dirty="0" smtClean="0"/>
              <a:t>ABSTAIN: not counted</a:t>
            </a:r>
          </a:p>
          <a:p>
            <a:pPr>
              <a:buFont typeface="Times New Roman" pitchFamily="18"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GB" sz="2800" dirty="0" smtClean="0"/>
          </a:p>
        </p:txBody>
      </p:sp>
      <p:sp>
        <p:nvSpPr>
          <p:cNvPr id="50179" name="Slide Number Placeholder 5"/>
          <p:cNvSpPr txBox="1">
            <a:spLocks noGrp="1"/>
          </p:cNvSpPr>
          <p:nvPr/>
        </p:nvSpPr>
        <p:spPr bwMode="auto">
          <a:xfrm>
            <a:off x="4344988" y="6475413"/>
            <a:ext cx="528637" cy="363537"/>
          </a:xfrm>
          <a:prstGeom prst="rect">
            <a:avLst/>
          </a:prstGeom>
          <a:noFill/>
          <a:ln w="9525">
            <a:noFill/>
            <a:round/>
            <a:headEnd/>
            <a:tailEnd/>
          </a:ln>
        </p:spPr>
        <p:txBody>
          <a:bodyPr lIns="0" tIns="0" rIns="0" bIns="0"/>
          <a:lstStyle/>
          <a:p>
            <a:pPr algn="ct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a:solidFill>
                  <a:srgbClr val="000000"/>
                </a:solidFill>
                <a:latin typeface="Times New Roman" pitchFamily="18" charset="0"/>
                <a:ea typeface="Arial Unicode MS" pitchFamily="34" charset="-128"/>
                <a:cs typeface="Arial Unicode MS" pitchFamily="34" charset="-128"/>
              </a:rPr>
              <a:t>Slide </a:t>
            </a:r>
            <a:fld id="{F04877A6-D706-4D90-B204-1D498F5825AE}" type="slidenum">
              <a:rPr lang="en-GB" sz="1200">
                <a:solidFill>
                  <a:srgbClr val="000000"/>
                </a:solidFill>
                <a:latin typeface="Times New Roman" pitchFamily="18" charset="0"/>
                <a:ea typeface="Arial Unicode MS" pitchFamily="34" charset="-128"/>
                <a:cs typeface="Arial Unicode MS" pitchFamily="34" charset="-128"/>
              </a:rPr>
              <a:pPr algn="ct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4</a:t>
            </a:fld>
            <a:endParaRPr lang="en-GB" sz="1200">
              <a:solidFill>
                <a:srgbClr val="000000"/>
              </a:solidFill>
              <a:latin typeface="Times New Roman" pitchFamily="18" charset="0"/>
              <a:ea typeface="Arial Unicode MS" pitchFamily="34" charset="-128"/>
              <a:cs typeface="Arial Unicode MS" pitchFamily="34" charset="-128"/>
            </a:endParaRPr>
          </a:p>
        </p:txBody>
      </p:sp>
      <p:sp>
        <p:nvSpPr>
          <p:cNvPr id="50180" name="Footer Placeholder 4"/>
          <p:cNvSpPr txBox="1">
            <a:spLocks noGrp="1"/>
          </p:cNvSpPr>
          <p:nvPr/>
        </p:nvSpPr>
        <p:spPr bwMode="auto">
          <a:xfrm>
            <a:off x="5357813" y="6475413"/>
            <a:ext cx="3184525" cy="180975"/>
          </a:xfrm>
          <a:prstGeom prst="rect">
            <a:avLst/>
          </a:prstGeom>
          <a:noFill/>
          <a:ln w="9525">
            <a:noFill/>
            <a:round/>
            <a:headEnd/>
            <a:tailEnd/>
          </a:ln>
        </p:spPr>
        <p:txBody>
          <a:bodyPr lIns="0" tIns="0" rIns="0" bIns="0"/>
          <a:lstStyle/>
          <a:p>
            <a:pPr algn="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1200">
              <a:solidFill>
                <a:srgbClr val="000000"/>
              </a:solidFill>
              <a:latin typeface="Times New Roman" pitchFamily="18" charset="0"/>
              <a:ea typeface="Arial Unicode MS" pitchFamily="34" charset="-128"/>
              <a:cs typeface="Arial Unicode MS" pitchFamily="34" charset="-128"/>
            </a:endParaRPr>
          </a:p>
        </p:txBody>
      </p:sp>
      <p:sp>
        <p:nvSpPr>
          <p:cNvPr id="7" name="Date Placeholder 3"/>
          <p:cNvSpPr>
            <a:spLocks noGrp="1"/>
          </p:cNvSpPr>
          <p:nvPr>
            <p:ph type="dt" sz="quarter" idx="10"/>
          </p:nvPr>
        </p:nvSpPr>
        <p:spPr>
          <a:xfrm>
            <a:off x="696913" y="333375"/>
            <a:ext cx="2303462" cy="273050"/>
          </a:xfrm>
        </p:spPr>
        <p:txBody>
          <a:bodyPr/>
          <a:lstStyle/>
          <a:p>
            <a:pPr>
              <a:buFont typeface="Times New Roman" pitchFamily="18" charset="0"/>
              <a:buNone/>
              <a:defRPr/>
            </a:pPr>
            <a:r>
              <a:rPr lang="en-US" smtClean="0">
                <a:ea typeface="Arial Unicode MS" pitchFamily="34" charset="-128"/>
                <a:cs typeface="Arial Unicode MS" pitchFamily="34" charset="-128"/>
              </a:rPr>
              <a:t>January 2015</a:t>
            </a:r>
            <a:endParaRPr lang="en-GB" dirty="0" smtClean="0">
              <a:ea typeface="Arial Unicode MS" pitchFamily="34" charset="-128"/>
              <a:cs typeface="Arial Unicode MS" pitchFamily="34" charset="-128"/>
            </a:endParaRPr>
          </a:p>
        </p:txBody>
      </p:sp>
      <p:sp>
        <p:nvSpPr>
          <p:cNvPr id="2" name="TextBox 1"/>
          <p:cNvSpPr txBox="1"/>
          <p:nvPr/>
        </p:nvSpPr>
        <p:spPr>
          <a:xfrm>
            <a:off x="914400" y="5898247"/>
            <a:ext cx="3768852" cy="461665"/>
          </a:xfrm>
          <a:prstGeom prst="rect">
            <a:avLst/>
          </a:prstGeom>
          <a:noFill/>
        </p:spPr>
        <p:txBody>
          <a:bodyPr wrap="none" rtlCol="0">
            <a:spAutoFit/>
          </a:bodyPr>
          <a:lstStyle/>
          <a:p>
            <a:r>
              <a:rPr lang="en-US" dirty="0" smtClean="0"/>
              <a:t>Note: Source: 11-14-1521r4</a:t>
            </a:r>
            <a:endParaRPr lang="en-US" dirty="0"/>
          </a:p>
        </p:txBody>
      </p:sp>
      <p:sp>
        <p:nvSpPr>
          <p:cNvPr id="3" name="Footer Placeholder 2"/>
          <p:cNvSpPr>
            <a:spLocks noGrp="1"/>
          </p:cNvSpPr>
          <p:nvPr>
            <p:ph type="ftr" sz="quarter" idx="11"/>
          </p:nvPr>
        </p:nvSpPr>
        <p:spPr/>
        <p:txBody>
          <a:bodyPr/>
          <a:lstStyle/>
          <a:p>
            <a:pPr>
              <a:defRPr/>
            </a:pPr>
            <a:r>
              <a:rPr lang="en-US" smtClean="0"/>
              <a:t>D. Stanley Aruba Networks</a:t>
            </a:r>
            <a:endParaRPr lang="en-US"/>
          </a:p>
        </p:txBody>
      </p:sp>
    </p:spTree>
    <p:extLst>
      <p:ext uri="{BB962C8B-B14F-4D97-AF65-F5344CB8AC3E}">
        <p14:creationId xmlns:p14="http://schemas.microsoft.com/office/powerpoint/2010/main" val="385556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txBox="1">
            <a:spLocks noChangeArrowheads="1"/>
          </p:cNvSpPr>
          <p:nvPr/>
        </p:nvSpPr>
        <p:spPr bwMode="auto">
          <a:xfrm>
            <a:off x="685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1200">
                <a:solidFill>
                  <a:schemeClr val="tx1"/>
                </a:solidFill>
                <a:latin typeface="Times New Roman" pitchFamily="18" charset="0"/>
                <a:ea typeface="MS PGothic" pitchFamily="34" charset="-128"/>
              </a:defRPr>
            </a:lvl1pPr>
            <a:lvl2pPr marL="742950" indent="-285750">
              <a:defRPr sz="1200">
                <a:solidFill>
                  <a:schemeClr val="tx1"/>
                </a:solidFill>
                <a:latin typeface="Times New Roman" pitchFamily="18" charset="0"/>
                <a:ea typeface="MS PGothic" pitchFamily="34" charset="-128"/>
              </a:defRPr>
            </a:lvl2pPr>
            <a:lvl3pPr marL="1143000" indent="-228600">
              <a:defRPr sz="1200">
                <a:solidFill>
                  <a:schemeClr val="tx1"/>
                </a:solidFill>
                <a:latin typeface="Times New Roman" pitchFamily="18" charset="0"/>
                <a:ea typeface="MS PGothic" pitchFamily="34" charset="-128"/>
              </a:defRPr>
            </a:lvl3pPr>
            <a:lvl4pPr marL="1600200" indent="-228600">
              <a:defRPr sz="1200">
                <a:solidFill>
                  <a:schemeClr val="tx1"/>
                </a:solidFill>
                <a:latin typeface="Times New Roman" pitchFamily="18" charset="0"/>
                <a:ea typeface="MS PGothic" pitchFamily="34" charset="-128"/>
              </a:defRPr>
            </a:lvl4pPr>
            <a:lvl5pPr marL="2057400" indent="-228600">
              <a:defRPr sz="12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12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12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12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1200">
                <a:solidFill>
                  <a:schemeClr val="tx1"/>
                </a:solidFill>
                <a:latin typeface="Times New Roman" pitchFamily="18" charset="0"/>
                <a:ea typeface="MS PGothic" pitchFamily="34" charset="-128"/>
              </a:defRPr>
            </a:lvl9pPr>
          </a:lstStyle>
          <a:p>
            <a:pPr algn="ctr"/>
            <a:r>
              <a:rPr lang="en-US" altLang="en-US" sz="3200" dirty="0" smtClean="0">
                <a:solidFill>
                  <a:schemeClr val="tx2"/>
                </a:solidFill>
              </a:rPr>
              <a:t>NG60 </a:t>
            </a:r>
            <a:r>
              <a:rPr lang="en-US" altLang="en-US" sz="3200" b="1" dirty="0" smtClean="0">
                <a:solidFill>
                  <a:schemeClr val="tx2"/>
                </a:solidFill>
              </a:rPr>
              <a:t>PAR</a:t>
            </a:r>
            <a:endParaRPr lang="en-US" altLang="en-US" sz="3200" b="1" dirty="0">
              <a:solidFill>
                <a:schemeClr val="tx2"/>
              </a:solidFill>
            </a:endParaRPr>
          </a:p>
        </p:txBody>
      </p:sp>
      <p:sp>
        <p:nvSpPr>
          <p:cNvPr id="55299" name="Footer Placeholder 4"/>
          <p:cNvSpPr>
            <a:spLocks noGrp="1"/>
          </p:cNvSpPr>
          <p:nvPr>
            <p:ph type="ftr" sz="quarter" idx="11"/>
          </p:nvPr>
        </p:nvSpPr>
        <p:spPr>
          <a:xfrm>
            <a:off x="6248400" y="6475413"/>
            <a:ext cx="22955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pitchFamily="18" charset="0"/>
                <a:ea typeface="MS PGothic" pitchFamily="34" charset="-128"/>
              </a:defRPr>
            </a:lvl1pPr>
            <a:lvl2pPr marL="742950" indent="-285750">
              <a:defRPr sz="1200">
                <a:solidFill>
                  <a:schemeClr val="tx1"/>
                </a:solidFill>
                <a:latin typeface="Times New Roman" pitchFamily="18" charset="0"/>
                <a:ea typeface="MS PGothic" pitchFamily="34" charset="-128"/>
              </a:defRPr>
            </a:lvl2pPr>
            <a:lvl3pPr marL="1143000" indent="-228600">
              <a:defRPr sz="1200">
                <a:solidFill>
                  <a:schemeClr val="tx1"/>
                </a:solidFill>
                <a:latin typeface="Times New Roman" pitchFamily="18" charset="0"/>
                <a:ea typeface="MS PGothic" pitchFamily="34" charset="-128"/>
              </a:defRPr>
            </a:lvl3pPr>
            <a:lvl4pPr marL="1600200" indent="-228600">
              <a:defRPr sz="1200">
                <a:solidFill>
                  <a:schemeClr val="tx1"/>
                </a:solidFill>
                <a:latin typeface="Times New Roman" pitchFamily="18" charset="0"/>
                <a:ea typeface="MS PGothic" pitchFamily="34" charset="-128"/>
              </a:defRPr>
            </a:lvl4pPr>
            <a:lvl5pPr marL="2057400" indent="-228600">
              <a:defRPr sz="12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12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12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12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1200">
                <a:solidFill>
                  <a:schemeClr val="tx1"/>
                </a:solidFill>
                <a:latin typeface="Times New Roman" pitchFamily="18" charset="0"/>
                <a:ea typeface="MS PGothic" pitchFamily="34" charset="-128"/>
              </a:defRPr>
            </a:lvl9pPr>
          </a:lstStyle>
          <a:p>
            <a:r>
              <a:rPr lang="en-US" altLang="en-US" smtClean="0"/>
              <a:t>D. Stanley Aruba Networks</a:t>
            </a:r>
          </a:p>
        </p:txBody>
      </p:sp>
      <p:sp>
        <p:nvSpPr>
          <p:cNvPr id="55300" name="Date Placeholder 3"/>
          <p:cNvSpPr>
            <a:spLocks noGrp="1"/>
          </p:cNvSpPr>
          <p:nvPr>
            <p:ph type="dt" sz="quarter" idx="10"/>
          </p:nvPr>
        </p:nvSpPr>
        <p:spPr>
          <a:xfrm>
            <a:off x="696913" y="333375"/>
            <a:ext cx="1339850" cy="2762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pitchFamily="18" charset="0"/>
                <a:ea typeface="MS PGothic" pitchFamily="34" charset="-128"/>
              </a:defRPr>
            </a:lvl1pPr>
            <a:lvl2pPr marL="742950" indent="-285750">
              <a:defRPr sz="1200">
                <a:solidFill>
                  <a:schemeClr val="tx1"/>
                </a:solidFill>
                <a:latin typeface="Times New Roman" pitchFamily="18" charset="0"/>
                <a:ea typeface="MS PGothic" pitchFamily="34" charset="-128"/>
              </a:defRPr>
            </a:lvl2pPr>
            <a:lvl3pPr marL="1143000" indent="-228600">
              <a:defRPr sz="1200">
                <a:solidFill>
                  <a:schemeClr val="tx1"/>
                </a:solidFill>
                <a:latin typeface="Times New Roman" pitchFamily="18" charset="0"/>
                <a:ea typeface="MS PGothic" pitchFamily="34" charset="-128"/>
              </a:defRPr>
            </a:lvl3pPr>
            <a:lvl4pPr marL="1600200" indent="-228600">
              <a:defRPr sz="1200">
                <a:solidFill>
                  <a:schemeClr val="tx1"/>
                </a:solidFill>
                <a:latin typeface="Times New Roman" pitchFamily="18" charset="0"/>
                <a:ea typeface="MS PGothic" pitchFamily="34" charset="-128"/>
              </a:defRPr>
            </a:lvl4pPr>
            <a:lvl5pPr marL="2057400" indent="-228600">
              <a:defRPr sz="12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12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12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12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1200">
                <a:solidFill>
                  <a:schemeClr val="tx1"/>
                </a:solidFill>
                <a:latin typeface="Times New Roman" pitchFamily="18" charset="0"/>
                <a:ea typeface="MS PGothic" pitchFamily="34" charset="-128"/>
              </a:defRPr>
            </a:lvl9pPr>
          </a:lstStyle>
          <a:p>
            <a:r>
              <a:rPr lang="en-US" altLang="en-US" sz="1800" smtClean="0"/>
              <a:t>January 2015</a:t>
            </a:r>
          </a:p>
        </p:txBody>
      </p:sp>
      <p:sp>
        <p:nvSpPr>
          <p:cNvPr id="55301" name="Content Placeholder 2"/>
          <p:cNvSpPr>
            <a:spLocks noGrp="1"/>
          </p:cNvSpPr>
          <p:nvPr>
            <p:ph idx="1"/>
          </p:nvPr>
        </p:nvSpPr>
        <p:spPr>
          <a:xfrm>
            <a:off x="685800" y="1600200"/>
            <a:ext cx="7848600" cy="4953000"/>
          </a:xfrm>
        </p:spPr>
        <p:txBody>
          <a:bodyPr/>
          <a:lstStyle/>
          <a:p>
            <a:pPr algn="just"/>
            <a:r>
              <a:rPr lang="en-GB" altLang="en-US" dirty="0" smtClean="0"/>
              <a:t>Believing that the PAR contained in the document referenced below meets IEEE-SA guidelines,</a:t>
            </a:r>
            <a:endParaRPr lang="en-CA" altLang="en-US" dirty="0" smtClean="0"/>
          </a:p>
          <a:p>
            <a:pPr algn="just">
              <a:spcBef>
                <a:spcPts val="1225"/>
              </a:spcBef>
            </a:pPr>
            <a:r>
              <a:rPr lang="en-GB" altLang="en-US" dirty="0" smtClean="0"/>
              <a:t>Request that the PAR contained in 11-14/1151r5 be posted to the IEEE 802 Executive Committee (EC) agenda for WG 802 preview and EC approval to submit to </a:t>
            </a:r>
            <a:r>
              <a:rPr lang="en-GB" altLang="en-US" dirty="0" err="1" smtClean="0"/>
              <a:t>NesCom</a:t>
            </a:r>
            <a:r>
              <a:rPr lang="en-GB" altLang="en-US" dirty="0" smtClean="0"/>
              <a:t>.</a:t>
            </a:r>
            <a:endParaRPr lang="en-CA" altLang="en-US" dirty="0" smtClean="0"/>
          </a:p>
          <a:p>
            <a:pPr>
              <a:spcBef>
                <a:spcPts val="1225"/>
              </a:spcBef>
            </a:pPr>
            <a:r>
              <a:rPr lang="en-GB" altLang="en-US" dirty="0" smtClean="0"/>
              <a:t>Moved: Edward Au </a:t>
            </a:r>
          </a:p>
          <a:p>
            <a:pPr>
              <a:spcBef>
                <a:spcPts val="1225"/>
              </a:spcBef>
            </a:pPr>
            <a:r>
              <a:rPr lang="en-GB" altLang="en-US" dirty="0" smtClean="0"/>
              <a:t>Seconded: Richard Kennedy</a:t>
            </a:r>
          </a:p>
          <a:p>
            <a:pPr>
              <a:spcBef>
                <a:spcPts val="1225"/>
              </a:spcBef>
            </a:pPr>
            <a:r>
              <a:rPr lang="en-GB" altLang="en-US" dirty="0" smtClean="0"/>
              <a:t>Result: 84-0-0 Passes</a:t>
            </a:r>
          </a:p>
          <a:p>
            <a:pPr>
              <a:spcBef>
                <a:spcPts val="1225"/>
              </a:spcBef>
            </a:pPr>
            <a:r>
              <a:rPr lang="en-GB" altLang="en-US" dirty="0" smtClean="0"/>
              <a:t>NG60 SG vote: </a:t>
            </a:r>
            <a:endParaRPr lang="en-CA" altLang="en-US" dirty="0" smtClean="0"/>
          </a:p>
          <a:p>
            <a:pPr lvl="1"/>
            <a:r>
              <a:rPr lang="en-GB" altLang="en-US" dirty="0" smtClean="0"/>
              <a:t>Moved:  Yan Xin/Second:  </a:t>
            </a:r>
            <a:r>
              <a:rPr lang="en-GB" altLang="en-US" dirty="0" err="1" smtClean="0"/>
              <a:t>SangHyun</a:t>
            </a:r>
            <a:r>
              <a:rPr lang="en-GB" altLang="en-US" dirty="0" smtClean="0"/>
              <a:t> Chang, Result:  29/0/1</a:t>
            </a:r>
            <a:endParaRPr lang="en-CA" altLang="en-US" dirty="0" smtClean="0"/>
          </a:p>
          <a:p>
            <a:endParaRPr lang="en-CA" altLang="en-US" dirty="0" smtClean="0"/>
          </a:p>
        </p:txBody>
      </p:sp>
    </p:spTree>
    <p:extLst>
      <p:ext uri="{BB962C8B-B14F-4D97-AF65-F5344CB8AC3E}">
        <p14:creationId xmlns:p14="http://schemas.microsoft.com/office/powerpoint/2010/main" val="28822058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txBox="1">
            <a:spLocks noChangeArrowheads="1"/>
          </p:cNvSpPr>
          <p:nvPr/>
        </p:nvSpPr>
        <p:spPr bwMode="auto">
          <a:xfrm>
            <a:off x="685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1200">
                <a:solidFill>
                  <a:schemeClr val="tx1"/>
                </a:solidFill>
                <a:latin typeface="Times New Roman" pitchFamily="18" charset="0"/>
                <a:ea typeface="MS PGothic" pitchFamily="34" charset="-128"/>
              </a:defRPr>
            </a:lvl1pPr>
            <a:lvl2pPr marL="742950" indent="-285750">
              <a:defRPr sz="1200">
                <a:solidFill>
                  <a:schemeClr val="tx1"/>
                </a:solidFill>
                <a:latin typeface="Times New Roman" pitchFamily="18" charset="0"/>
                <a:ea typeface="MS PGothic" pitchFamily="34" charset="-128"/>
              </a:defRPr>
            </a:lvl2pPr>
            <a:lvl3pPr marL="1143000" indent="-228600">
              <a:defRPr sz="1200">
                <a:solidFill>
                  <a:schemeClr val="tx1"/>
                </a:solidFill>
                <a:latin typeface="Times New Roman" pitchFamily="18" charset="0"/>
                <a:ea typeface="MS PGothic" pitchFamily="34" charset="-128"/>
              </a:defRPr>
            </a:lvl3pPr>
            <a:lvl4pPr marL="1600200" indent="-228600">
              <a:defRPr sz="1200">
                <a:solidFill>
                  <a:schemeClr val="tx1"/>
                </a:solidFill>
                <a:latin typeface="Times New Roman" pitchFamily="18" charset="0"/>
                <a:ea typeface="MS PGothic" pitchFamily="34" charset="-128"/>
              </a:defRPr>
            </a:lvl4pPr>
            <a:lvl5pPr marL="2057400" indent="-228600">
              <a:defRPr sz="12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12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12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12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1200">
                <a:solidFill>
                  <a:schemeClr val="tx1"/>
                </a:solidFill>
                <a:latin typeface="Times New Roman" pitchFamily="18" charset="0"/>
                <a:ea typeface="MS PGothic" pitchFamily="34" charset="-128"/>
              </a:defRPr>
            </a:lvl9pPr>
          </a:lstStyle>
          <a:p>
            <a:pPr algn="ctr"/>
            <a:r>
              <a:rPr lang="en-US" altLang="en-US" sz="3200" b="1" dirty="0">
                <a:solidFill>
                  <a:schemeClr val="tx2"/>
                </a:solidFill>
              </a:rPr>
              <a:t>Motion </a:t>
            </a:r>
            <a:r>
              <a:rPr lang="en-US" altLang="en-US" sz="3200" dirty="0" smtClean="0">
                <a:solidFill>
                  <a:schemeClr val="tx2"/>
                </a:solidFill>
              </a:rPr>
              <a:t>NG60 </a:t>
            </a:r>
            <a:r>
              <a:rPr lang="en-US" altLang="en-US" sz="3200" b="1" dirty="0" smtClean="0">
                <a:solidFill>
                  <a:schemeClr val="tx2"/>
                </a:solidFill>
              </a:rPr>
              <a:t>CSD</a:t>
            </a:r>
            <a:endParaRPr lang="en-US" altLang="en-US" sz="3200" b="1" dirty="0">
              <a:solidFill>
                <a:schemeClr val="tx2"/>
              </a:solidFill>
            </a:endParaRPr>
          </a:p>
        </p:txBody>
      </p:sp>
      <p:sp>
        <p:nvSpPr>
          <p:cNvPr id="57347" name="Footer Placeholder 4"/>
          <p:cNvSpPr>
            <a:spLocks noGrp="1"/>
          </p:cNvSpPr>
          <p:nvPr>
            <p:ph type="ftr" sz="quarter" idx="11"/>
          </p:nvPr>
        </p:nvSpPr>
        <p:spPr>
          <a:xfrm>
            <a:off x="6248400" y="6475413"/>
            <a:ext cx="22955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pitchFamily="18" charset="0"/>
                <a:ea typeface="MS PGothic" pitchFamily="34" charset="-128"/>
              </a:defRPr>
            </a:lvl1pPr>
            <a:lvl2pPr marL="742950" indent="-285750">
              <a:defRPr sz="1200">
                <a:solidFill>
                  <a:schemeClr val="tx1"/>
                </a:solidFill>
                <a:latin typeface="Times New Roman" pitchFamily="18" charset="0"/>
                <a:ea typeface="MS PGothic" pitchFamily="34" charset="-128"/>
              </a:defRPr>
            </a:lvl2pPr>
            <a:lvl3pPr marL="1143000" indent="-228600">
              <a:defRPr sz="1200">
                <a:solidFill>
                  <a:schemeClr val="tx1"/>
                </a:solidFill>
                <a:latin typeface="Times New Roman" pitchFamily="18" charset="0"/>
                <a:ea typeface="MS PGothic" pitchFamily="34" charset="-128"/>
              </a:defRPr>
            </a:lvl3pPr>
            <a:lvl4pPr marL="1600200" indent="-228600">
              <a:defRPr sz="1200">
                <a:solidFill>
                  <a:schemeClr val="tx1"/>
                </a:solidFill>
                <a:latin typeface="Times New Roman" pitchFamily="18" charset="0"/>
                <a:ea typeface="MS PGothic" pitchFamily="34" charset="-128"/>
              </a:defRPr>
            </a:lvl4pPr>
            <a:lvl5pPr marL="2057400" indent="-228600">
              <a:defRPr sz="12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12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12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12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1200">
                <a:solidFill>
                  <a:schemeClr val="tx1"/>
                </a:solidFill>
                <a:latin typeface="Times New Roman" pitchFamily="18" charset="0"/>
                <a:ea typeface="MS PGothic" pitchFamily="34" charset="-128"/>
              </a:defRPr>
            </a:lvl9pPr>
          </a:lstStyle>
          <a:p>
            <a:r>
              <a:rPr lang="en-US" altLang="en-US" smtClean="0"/>
              <a:t>D. Stanley Aruba Networks</a:t>
            </a:r>
          </a:p>
        </p:txBody>
      </p:sp>
      <p:sp>
        <p:nvSpPr>
          <p:cNvPr id="57348" name="Date Placeholder 3"/>
          <p:cNvSpPr>
            <a:spLocks noGrp="1"/>
          </p:cNvSpPr>
          <p:nvPr>
            <p:ph type="dt" sz="quarter" idx="10"/>
          </p:nvPr>
        </p:nvSpPr>
        <p:spPr>
          <a:xfrm>
            <a:off x="696913" y="333375"/>
            <a:ext cx="1339850" cy="2762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pitchFamily="18" charset="0"/>
                <a:ea typeface="MS PGothic" pitchFamily="34" charset="-128"/>
              </a:defRPr>
            </a:lvl1pPr>
            <a:lvl2pPr marL="742950" indent="-285750">
              <a:defRPr sz="1200">
                <a:solidFill>
                  <a:schemeClr val="tx1"/>
                </a:solidFill>
                <a:latin typeface="Times New Roman" pitchFamily="18" charset="0"/>
                <a:ea typeface="MS PGothic" pitchFamily="34" charset="-128"/>
              </a:defRPr>
            </a:lvl2pPr>
            <a:lvl3pPr marL="1143000" indent="-228600">
              <a:defRPr sz="1200">
                <a:solidFill>
                  <a:schemeClr val="tx1"/>
                </a:solidFill>
                <a:latin typeface="Times New Roman" pitchFamily="18" charset="0"/>
                <a:ea typeface="MS PGothic" pitchFamily="34" charset="-128"/>
              </a:defRPr>
            </a:lvl3pPr>
            <a:lvl4pPr marL="1600200" indent="-228600">
              <a:defRPr sz="1200">
                <a:solidFill>
                  <a:schemeClr val="tx1"/>
                </a:solidFill>
                <a:latin typeface="Times New Roman" pitchFamily="18" charset="0"/>
                <a:ea typeface="MS PGothic" pitchFamily="34" charset="-128"/>
              </a:defRPr>
            </a:lvl4pPr>
            <a:lvl5pPr marL="2057400" indent="-228600">
              <a:defRPr sz="12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12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12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12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1200">
                <a:solidFill>
                  <a:schemeClr val="tx1"/>
                </a:solidFill>
                <a:latin typeface="Times New Roman" pitchFamily="18" charset="0"/>
                <a:ea typeface="MS PGothic" pitchFamily="34" charset="-128"/>
              </a:defRPr>
            </a:lvl9pPr>
          </a:lstStyle>
          <a:p>
            <a:r>
              <a:rPr lang="en-US" altLang="en-US" sz="1800" smtClean="0"/>
              <a:t>January 2015</a:t>
            </a:r>
          </a:p>
        </p:txBody>
      </p:sp>
      <p:sp>
        <p:nvSpPr>
          <p:cNvPr id="57349" name="Content Placeholder 2"/>
          <p:cNvSpPr>
            <a:spLocks noGrp="1"/>
          </p:cNvSpPr>
          <p:nvPr>
            <p:ph idx="1"/>
          </p:nvPr>
        </p:nvSpPr>
        <p:spPr>
          <a:xfrm>
            <a:off x="685800" y="1600200"/>
            <a:ext cx="7848600" cy="4953000"/>
          </a:xfrm>
        </p:spPr>
        <p:txBody>
          <a:bodyPr/>
          <a:lstStyle/>
          <a:p>
            <a:pPr algn="just"/>
            <a:r>
              <a:rPr lang="en-GB" altLang="en-US" dirty="0" smtClean="0"/>
              <a:t>Believing that the CSD contained in the document referenced below meets IEEE-SA guidelines,</a:t>
            </a:r>
            <a:endParaRPr lang="en-CA" altLang="en-US" dirty="0" smtClean="0"/>
          </a:p>
          <a:p>
            <a:pPr algn="just">
              <a:spcBef>
                <a:spcPts val="1225"/>
              </a:spcBef>
            </a:pPr>
            <a:r>
              <a:rPr lang="en-GB" altLang="en-US" dirty="0" smtClean="0"/>
              <a:t>Request that the CSD contained in 11-14/1152r6 be posted to the IEEE 802 Executive Committee (EC) agenda for WG 802 preview and EC approval to submit to </a:t>
            </a:r>
            <a:r>
              <a:rPr lang="en-GB" altLang="en-US" dirty="0" err="1" smtClean="0"/>
              <a:t>NesCom</a:t>
            </a:r>
            <a:r>
              <a:rPr lang="en-GB" altLang="en-US" dirty="0" smtClean="0"/>
              <a:t>.</a:t>
            </a:r>
            <a:endParaRPr lang="en-CA" altLang="en-US" dirty="0" smtClean="0"/>
          </a:p>
          <a:p>
            <a:pPr>
              <a:spcBef>
                <a:spcPts val="1225"/>
              </a:spcBef>
            </a:pPr>
            <a:r>
              <a:rPr lang="en-GB" altLang="en-US" dirty="0" smtClean="0"/>
              <a:t>Moved: Edward Au </a:t>
            </a:r>
          </a:p>
          <a:p>
            <a:pPr>
              <a:spcBef>
                <a:spcPts val="1225"/>
              </a:spcBef>
            </a:pPr>
            <a:r>
              <a:rPr lang="en-GB" altLang="en-US" dirty="0" smtClean="0"/>
              <a:t>Seconded: Rakesh </a:t>
            </a:r>
            <a:r>
              <a:rPr lang="en-GB" altLang="en-US" dirty="0" err="1" smtClean="0"/>
              <a:t>Taori</a:t>
            </a:r>
            <a:endParaRPr lang="en-GB" altLang="en-US" dirty="0" smtClean="0"/>
          </a:p>
          <a:p>
            <a:pPr>
              <a:spcBef>
                <a:spcPts val="1225"/>
              </a:spcBef>
            </a:pPr>
            <a:r>
              <a:rPr lang="en-GB" altLang="en-US" dirty="0" smtClean="0"/>
              <a:t>Result: 85-0-1 Passes</a:t>
            </a:r>
          </a:p>
          <a:p>
            <a:pPr>
              <a:spcBef>
                <a:spcPts val="1225"/>
              </a:spcBef>
            </a:pPr>
            <a:r>
              <a:rPr lang="en-GB" altLang="en-US" dirty="0" smtClean="0"/>
              <a:t>NG60 SG vote: </a:t>
            </a:r>
            <a:endParaRPr lang="en-CA" altLang="en-US" dirty="0" smtClean="0"/>
          </a:p>
          <a:p>
            <a:pPr lvl="1"/>
            <a:r>
              <a:rPr lang="en-GB" altLang="en-US" dirty="0" smtClean="0"/>
              <a:t>Moved:  Lei Huang/Second:  George Calcev, Result:  30/0/0</a:t>
            </a:r>
            <a:endParaRPr lang="en-CA" altLang="en-US" dirty="0" smtClean="0"/>
          </a:p>
          <a:p>
            <a:endParaRPr lang="en-CA" altLang="en-US" dirty="0" smtClean="0"/>
          </a:p>
        </p:txBody>
      </p:sp>
    </p:spTree>
    <p:extLst>
      <p:ext uri="{BB962C8B-B14F-4D97-AF65-F5344CB8AC3E}">
        <p14:creationId xmlns:p14="http://schemas.microsoft.com/office/powerpoint/2010/main" val="41635500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Friday</a:t>
            </a:r>
            <a:endParaRPr lang="en-GB"/>
          </a:p>
        </p:txBody>
      </p:sp>
      <p:sp>
        <p:nvSpPr>
          <p:cNvPr id="3" name="Text Placeholder 2"/>
          <p:cNvSpPr>
            <a:spLocks noGrp="1"/>
          </p:cNvSpPr>
          <p:nvPr>
            <p:ph type="body" idx="1"/>
          </p:nvPr>
        </p:nvSpPr>
        <p:spPr/>
        <p:txBody>
          <a:bodyPr/>
          <a:lstStyle/>
          <a:p>
            <a:endParaRPr lang="en-GB"/>
          </a:p>
        </p:txBody>
      </p:sp>
      <p:sp>
        <p:nvSpPr>
          <p:cNvPr id="4" name="Date Placeholder 3"/>
          <p:cNvSpPr>
            <a:spLocks noGrp="1"/>
          </p:cNvSpPr>
          <p:nvPr>
            <p:ph type="dt" sz="half" idx="10"/>
          </p:nvPr>
        </p:nvSpPr>
        <p:spPr/>
        <p:txBody>
          <a:bodyPr/>
          <a:lstStyle/>
          <a:p>
            <a:pPr>
              <a:defRPr/>
            </a:pPr>
            <a:r>
              <a:rPr lang="en-US" smtClean="0"/>
              <a:t>January 2015</a:t>
            </a:r>
            <a:endParaRPr lang="en-US" dirty="0"/>
          </a:p>
        </p:txBody>
      </p:sp>
      <p:sp>
        <p:nvSpPr>
          <p:cNvPr id="5" name="Footer Placeholder 4"/>
          <p:cNvSpPr>
            <a:spLocks noGrp="1"/>
          </p:cNvSpPr>
          <p:nvPr>
            <p:ph type="ftr" sz="quarter" idx="11"/>
          </p:nvPr>
        </p:nvSpPr>
        <p:spPr/>
        <p:txBody>
          <a:bodyPr/>
          <a:lstStyle/>
          <a:p>
            <a:pPr>
              <a:defRPr/>
            </a:pPr>
            <a:r>
              <a:rPr lang="en-US" smtClean="0"/>
              <a:t>D. Stanley Aruba Networks</a:t>
            </a:r>
            <a:endParaRPr lang="en-US"/>
          </a:p>
        </p:txBody>
      </p:sp>
    </p:spTree>
    <p:extLst>
      <p:ext uri="{BB962C8B-B14F-4D97-AF65-F5344CB8AC3E}">
        <p14:creationId xmlns:p14="http://schemas.microsoft.com/office/powerpoint/2010/main" val="288654021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r>
              <a:rPr lang="en-US" smtClean="0"/>
              <a:t>January 2015</a:t>
            </a:r>
            <a:endParaRPr lang="en-US" dirty="0"/>
          </a:p>
        </p:txBody>
      </p:sp>
      <p:graphicFrame>
        <p:nvGraphicFramePr>
          <p:cNvPr id="8" name="Table 7"/>
          <p:cNvGraphicFramePr>
            <a:graphicFrameLocks noGrp="1"/>
          </p:cNvGraphicFramePr>
          <p:nvPr>
            <p:extLst>
              <p:ext uri="{D42A27DB-BD31-4B8C-83A1-F6EECF244321}">
                <p14:modId xmlns:p14="http://schemas.microsoft.com/office/powerpoint/2010/main" val="712795103"/>
              </p:ext>
            </p:extLst>
          </p:nvPr>
        </p:nvGraphicFramePr>
        <p:xfrm>
          <a:off x="98286" y="762000"/>
          <a:ext cx="8893314" cy="5425247"/>
        </p:xfrm>
        <a:graphic>
          <a:graphicData uri="http://schemas.openxmlformats.org/drawingml/2006/table">
            <a:tbl>
              <a:tblPr/>
              <a:tblGrid>
                <a:gridCol w="2833734"/>
                <a:gridCol w="3588299"/>
                <a:gridCol w="1057708"/>
                <a:gridCol w="1413573"/>
              </a:tblGrid>
              <a:tr h="346364">
                <a:tc>
                  <a:txBody>
                    <a:bodyPr/>
                    <a:lstStyle/>
                    <a:p>
                      <a:pPr algn="l" fontAlgn="b"/>
                      <a:r>
                        <a:rPr lang="en-GB" sz="2100" b="1" i="0" u="none" strike="noStrike" dirty="0">
                          <a:solidFill>
                            <a:srgbClr val="FFFFFF"/>
                          </a:solidFill>
                          <a:effectLst/>
                          <a:latin typeface="Calibri" panose="020F0502020204030204" pitchFamily="34" charset="0"/>
                        </a:rPr>
                        <a:t>Group</a:t>
                      </a:r>
                    </a:p>
                  </a:txBody>
                  <a:tcPr marL="9896" marR="9896" marT="9896"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4F81BD"/>
                    </a:solidFill>
                  </a:tcPr>
                </a:tc>
                <a:tc>
                  <a:txBody>
                    <a:bodyPr/>
                    <a:lstStyle/>
                    <a:p>
                      <a:pPr algn="l" fontAlgn="b"/>
                      <a:r>
                        <a:rPr lang="en-GB" sz="2100" b="1" i="0" u="none" strike="noStrike">
                          <a:solidFill>
                            <a:srgbClr val="FFFFFF"/>
                          </a:solidFill>
                          <a:effectLst/>
                          <a:latin typeface="Calibri" panose="020F0502020204030204" pitchFamily="34" charset="0"/>
                        </a:rPr>
                        <a:t>Date(s)</a:t>
                      </a: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4F81BD"/>
                    </a:solidFill>
                  </a:tcPr>
                </a:tc>
                <a:tc>
                  <a:txBody>
                    <a:bodyPr/>
                    <a:lstStyle/>
                    <a:p>
                      <a:pPr algn="ctr" fontAlgn="b"/>
                      <a:r>
                        <a:rPr lang="en-GB" sz="2100" b="1" i="0" u="none" strike="noStrike">
                          <a:solidFill>
                            <a:srgbClr val="FFFFFF"/>
                          </a:solidFill>
                          <a:effectLst/>
                          <a:latin typeface="Calibri" panose="020F0502020204030204" pitchFamily="34" charset="0"/>
                        </a:rPr>
                        <a:t>Start</a:t>
                      </a: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4F81BD"/>
                    </a:solidFill>
                  </a:tcPr>
                </a:tc>
                <a:tc>
                  <a:txBody>
                    <a:bodyPr/>
                    <a:lstStyle/>
                    <a:p>
                      <a:pPr algn="ctr" fontAlgn="b"/>
                      <a:r>
                        <a:rPr lang="en-GB" sz="2100" b="1" i="0" u="none" strike="noStrike">
                          <a:solidFill>
                            <a:srgbClr val="FFFFFF"/>
                          </a:solidFill>
                          <a:effectLst/>
                          <a:latin typeface="Calibri" panose="020F0502020204030204" pitchFamily="34" charset="0"/>
                        </a:rPr>
                        <a:t>Duration</a:t>
                      </a:r>
                    </a:p>
                  </a:txBody>
                  <a:tcPr marL="9896" marR="9896" marT="9896"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4F81BD"/>
                    </a:solidFill>
                  </a:tcPr>
                </a:tc>
              </a:tr>
              <a:tr h="346364">
                <a:tc>
                  <a:txBody>
                    <a:bodyPr/>
                    <a:lstStyle/>
                    <a:p>
                      <a:pPr algn="l" fontAlgn="b"/>
                      <a:r>
                        <a:rPr lang="en-GB" sz="2100" b="0" i="0" u="none" strike="noStrike" dirty="0">
                          <a:solidFill>
                            <a:srgbClr val="000000"/>
                          </a:solidFill>
                          <a:effectLst/>
                          <a:latin typeface="Calibri" panose="020F0502020204030204" pitchFamily="34" charset="0"/>
                        </a:rPr>
                        <a:t>CAC</a:t>
                      </a:r>
                    </a:p>
                  </a:txBody>
                  <a:tcPr marL="9896" marR="9896" marT="9896"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c>
                  <a:txBody>
                    <a:bodyPr/>
                    <a:lstStyle/>
                    <a:p>
                      <a:pPr algn="l" fontAlgn="b"/>
                      <a:r>
                        <a:rPr lang="fr-FR" sz="2100" b="0" i="0" u="none" strike="noStrike" dirty="0" err="1" smtClean="0">
                          <a:solidFill>
                            <a:srgbClr val="000000"/>
                          </a:solidFill>
                          <a:effectLst/>
                          <a:latin typeface="Calibri" panose="020F0502020204030204" pitchFamily="34" charset="0"/>
                        </a:rPr>
                        <a:t>Monday</a:t>
                      </a:r>
                      <a:r>
                        <a:rPr lang="fr-FR" sz="2100" b="0" i="0" u="none" strike="noStrike" baseline="0" dirty="0" smtClean="0">
                          <a:solidFill>
                            <a:srgbClr val="000000"/>
                          </a:solidFill>
                          <a:effectLst/>
                          <a:latin typeface="Calibri" panose="020F0502020204030204" pitchFamily="34" charset="0"/>
                        </a:rPr>
                        <a:t>  </a:t>
                      </a:r>
                      <a:r>
                        <a:rPr lang="fr-FR" sz="2100" b="0" i="0" u="none" strike="noStrike" baseline="0" dirty="0" err="1" smtClean="0">
                          <a:solidFill>
                            <a:srgbClr val="000000"/>
                          </a:solidFill>
                          <a:effectLst/>
                          <a:latin typeface="Calibri" panose="020F0502020204030204" pitchFamily="34" charset="0"/>
                        </a:rPr>
                        <a:t>Feb</a:t>
                      </a:r>
                      <a:r>
                        <a:rPr lang="fr-FR" sz="2100" b="0" i="0" u="none" strike="noStrike" baseline="0" dirty="0" smtClean="0">
                          <a:solidFill>
                            <a:srgbClr val="000000"/>
                          </a:solidFill>
                          <a:effectLst/>
                          <a:latin typeface="Calibri" panose="020F0502020204030204" pitchFamily="34" charset="0"/>
                        </a:rPr>
                        <a:t> 2, Mar 2</a:t>
                      </a:r>
                      <a:endParaRPr lang="fr-FR" sz="2100" b="0" i="0" u="none" strike="noStrike" dirty="0">
                        <a:solidFill>
                          <a:srgbClr val="000000"/>
                        </a:solidFill>
                        <a:effectLst/>
                        <a:latin typeface="Calibri" panose="020F0502020204030204" pitchFamily="34" charset="0"/>
                      </a:endParaRP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c>
                  <a:txBody>
                    <a:bodyPr/>
                    <a:lstStyle/>
                    <a:p>
                      <a:pPr algn="ctr" fontAlgn="b"/>
                      <a:r>
                        <a:rPr lang="en-GB" sz="2100" b="0" i="0" u="none" strike="noStrike" dirty="0">
                          <a:solidFill>
                            <a:srgbClr val="000000"/>
                          </a:solidFill>
                          <a:effectLst/>
                          <a:latin typeface="Calibri" panose="020F0502020204030204" pitchFamily="34" charset="0"/>
                        </a:rPr>
                        <a:t>12:00 ET</a:t>
                      </a: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c>
                  <a:txBody>
                    <a:bodyPr/>
                    <a:lstStyle/>
                    <a:p>
                      <a:pPr algn="ctr" fontAlgn="b"/>
                      <a:r>
                        <a:rPr lang="en-GB" sz="2100" b="0" i="0" u="none" strike="noStrike" dirty="0">
                          <a:solidFill>
                            <a:srgbClr val="000000"/>
                          </a:solidFill>
                          <a:effectLst/>
                          <a:latin typeface="Calibri" panose="020F0502020204030204" pitchFamily="34" charset="0"/>
                        </a:rPr>
                        <a:t>1 </a:t>
                      </a:r>
                    </a:p>
                  </a:txBody>
                  <a:tcPr marL="9896" marR="9896" marT="9896"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r>
              <a:tr h="346364">
                <a:tc>
                  <a:txBody>
                    <a:bodyPr/>
                    <a:lstStyle/>
                    <a:p>
                      <a:pPr algn="l" fontAlgn="b"/>
                      <a:r>
                        <a:rPr lang="en-GB" sz="2100" b="0" i="0" u="none" strike="noStrike" dirty="0">
                          <a:solidFill>
                            <a:srgbClr val="000000"/>
                          </a:solidFill>
                          <a:effectLst/>
                          <a:latin typeface="Calibri" panose="020F0502020204030204" pitchFamily="34" charset="0"/>
                        </a:rPr>
                        <a:t>REG </a:t>
                      </a:r>
                      <a:r>
                        <a:rPr lang="en-GB" sz="2100" b="0" i="0" u="none" strike="noStrike" dirty="0" smtClean="0">
                          <a:solidFill>
                            <a:srgbClr val="000000"/>
                          </a:solidFill>
                          <a:effectLst/>
                          <a:latin typeface="Calibri" panose="020F0502020204030204" pitchFamily="34" charset="0"/>
                        </a:rPr>
                        <a:t>SC</a:t>
                      </a:r>
                      <a:br>
                        <a:rPr lang="en-GB" sz="2100" b="0" i="0" u="none" strike="noStrike" dirty="0" smtClean="0">
                          <a:solidFill>
                            <a:srgbClr val="000000"/>
                          </a:solidFill>
                          <a:effectLst/>
                          <a:latin typeface="Calibri" panose="020F0502020204030204" pitchFamily="34" charset="0"/>
                        </a:rPr>
                      </a:br>
                      <a:endParaRPr lang="en-GB" sz="2100" b="0" i="0" u="none" strike="noStrike" dirty="0">
                        <a:solidFill>
                          <a:srgbClr val="000000"/>
                        </a:solidFill>
                        <a:effectLst/>
                        <a:latin typeface="Calibri" panose="020F0502020204030204" pitchFamily="34" charset="0"/>
                      </a:endParaRPr>
                    </a:p>
                  </a:txBody>
                  <a:tcPr marL="9896" marR="9896" marT="9896"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noFill/>
                  </a:tcPr>
                </a:tc>
                <a:tc>
                  <a:txBody>
                    <a:bodyPr/>
                    <a:lstStyle/>
                    <a:p>
                      <a:pPr algn="l" fontAlgn="b"/>
                      <a:r>
                        <a:rPr lang="en-GB" sz="2100" b="0" i="0" u="none" strike="noStrike" dirty="0" smtClean="0">
                          <a:solidFill>
                            <a:srgbClr val="000000"/>
                          </a:solidFill>
                          <a:effectLst/>
                          <a:latin typeface="Calibri" panose="020F0502020204030204" pitchFamily="34" charset="0"/>
                        </a:rPr>
                        <a:t>Bi-weekly  Thursdays Jan</a:t>
                      </a:r>
                      <a:r>
                        <a:rPr lang="en-GB" sz="2100" b="0" i="0" u="none" strike="noStrike" baseline="0" dirty="0" smtClean="0">
                          <a:solidFill>
                            <a:srgbClr val="000000"/>
                          </a:solidFill>
                          <a:effectLst/>
                          <a:latin typeface="Calibri" panose="020F0502020204030204" pitchFamily="34" charset="0"/>
                        </a:rPr>
                        <a:t> 29</a:t>
                      </a:r>
                      <a:r>
                        <a:rPr lang="en-GB" sz="2100" b="0" i="0" u="none" strike="noStrike" dirty="0" smtClean="0">
                          <a:solidFill>
                            <a:srgbClr val="000000"/>
                          </a:solidFill>
                          <a:effectLst/>
                          <a:latin typeface="Calibri" panose="020F0502020204030204" pitchFamily="34" charset="0"/>
                        </a:rPr>
                        <a:t> through March 31</a:t>
                      </a:r>
                      <a:r>
                        <a:rPr lang="en-GB" sz="2100" b="0" i="0" u="none" strike="noStrike" baseline="30000" dirty="0" smtClean="0">
                          <a:solidFill>
                            <a:srgbClr val="000000"/>
                          </a:solidFill>
                          <a:effectLst/>
                          <a:latin typeface="Calibri" panose="020F0502020204030204" pitchFamily="34" charset="0"/>
                        </a:rPr>
                        <a:t>st</a:t>
                      </a:r>
                      <a:r>
                        <a:rPr lang="en-GB" sz="2100" b="0" i="0" u="none" strike="noStrike" dirty="0" smtClean="0">
                          <a:solidFill>
                            <a:srgbClr val="000000"/>
                          </a:solidFill>
                          <a:effectLst/>
                          <a:latin typeface="Calibri" panose="020F0502020204030204" pitchFamily="34" charset="0"/>
                        </a:rPr>
                        <a:t> </a:t>
                      </a:r>
                      <a:endParaRPr lang="en-GB" sz="2100" b="0" i="0" u="none" strike="noStrike" dirty="0">
                        <a:solidFill>
                          <a:srgbClr val="000000"/>
                        </a:solidFill>
                        <a:effectLst/>
                        <a:latin typeface="Calibri" panose="020F0502020204030204" pitchFamily="34" charset="0"/>
                      </a:endParaRP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noFill/>
                  </a:tcPr>
                </a:tc>
                <a:tc>
                  <a:txBody>
                    <a:bodyPr/>
                    <a:lstStyle/>
                    <a:p>
                      <a:pPr algn="ctr" fontAlgn="b"/>
                      <a:r>
                        <a:rPr lang="en-GB" sz="2100" b="0" i="0" u="none" strike="noStrike" dirty="0">
                          <a:solidFill>
                            <a:srgbClr val="000000"/>
                          </a:solidFill>
                          <a:effectLst/>
                          <a:latin typeface="Calibri" panose="020F0502020204030204" pitchFamily="34" charset="0"/>
                        </a:rPr>
                        <a:t>12:30 </a:t>
                      </a:r>
                      <a:r>
                        <a:rPr lang="en-GB" sz="2100" b="0" i="0" u="none" strike="noStrike" dirty="0" smtClean="0">
                          <a:solidFill>
                            <a:srgbClr val="000000"/>
                          </a:solidFill>
                          <a:effectLst/>
                          <a:latin typeface="Calibri" panose="020F0502020204030204" pitchFamily="34" charset="0"/>
                        </a:rPr>
                        <a:t>ET</a:t>
                      </a:r>
                    </a:p>
                    <a:p>
                      <a:pPr algn="ctr" fontAlgn="b"/>
                      <a:endParaRPr lang="en-GB" sz="2100" b="0" i="0" u="none" strike="noStrike" dirty="0">
                        <a:solidFill>
                          <a:srgbClr val="000000"/>
                        </a:solidFill>
                        <a:effectLst/>
                        <a:latin typeface="Calibri" panose="020F0502020204030204" pitchFamily="34" charset="0"/>
                      </a:endParaRP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noFill/>
                  </a:tcPr>
                </a:tc>
                <a:tc>
                  <a:txBody>
                    <a:bodyPr/>
                    <a:lstStyle/>
                    <a:p>
                      <a:pPr algn="ctr" fontAlgn="b"/>
                      <a:r>
                        <a:rPr lang="en-GB" sz="2100" b="0" i="0" u="none" strike="noStrike" dirty="0" smtClean="0">
                          <a:solidFill>
                            <a:srgbClr val="000000"/>
                          </a:solidFill>
                          <a:effectLst/>
                          <a:latin typeface="Calibri" panose="020F0502020204030204" pitchFamily="34" charset="0"/>
                        </a:rPr>
                        <a:t>1 </a:t>
                      </a:r>
                      <a:r>
                        <a:rPr lang="en-GB" sz="2100" b="0" i="0" u="none" strike="noStrike" dirty="0" err="1" smtClean="0">
                          <a:solidFill>
                            <a:srgbClr val="000000"/>
                          </a:solidFill>
                          <a:effectLst/>
                          <a:latin typeface="Calibri" panose="020F0502020204030204" pitchFamily="34" charset="0"/>
                        </a:rPr>
                        <a:t>hr</a:t>
                      </a:r>
                      <a:endParaRPr lang="en-GB" sz="2100" b="0" i="0" u="none" strike="noStrike" dirty="0" smtClean="0">
                        <a:solidFill>
                          <a:srgbClr val="000000"/>
                        </a:solidFill>
                        <a:effectLst/>
                        <a:latin typeface="Calibri" panose="020F0502020204030204" pitchFamily="34" charset="0"/>
                      </a:endParaRPr>
                    </a:p>
                    <a:p>
                      <a:pPr algn="ctr" fontAlgn="b"/>
                      <a:endParaRPr lang="en-GB" sz="2100" b="0" i="0" u="none" strike="noStrike" dirty="0">
                        <a:solidFill>
                          <a:srgbClr val="000000"/>
                        </a:solidFill>
                        <a:effectLst/>
                        <a:latin typeface="Calibri" panose="020F0502020204030204" pitchFamily="34" charset="0"/>
                      </a:endParaRPr>
                    </a:p>
                  </a:txBody>
                  <a:tcPr marL="9896" marR="9896" marT="9896"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noFill/>
                  </a:tcPr>
                </a:tc>
              </a:tr>
              <a:tr h="346364">
                <a:tc>
                  <a:txBody>
                    <a:bodyPr/>
                    <a:lstStyle/>
                    <a:p>
                      <a:pPr algn="l" fontAlgn="b"/>
                      <a:r>
                        <a:rPr lang="en-GB" sz="2100" b="0" i="0" u="none" strike="noStrike" dirty="0">
                          <a:solidFill>
                            <a:srgbClr val="000000"/>
                          </a:solidFill>
                          <a:effectLst/>
                          <a:latin typeface="Calibri" panose="020F0502020204030204" pitchFamily="34" charset="0"/>
                        </a:rPr>
                        <a:t>REG SC DSRC Tiger </a:t>
                      </a:r>
                      <a:r>
                        <a:rPr lang="en-GB" sz="2100" b="0" i="0" u="none" strike="noStrike" dirty="0" smtClean="0">
                          <a:solidFill>
                            <a:srgbClr val="000000"/>
                          </a:solidFill>
                          <a:effectLst/>
                          <a:latin typeface="Calibri" panose="020F0502020204030204" pitchFamily="34" charset="0"/>
                        </a:rPr>
                        <a:t>Team</a:t>
                      </a:r>
                    </a:p>
                    <a:p>
                      <a:pPr algn="l" fontAlgn="b"/>
                      <a:endParaRPr lang="en-GB" sz="2100" b="0" i="0" u="none" strike="noStrike" dirty="0">
                        <a:solidFill>
                          <a:srgbClr val="000000"/>
                        </a:solidFill>
                        <a:effectLst/>
                        <a:latin typeface="Calibri" panose="020F0502020204030204" pitchFamily="34" charset="0"/>
                      </a:endParaRPr>
                    </a:p>
                  </a:txBody>
                  <a:tcPr marL="9896" marR="9896" marT="9896"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c>
                  <a:txBody>
                    <a:bodyPr/>
                    <a:lstStyle/>
                    <a:p>
                      <a:pPr algn="l" fontAlgn="b"/>
                      <a:r>
                        <a:rPr lang="en-GB" sz="2100" b="0" i="0" u="none" strike="noStrike" dirty="0" smtClean="0">
                          <a:solidFill>
                            <a:srgbClr val="000000"/>
                          </a:solidFill>
                          <a:effectLst/>
                          <a:latin typeface="Calibri" panose="020F0502020204030204" pitchFamily="34" charset="0"/>
                        </a:rPr>
                        <a:t>Weekly Fridays Jan</a:t>
                      </a:r>
                      <a:r>
                        <a:rPr lang="en-GB" sz="2100" b="0" i="0" u="none" strike="noStrike" baseline="0" dirty="0" smtClean="0">
                          <a:solidFill>
                            <a:srgbClr val="000000"/>
                          </a:solidFill>
                          <a:effectLst/>
                          <a:latin typeface="Calibri" panose="020F0502020204030204" pitchFamily="34" charset="0"/>
                        </a:rPr>
                        <a:t> 30</a:t>
                      </a:r>
                      <a:r>
                        <a:rPr lang="en-GB" sz="2100" b="0" i="0" u="none" strike="noStrike" dirty="0" smtClean="0">
                          <a:solidFill>
                            <a:srgbClr val="000000"/>
                          </a:solidFill>
                          <a:effectLst/>
                          <a:latin typeface="Calibri" panose="020F0502020204030204" pitchFamily="34" charset="0"/>
                        </a:rPr>
                        <a:t> through March 31</a:t>
                      </a:r>
                      <a:r>
                        <a:rPr lang="en-GB" sz="2100" b="0" i="0" u="none" strike="noStrike" baseline="30000" dirty="0" smtClean="0">
                          <a:solidFill>
                            <a:srgbClr val="000000"/>
                          </a:solidFill>
                          <a:effectLst/>
                          <a:latin typeface="Calibri" panose="020F0502020204030204" pitchFamily="34" charset="0"/>
                        </a:rPr>
                        <a:t>st</a:t>
                      </a:r>
                      <a:r>
                        <a:rPr lang="en-GB" sz="2100" b="0" i="0" u="none" strike="noStrike" dirty="0" smtClean="0">
                          <a:solidFill>
                            <a:srgbClr val="000000"/>
                          </a:solidFill>
                          <a:effectLst/>
                          <a:latin typeface="Calibri" panose="020F0502020204030204" pitchFamily="34" charset="0"/>
                        </a:rPr>
                        <a:t> </a:t>
                      </a:r>
                      <a:endParaRPr lang="en-GB" sz="2100" b="0" i="0" u="none" strike="noStrike" dirty="0">
                        <a:solidFill>
                          <a:srgbClr val="000000"/>
                        </a:solidFill>
                        <a:effectLst/>
                        <a:latin typeface="Calibri" panose="020F0502020204030204" pitchFamily="34" charset="0"/>
                      </a:endParaRP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c>
                  <a:txBody>
                    <a:bodyPr/>
                    <a:lstStyle/>
                    <a:p>
                      <a:pPr algn="ctr" fontAlgn="b"/>
                      <a:r>
                        <a:rPr lang="en-GB" sz="2100" b="0" i="0" u="none" strike="noStrike" dirty="0">
                          <a:solidFill>
                            <a:srgbClr val="000000"/>
                          </a:solidFill>
                          <a:effectLst/>
                          <a:latin typeface="Calibri" panose="020F0502020204030204" pitchFamily="34" charset="0"/>
                        </a:rPr>
                        <a:t>13:00 </a:t>
                      </a:r>
                      <a:r>
                        <a:rPr lang="en-GB" sz="2100" b="0" i="0" u="none" strike="noStrike" dirty="0" smtClean="0">
                          <a:solidFill>
                            <a:srgbClr val="000000"/>
                          </a:solidFill>
                          <a:effectLst/>
                          <a:latin typeface="Calibri" panose="020F0502020204030204" pitchFamily="34" charset="0"/>
                        </a:rPr>
                        <a:t>ET</a:t>
                      </a:r>
                    </a:p>
                    <a:p>
                      <a:pPr algn="ctr" fontAlgn="b"/>
                      <a:endParaRPr lang="en-GB" sz="2100" b="0" i="0" u="none" strike="noStrike" dirty="0">
                        <a:solidFill>
                          <a:srgbClr val="000000"/>
                        </a:solidFill>
                        <a:effectLst/>
                        <a:latin typeface="Calibri" panose="020F0502020204030204" pitchFamily="34" charset="0"/>
                      </a:endParaRP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c>
                  <a:txBody>
                    <a:bodyPr/>
                    <a:lstStyle/>
                    <a:p>
                      <a:pPr algn="ctr" fontAlgn="b"/>
                      <a:r>
                        <a:rPr lang="en-GB" sz="2100" b="0" i="0" u="none" strike="noStrike" dirty="0">
                          <a:solidFill>
                            <a:srgbClr val="000000"/>
                          </a:solidFill>
                          <a:effectLst/>
                          <a:latin typeface="Calibri" panose="020F0502020204030204" pitchFamily="34" charset="0"/>
                        </a:rPr>
                        <a:t>1 </a:t>
                      </a:r>
                      <a:r>
                        <a:rPr lang="en-GB" sz="2100" b="0" i="0" u="none" strike="noStrike" dirty="0" err="1" smtClean="0">
                          <a:solidFill>
                            <a:srgbClr val="000000"/>
                          </a:solidFill>
                          <a:effectLst/>
                          <a:latin typeface="Calibri" panose="020F0502020204030204" pitchFamily="34" charset="0"/>
                        </a:rPr>
                        <a:t>hr</a:t>
                      </a:r>
                      <a:endParaRPr lang="en-GB" sz="2100" b="0" i="0" u="none" strike="noStrike" dirty="0" smtClean="0">
                        <a:solidFill>
                          <a:srgbClr val="000000"/>
                        </a:solidFill>
                        <a:effectLst/>
                        <a:latin typeface="Calibri" panose="020F0502020204030204" pitchFamily="34" charset="0"/>
                      </a:endParaRPr>
                    </a:p>
                    <a:p>
                      <a:pPr algn="ctr" fontAlgn="b"/>
                      <a:endParaRPr lang="en-GB" sz="2100" b="0" i="0" u="none" strike="noStrike" dirty="0">
                        <a:solidFill>
                          <a:srgbClr val="000000"/>
                        </a:solidFill>
                        <a:effectLst/>
                        <a:latin typeface="Calibri" panose="020F0502020204030204" pitchFamily="34" charset="0"/>
                      </a:endParaRPr>
                    </a:p>
                  </a:txBody>
                  <a:tcPr marL="9896" marR="9896" marT="9896"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r>
              <a:tr h="346364">
                <a:tc>
                  <a:txBody>
                    <a:bodyPr/>
                    <a:lstStyle/>
                    <a:p>
                      <a:pPr marL="0" algn="l" defTabSz="914400" rtl="0" eaLnBrk="1" fontAlgn="b" latinLnBrk="0" hangingPunct="1"/>
                      <a:r>
                        <a:rPr lang="en-GB" sz="2100" b="0" i="0" u="none" strike="noStrike" kern="1200" dirty="0" err="1" smtClean="0">
                          <a:solidFill>
                            <a:srgbClr val="000000"/>
                          </a:solidFill>
                          <a:effectLst/>
                          <a:latin typeface="Calibri" panose="020F0502020204030204" pitchFamily="34" charset="0"/>
                          <a:ea typeface="+mn-ea"/>
                          <a:cs typeface="+mn-cs"/>
                        </a:rPr>
                        <a:t>TGah</a:t>
                      </a:r>
                      <a:endParaRPr lang="en-GB" sz="2100" b="0" i="0" u="none" strike="noStrike" kern="1200" dirty="0" smtClean="0">
                        <a:solidFill>
                          <a:srgbClr val="000000"/>
                        </a:solidFill>
                        <a:effectLst/>
                        <a:latin typeface="Calibri" panose="020F0502020204030204" pitchFamily="34" charset="0"/>
                        <a:ea typeface="+mn-ea"/>
                        <a:cs typeface="+mn-cs"/>
                      </a:endParaRPr>
                    </a:p>
                  </a:txBody>
                  <a:tcPr marL="9896" marR="9896" marT="9896"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noFill/>
                  </a:tcPr>
                </a:tc>
                <a:tc>
                  <a:txBody>
                    <a:bodyPr/>
                    <a:lstStyle/>
                    <a:p>
                      <a:pPr algn="l" fontAlgn="b"/>
                      <a:r>
                        <a:rPr lang="en-GB" sz="2100" b="0" i="0" u="none" strike="noStrike" baseline="0" dirty="0" smtClean="0">
                          <a:solidFill>
                            <a:srgbClr val="000000"/>
                          </a:solidFill>
                          <a:effectLst/>
                          <a:latin typeface="Calibri" panose="020F0502020204030204" pitchFamily="34" charset="0"/>
                        </a:rPr>
                        <a:t>Feb 10, 17, 24, Mar 3</a:t>
                      </a: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noFill/>
                  </a:tcPr>
                </a:tc>
                <a:tc>
                  <a:txBody>
                    <a:bodyPr/>
                    <a:lstStyle/>
                    <a:p>
                      <a:pPr algn="ctr" fontAlgn="b"/>
                      <a:r>
                        <a:rPr lang="en-GB" sz="2100" b="0" i="0" u="none" strike="noStrike" dirty="0" smtClean="0">
                          <a:solidFill>
                            <a:srgbClr val="000000"/>
                          </a:solidFill>
                          <a:effectLst/>
                          <a:latin typeface="Calibri" panose="020F0502020204030204" pitchFamily="34" charset="0"/>
                        </a:rPr>
                        <a:t>20:00 ET</a:t>
                      </a: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noFill/>
                  </a:tcPr>
                </a:tc>
                <a:tc>
                  <a:txBody>
                    <a:bodyPr/>
                    <a:lstStyle/>
                    <a:p>
                      <a:pPr algn="ctr" fontAlgn="b"/>
                      <a:r>
                        <a:rPr lang="en-GB" sz="2100" b="0" i="0" u="none" strike="noStrike" dirty="0">
                          <a:solidFill>
                            <a:srgbClr val="000000"/>
                          </a:solidFill>
                          <a:effectLst/>
                          <a:latin typeface="Calibri" panose="020F0502020204030204" pitchFamily="34" charset="0"/>
                        </a:rPr>
                        <a:t>2 </a:t>
                      </a:r>
                      <a:r>
                        <a:rPr lang="en-GB" sz="2100" b="0" i="0" u="none" strike="noStrike" dirty="0" smtClean="0">
                          <a:solidFill>
                            <a:srgbClr val="000000"/>
                          </a:solidFill>
                          <a:effectLst/>
                          <a:latin typeface="Calibri" panose="020F0502020204030204" pitchFamily="34" charset="0"/>
                        </a:rPr>
                        <a:t>hrs</a:t>
                      </a:r>
                    </a:p>
                  </a:txBody>
                  <a:tcPr marL="9896" marR="9896" marT="9896"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noFill/>
                  </a:tcPr>
                </a:tc>
              </a:tr>
              <a:tr h="346364">
                <a:tc>
                  <a:txBody>
                    <a:bodyPr/>
                    <a:lstStyle/>
                    <a:p>
                      <a:pPr algn="l" fontAlgn="b"/>
                      <a:r>
                        <a:rPr lang="en-GB" sz="2100" b="0" i="0" u="none" strike="noStrike" dirty="0" err="1" smtClean="0">
                          <a:solidFill>
                            <a:srgbClr val="000000"/>
                          </a:solidFill>
                          <a:effectLst/>
                          <a:latin typeface="Calibri" panose="020F0502020204030204" pitchFamily="34" charset="0"/>
                        </a:rPr>
                        <a:t>TGai</a:t>
                      </a:r>
                      <a:endParaRPr lang="en-GB" sz="2100" b="0" i="0" u="none" strike="noStrike" dirty="0" smtClean="0">
                        <a:solidFill>
                          <a:srgbClr val="000000"/>
                        </a:solidFill>
                        <a:effectLst/>
                        <a:latin typeface="Calibri" panose="020F0502020204030204" pitchFamily="34" charset="0"/>
                      </a:endParaRPr>
                    </a:p>
                    <a:p>
                      <a:pPr algn="l" fontAlgn="b"/>
                      <a:endParaRPr lang="en-GB" sz="2100" b="0" i="0" u="none" strike="noStrike" dirty="0">
                        <a:solidFill>
                          <a:srgbClr val="000000"/>
                        </a:solidFill>
                        <a:effectLst/>
                        <a:latin typeface="Calibri" panose="020F0502020204030204" pitchFamily="34" charset="0"/>
                      </a:endParaRPr>
                    </a:p>
                  </a:txBody>
                  <a:tcPr marL="9896" marR="9896" marT="9896"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GB" sz="2100" b="0" i="0" u="none" strike="noStrike" dirty="0" smtClean="0">
                          <a:solidFill>
                            <a:srgbClr val="000000"/>
                          </a:solidFill>
                          <a:effectLst/>
                          <a:latin typeface="Calibri" panose="020F0502020204030204" pitchFamily="34" charset="0"/>
                        </a:rPr>
                        <a:t>Tuesday</a:t>
                      </a:r>
                      <a:r>
                        <a:rPr lang="en-GB" sz="2100" b="0" i="0" u="none" strike="noStrike" baseline="0" dirty="0" smtClean="0">
                          <a:solidFill>
                            <a:srgbClr val="000000"/>
                          </a:solidFill>
                          <a:effectLst/>
                          <a:latin typeface="Calibri" panose="020F0502020204030204" pitchFamily="34" charset="0"/>
                        </a:rPr>
                        <a:t>, </a:t>
                      </a:r>
                      <a:r>
                        <a:rPr lang="en-GB" sz="2100" b="0" i="0" u="none" strike="noStrike" dirty="0" smtClean="0">
                          <a:solidFill>
                            <a:srgbClr val="000000"/>
                          </a:solidFill>
                          <a:effectLst/>
                          <a:latin typeface="Calibri" panose="020F0502020204030204" pitchFamily="34" charset="0"/>
                        </a:rPr>
                        <a:t>Feb 3, 10,</a:t>
                      </a:r>
                      <a:r>
                        <a:rPr lang="en-GB" sz="2100" b="0" i="0" u="none" strike="noStrike" baseline="0" dirty="0" smtClean="0">
                          <a:solidFill>
                            <a:srgbClr val="000000"/>
                          </a:solidFill>
                          <a:effectLst/>
                          <a:latin typeface="Calibri" panose="020F0502020204030204" pitchFamily="34" charset="0"/>
                        </a:rPr>
                        <a:t> 17, 24, Mar 3, 17</a:t>
                      </a:r>
                      <a:endParaRPr lang="en-GB" sz="2100" b="0" i="0" u="none" strike="noStrike" dirty="0">
                        <a:solidFill>
                          <a:srgbClr val="000000"/>
                        </a:solidFill>
                        <a:effectLst/>
                        <a:latin typeface="Calibri" panose="020F0502020204030204" pitchFamily="34" charset="0"/>
                      </a:endParaRP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c>
                  <a:txBody>
                    <a:bodyPr/>
                    <a:lstStyle/>
                    <a:p>
                      <a:pPr algn="ctr" fontAlgn="b"/>
                      <a:r>
                        <a:rPr lang="en-GB" sz="2100" b="0" i="0" u="none" strike="noStrike" dirty="0">
                          <a:solidFill>
                            <a:srgbClr val="000000"/>
                          </a:solidFill>
                          <a:effectLst/>
                          <a:latin typeface="Calibri" panose="020F0502020204030204" pitchFamily="34" charset="0"/>
                        </a:rPr>
                        <a:t>10:00 </a:t>
                      </a:r>
                      <a:r>
                        <a:rPr lang="en-GB" sz="2100" b="0" i="0" u="none" strike="noStrike" dirty="0" smtClean="0">
                          <a:solidFill>
                            <a:srgbClr val="000000"/>
                          </a:solidFill>
                          <a:effectLst/>
                          <a:latin typeface="Calibri" panose="020F0502020204030204" pitchFamily="34" charset="0"/>
                        </a:rPr>
                        <a:t>ET</a:t>
                      </a:r>
                    </a:p>
                    <a:p>
                      <a:pPr algn="ctr" fontAlgn="b"/>
                      <a:endParaRPr lang="en-GB" sz="2100" b="0" i="0" u="none" strike="noStrike" dirty="0">
                        <a:solidFill>
                          <a:srgbClr val="000000"/>
                        </a:solidFill>
                        <a:effectLst/>
                        <a:latin typeface="Calibri" panose="020F0502020204030204" pitchFamily="34" charset="0"/>
                      </a:endParaRP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c>
                  <a:txBody>
                    <a:bodyPr/>
                    <a:lstStyle/>
                    <a:p>
                      <a:pPr algn="ctr" fontAlgn="b"/>
                      <a:r>
                        <a:rPr lang="en-GB" sz="2100" b="0" i="0" u="none" strike="noStrike" dirty="0" smtClean="0">
                          <a:solidFill>
                            <a:srgbClr val="000000"/>
                          </a:solidFill>
                          <a:effectLst/>
                          <a:latin typeface="Calibri" panose="020F0502020204030204" pitchFamily="34" charset="0"/>
                        </a:rPr>
                        <a:t>1 hr</a:t>
                      </a:r>
                    </a:p>
                    <a:p>
                      <a:pPr algn="ctr" fontAlgn="b"/>
                      <a:endParaRPr lang="en-GB" sz="2100" b="0" i="0" u="none" strike="noStrike" dirty="0">
                        <a:solidFill>
                          <a:srgbClr val="000000"/>
                        </a:solidFill>
                        <a:effectLst/>
                        <a:latin typeface="Calibri" panose="020F0502020204030204" pitchFamily="34" charset="0"/>
                      </a:endParaRPr>
                    </a:p>
                  </a:txBody>
                  <a:tcPr marL="9896" marR="9896" marT="9896"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r>
              <a:tr h="346364">
                <a:tc>
                  <a:txBody>
                    <a:bodyPr/>
                    <a:lstStyle/>
                    <a:p>
                      <a:pPr algn="l" fontAlgn="b"/>
                      <a:r>
                        <a:rPr lang="en-GB" sz="2100" b="0" i="0" u="none" strike="noStrike" dirty="0" err="1">
                          <a:solidFill>
                            <a:srgbClr val="000000"/>
                          </a:solidFill>
                          <a:effectLst/>
                          <a:latin typeface="Calibri" panose="020F0502020204030204" pitchFamily="34" charset="0"/>
                        </a:rPr>
                        <a:t>TGak</a:t>
                      </a:r>
                      <a:endParaRPr lang="en-GB" sz="2100" b="0" i="0" u="none" strike="noStrike" dirty="0">
                        <a:solidFill>
                          <a:srgbClr val="000000"/>
                        </a:solidFill>
                        <a:effectLst/>
                        <a:latin typeface="Calibri" panose="020F0502020204030204" pitchFamily="34" charset="0"/>
                      </a:endParaRPr>
                    </a:p>
                  </a:txBody>
                  <a:tcPr marL="9896" marR="9896" marT="9896"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l" fontAlgn="b"/>
                      <a:r>
                        <a:rPr lang="en-GB" sz="2100" b="0" i="0" u="none" strike="noStrike" dirty="0" smtClean="0">
                          <a:solidFill>
                            <a:srgbClr val="000000"/>
                          </a:solidFill>
                          <a:effectLst/>
                          <a:latin typeface="Calibri" panose="020F0502020204030204" pitchFamily="34" charset="0"/>
                        </a:rPr>
                        <a:t>Monday Jan 26, Feb 16, Mar 2</a:t>
                      </a:r>
                      <a:endParaRPr lang="en-GB" sz="2100" b="0" i="0" u="none" strike="noStrike" dirty="0">
                        <a:solidFill>
                          <a:srgbClr val="000000"/>
                        </a:solidFill>
                        <a:effectLst/>
                        <a:latin typeface="Calibri" panose="020F0502020204030204" pitchFamily="34" charset="0"/>
                      </a:endParaRP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GB" sz="2100" b="0" i="0" u="none" strike="noStrike" dirty="0" smtClean="0">
                          <a:solidFill>
                            <a:srgbClr val="000000"/>
                          </a:solidFill>
                          <a:effectLst/>
                          <a:latin typeface="Calibri" panose="020F0502020204030204" pitchFamily="34" charset="0"/>
                        </a:rPr>
                        <a:t>11:00 </a:t>
                      </a:r>
                      <a:r>
                        <a:rPr lang="en-GB" sz="2100" b="0" i="0" u="none" strike="noStrike" dirty="0">
                          <a:solidFill>
                            <a:srgbClr val="000000"/>
                          </a:solidFill>
                          <a:effectLst/>
                          <a:latin typeface="Calibri" panose="020F0502020204030204" pitchFamily="34" charset="0"/>
                        </a:rPr>
                        <a:t>ET</a:t>
                      </a: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GB" sz="2100" b="0" i="0" u="none" strike="noStrike" dirty="0" smtClean="0">
                          <a:solidFill>
                            <a:srgbClr val="000000"/>
                          </a:solidFill>
                          <a:effectLst/>
                          <a:latin typeface="Calibri" panose="020F0502020204030204" pitchFamily="34" charset="0"/>
                        </a:rPr>
                        <a:t>1.5 </a:t>
                      </a:r>
                      <a:r>
                        <a:rPr lang="en-GB" sz="2100" b="0" i="0" u="none" strike="noStrike" dirty="0" err="1" smtClean="0">
                          <a:solidFill>
                            <a:srgbClr val="000000"/>
                          </a:solidFill>
                          <a:effectLst/>
                          <a:latin typeface="Calibri" panose="020F0502020204030204" pitchFamily="34" charset="0"/>
                        </a:rPr>
                        <a:t>hrs</a:t>
                      </a:r>
                      <a:endParaRPr lang="en-GB" sz="2100" b="0" i="0" u="none" strike="noStrike" dirty="0">
                        <a:solidFill>
                          <a:srgbClr val="000000"/>
                        </a:solidFill>
                        <a:effectLst/>
                        <a:latin typeface="Calibri" panose="020F0502020204030204" pitchFamily="34" charset="0"/>
                      </a:endParaRPr>
                    </a:p>
                  </a:txBody>
                  <a:tcPr marL="9896" marR="9896" marT="9896"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r>
              <a:tr h="346364">
                <a:tc>
                  <a:txBody>
                    <a:bodyPr/>
                    <a:lstStyle/>
                    <a:p>
                      <a:pPr algn="l" fontAlgn="b"/>
                      <a:r>
                        <a:rPr lang="en-GB" sz="2100" b="0" i="0" u="none" strike="noStrike" dirty="0" err="1">
                          <a:solidFill>
                            <a:srgbClr val="000000"/>
                          </a:solidFill>
                          <a:effectLst/>
                          <a:latin typeface="Calibri" panose="020F0502020204030204" pitchFamily="34" charset="0"/>
                        </a:rPr>
                        <a:t>TGaq</a:t>
                      </a:r>
                      <a:endParaRPr lang="en-GB" sz="2100" b="0" i="0" u="none" strike="noStrike" dirty="0">
                        <a:solidFill>
                          <a:srgbClr val="000000"/>
                        </a:solidFill>
                        <a:effectLst/>
                        <a:latin typeface="Calibri" panose="020F0502020204030204" pitchFamily="34" charset="0"/>
                      </a:endParaRPr>
                    </a:p>
                  </a:txBody>
                  <a:tcPr marL="9896" marR="9896" marT="9896"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c>
                  <a:txBody>
                    <a:bodyPr/>
                    <a:lstStyle/>
                    <a:p>
                      <a:pPr algn="l" fontAlgn="b"/>
                      <a:r>
                        <a:rPr lang="en-GB" sz="2100" b="0" i="0" u="none" strike="noStrike" dirty="0" smtClean="0">
                          <a:solidFill>
                            <a:srgbClr val="000000"/>
                          </a:solidFill>
                          <a:effectLst/>
                          <a:latin typeface="Calibri" panose="020F0502020204030204" pitchFamily="34" charset="0"/>
                        </a:rPr>
                        <a:t>Tuesday Feb 17</a:t>
                      </a:r>
                      <a:endParaRPr lang="en-GB" sz="2100" b="0" i="0" u="none" strike="noStrike" dirty="0">
                        <a:solidFill>
                          <a:srgbClr val="000000"/>
                        </a:solidFill>
                        <a:effectLst/>
                        <a:latin typeface="Calibri" panose="020F0502020204030204" pitchFamily="34" charset="0"/>
                      </a:endParaRP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c>
                  <a:txBody>
                    <a:bodyPr/>
                    <a:lstStyle/>
                    <a:p>
                      <a:pPr algn="ctr" fontAlgn="b"/>
                      <a:r>
                        <a:rPr lang="en-GB" sz="2100" b="0" i="0" u="none" strike="noStrike" dirty="0" smtClean="0">
                          <a:solidFill>
                            <a:srgbClr val="000000"/>
                          </a:solidFill>
                          <a:effectLst/>
                          <a:latin typeface="Calibri" panose="020F0502020204030204" pitchFamily="34" charset="0"/>
                        </a:rPr>
                        <a:t>12:00 </a:t>
                      </a:r>
                      <a:r>
                        <a:rPr lang="en-GB" sz="2100" b="0" i="0" u="none" strike="noStrike" dirty="0">
                          <a:solidFill>
                            <a:srgbClr val="000000"/>
                          </a:solidFill>
                          <a:effectLst/>
                          <a:latin typeface="Calibri" panose="020F0502020204030204" pitchFamily="34" charset="0"/>
                        </a:rPr>
                        <a:t>ET</a:t>
                      </a: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c>
                  <a:txBody>
                    <a:bodyPr/>
                    <a:lstStyle/>
                    <a:p>
                      <a:pPr algn="ctr" fontAlgn="b"/>
                      <a:r>
                        <a:rPr lang="en-GB" sz="2100" b="0" i="0" u="none" strike="noStrike" dirty="0">
                          <a:solidFill>
                            <a:srgbClr val="000000"/>
                          </a:solidFill>
                          <a:effectLst/>
                          <a:latin typeface="Calibri" panose="020F0502020204030204" pitchFamily="34" charset="0"/>
                        </a:rPr>
                        <a:t>1 </a:t>
                      </a:r>
                      <a:r>
                        <a:rPr lang="en-GB" sz="2100" b="0" i="0" u="none" strike="noStrike" dirty="0" err="1">
                          <a:solidFill>
                            <a:srgbClr val="000000"/>
                          </a:solidFill>
                          <a:effectLst/>
                          <a:latin typeface="Calibri" panose="020F0502020204030204" pitchFamily="34" charset="0"/>
                        </a:rPr>
                        <a:t>hr</a:t>
                      </a:r>
                      <a:endParaRPr lang="en-GB" sz="2100" b="0" i="0" u="none" strike="noStrike" dirty="0">
                        <a:solidFill>
                          <a:srgbClr val="000000"/>
                        </a:solidFill>
                        <a:effectLst/>
                        <a:latin typeface="Calibri" panose="020F0502020204030204" pitchFamily="34" charset="0"/>
                      </a:endParaRPr>
                    </a:p>
                  </a:txBody>
                  <a:tcPr marL="9896" marR="9896" marT="9896"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r>
              <a:tr h="358043">
                <a:tc>
                  <a:txBody>
                    <a:bodyPr/>
                    <a:lstStyle/>
                    <a:p>
                      <a:pPr algn="l" fontAlgn="b"/>
                      <a:r>
                        <a:rPr lang="en-GB" sz="2100" b="0" i="0" u="none" strike="noStrike" dirty="0" err="1" smtClean="0">
                          <a:solidFill>
                            <a:srgbClr val="000000"/>
                          </a:solidFill>
                          <a:effectLst/>
                          <a:latin typeface="Calibri" panose="020F0502020204030204" pitchFamily="34" charset="0"/>
                        </a:rPr>
                        <a:t>TGmc</a:t>
                      </a:r>
                      <a:endParaRPr lang="en-GB" sz="2100" b="0" i="0" u="none" strike="noStrike" dirty="0" smtClean="0">
                        <a:solidFill>
                          <a:srgbClr val="000000"/>
                        </a:solidFill>
                        <a:effectLst/>
                        <a:latin typeface="Calibri" panose="020F0502020204030204" pitchFamily="34" charset="0"/>
                      </a:endParaRPr>
                    </a:p>
                  </a:txBody>
                  <a:tcPr marL="9896" marR="9896" marT="9896"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l" fontAlgn="b"/>
                      <a:r>
                        <a:rPr lang="en-GB" sz="2100" b="0" i="0" u="none" strike="noStrike" dirty="0" smtClean="0">
                          <a:solidFill>
                            <a:srgbClr val="000000"/>
                          </a:solidFill>
                          <a:effectLst/>
                          <a:latin typeface="Calibri" panose="020F0502020204030204" pitchFamily="34" charset="0"/>
                        </a:rPr>
                        <a:t>Scheduled with 10 day notice</a:t>
                      </a: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endParaRPr lang="en-GB" sz="2100" b="0" i="0" u="none" strike="noStrike" dirty="0">
                        <a:solidFill>
                          <a:srgbClr val="000000"/>
                        </a:solidFill>
                        <a:effectLst/>
                        <a:latin typeface="Calibri" panose="020F0502020204030204" pitchFamily="34" charset="0"/>
                      </a:endParaRP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endParaRPr lang="en-GB" sz="2100" b="0" i="0" u="none" strike="noStrike" dirty="0" smtClean="0">
                        <a:solidFill>
                          <a:srgbClr val="000000"/>
                        </a:solidFill>
                        <a:effectLst/>
                        <a:latin typeface="Calibri" panose="020F0502020204030204" pitchFamily="34" charset="0"/>
                      </a:endParaRPr>
                    </a:p>
                  </a:txBody>
                  <a:tcPr marL="9896" marR="9896" marT="9896"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r>
              <a:tr h="346364">
                <a:tc>
                  <a:txBody>
                    <a:bodyPr/>
                    <a:lstStyle/>
                    <a:p>
                      <a:pPr algn="l" fontAlgn="b"/>
                      <a:r>
                        <a:rPr lang="en-GB" sz="2100" b="0" i="0" u="none" strike="noStrike" dirty="0" err="1" smtClean="0">
                          <a:solidFill>
                            <a:srgbClr val="000000"/>
                          </a:solidFill>
                          <a:effectLst/>
                          <a:latin typeface="Calibri" panose="020F0502020204030204" pitchFamily="34" charset="0"/>
                        </a:rPr>
                        <a:t>TGax</a:t>
                      </a:r>
                      <a:endParaRPr lang="en-GB" sz="2100" b="0" i="0" u="none" strike="noStrike" dirty="0">
                        <a:solidFill>
                          <a:srgbClr val="000000"/>
                        </a:solidFill>
                        <a:effectLst/>
                        <a:latin typeface="Calibri" panose="020F0502020204030204" pitchFamily="34" charset="0"/>
                      </a:endParaRPr>
                    </a:p>
                  </a:txBody>
                  <a:tcPr marL="9896" marR="9896" marT="9896"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c>
                  <a:txBody>
                    <a:bodyPr/>
                    <a:lstStyle/>
                    <a:p>
                      <a:pPr algn="l" fontAlgn="b"/>
                      <a:r>
                        <a:rPr lang="en-CA" sz="2100" kern="1200" dirty="0" smtClean="0">
                          <a:solidFill>
                            <a:schemeClr val="tx1"/>
                          </a:solidFill>
                          <a:effectLst/>
                          <a:latin typeface="Calibri" panose="020F0502020204030204" pitchFamily="34" charset="0"/>
                          <a:ea typeface="+mn-ea"/>
                          <a:cs typeface="+mn-cs"/>
                        </a:rPr>
                        <a:t>Thursday Feb</a:t>
                      </a:r>
                      <a:r>
                        <a:rPr lang="en-CA" sz="2100" kern="1200" baseline="0" dirty="0" smtClean="0">
                          <a:solidFill>
                            <a:schemeClr val="tx1"/>
                          </a:solidFill>
                          <a:effectLst/>
                          <a:latin typeface="Calibri" panose="020F0502020204030204" pitchFamily="34" charset="0"/>
                          <a:ea typeface="+mn-ea"/>
                          <a:cs typeface="+mn-cs"/>
                        </a:rPr>
                        <a:t> 26</a:t>
                      </a:r>
                      <a:endParaRPr lang="en-GB" sz="2100" b="0" i="0" u="none" strike="noStrike" dirty="0">
                        <a:solidFill>
                          <a:srgbClr val="000000"/>
                        </a:solidFill>
                        <a:effectLst/>
                        <a:latin typeface="Calibri" panose="020F0502020204030204" pitchFamily="34" charset="0"/>
                      </a:endParaRP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c>
                  <a:txBody>
                    <a:bodyPr/>
                    <a:lstStyle/>
                    <a:p>
                      <a:pPr algn="ctr" fontAlgn="b"/>
                      <a:r>
                        <a:rPr lang="en-GB" sz="2100" b="0" i="0" u="none" strike="noStrike" dirty="0" smtClean="0">
                          <a:solidFill>
                            <a:srgbClr val="000000"/>
                          </a:solidFill>
                          <a:effectLst/>
                          <a:latin typeface="Calibri" panose="020F0502020204030204" pitchFamily="34" charset="0"/>
                        </a:rPr>
                        <a:t>10:00 ET</a:t>
                      </a: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c>
                  <a:txBody>
                    <a:bodyPr/>
                    <a:lstStyle/>
                    <a:p>
                      <a:pPr algn="ctr" fontAlgn="b"/>
                      <a:r>
                        <a:rPr lang="en-GB" sz="2100" b="0" i="0" u="none" strike="noStrike" dirty="0" smtClean="0">
                          <a:solidFill>
                            <a:srgbClr val="000000"/>
                          </a:solidFill>
                          <a:effectLst/>
                          <a:latin typeface="Calibri" panose="020F0502020204030204" pitchFamily="34" charset="0"/>
                        </a:rPr>
                        <a:t>2</a:t>
                      </a:r>
                      <a:r>
                        <a:rPr lang="en-GB" sz="2100" b="0" i="0" u="none" strike="noStrike" baseline="0" dirty="0" smtClean="0">
                          <a:solidFill>
                            <a:srgbClr val="000000"/>
                          </a:solidFill>
                          <a:effectLst/>
                          <a:latin typeface="Calibri" panose="020F0502020204030204" pitchFamily="34" charset="0"/>
                        </a:rPr>
                        <a:t> </a:t>
                      </a:r>
                      <a:r>
                        <a:rPr lang="en-GB" sz="2100" b="0" i="0" u="none" strike="noStrike" baseline="0" dirty="0" err="1" smtClean="0">
                          <a:solidFill>
                            <a:srgbClr val="000000"/>
                          </a:solidFill>
                          <a:effectLst/>
                          <a:latin typeface="Calibri" panose="020F0502020204030204" pitchFamily="34" charset="0"/>
                        </a:rPr>
                        <a:t>hrs</a:t>
                      </a:r>
                      <a:endParaRPr lang="en-GB" sz="2100" b="0" i="0" u="none" strike="noStrike" baseline="0" dirty="0" smtClean="0">
                        <a:solidFill>
                          <a:srgbClr val="000000"/>
                        </a:solidFill>
                        <a:effectLst/>
                        <a:latin typeface="Calibri" panose="020F0502020204030204" pitchFamily="34" charset="0"/>
                      </a:endParaRPr>
                    </a:p>
                  </a:txBody>
                  <a:tcPr marL="9896" marR="9896" marT="9896"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r>
              <a:tr h="346364">
                <a:tc>
                  <a:txBody>
                    <a:bodyPr/>
                    <a:lstStyle/>
                    <a:p>
                      <a:pPr algn="l" fontAlgn="b"/>
                      <a:r>
                        <a:rPr lang="en-GB" sz="2100" b="0" i="0" u="none" strike="noStrike" dirty="0" smtClean="0">
                          <a:solidFill>
                            <a:srgbClr val="000000"/>
                          </a:solidFill>
                          <a:effectLst/>
                          <a:latin typeface="Calibri" panose="020F0502020204030204" pitchFamily="34" charset="0"/>
                        </a:rPr>
                        <a:t>NG60</a:t>
                      </a:r>
                      <a:endParaRPr lang="en-GB" sz="2100" b="0" i="0" u="none" strike="noStrike" dirty="0">
                        <a:solidFill>
                          <a:srgbClr val="000000"/>
                        </a:solidFill>
                        <a:effectLst/>
                        <a:latin typeface="Calibri" panose="020F0502020204030204" pitchFamily="34" charset="0"/>
                      </a:endParaRPr>
                    </a:p>
                  </a:txBody>
                  <a:tcPr marL="9896" marR="9896" marT="9896"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noFill/>
                  </a:tcPr>
                </a:tc>
                <a:tc>
                  <a:txBody>
                    <a:bodyPr/>
                    <a:lstStyle/>
                    <a:p>
                      <a:pPr algn="l" fontAlgn="b"/>
                      <a:r>
                        <a:rPr lang="en-GB" sz="2100" b="0" i="0" u="none" strike="noStrike" dirty="0" smtClean="0">
                          <a:solidFill>
                            <a:srgbClr val="000000"/>
                          </a:solidFill>
                          <a:effectLst/>
                          <a:latin typeface="Calibri" panose="020F0502020204030204" pitchFamily="34" charset="0"/>
                        </a:rPr>
                        <a:t>Tuesday</a:t>
                      </a:r>
                      <a:r>
                        <a:rPr lang="en-GB" sz="2100" b="0" i="0" u="none" strike="noStrike" baseline="0" dirty="0" smtClean="0">
                          <a:solidFill>
                            <a:srgbClr val="000000"/>
                          </a:solidFill>
                          <a:effectLst/>
                          <a:latin typeface="Calibri" panose="020F0502020204030204" pitchFamily="34" charset="0"/>
                        </a:rPr>
                        <a:t> </a:t>
                      </a:r>
                      <a:r>
                        <a:rPr lang="en-GB" sz="2100" b="0" i="0" u="none" strike="noStrike" dirty="0" smtClean="0">
                          <a:solidFill>
                            <a:srgbClr val="000000"/>
                          </a:solidFill>
                          <a:effectLst/>
                          <a:latin typeface="Calibri" panose="020F0502020204030204" pitchFamily="34" charset="0"/>
                        </a:rPr>
                        <a:t>March 3</a:t>
                      </a:r>
                      <a:endParaRPr lang="en-GB" sz="2100" b="0" i="0" u="none" strike="noStrike" dirty="0">
                        <a:solidFill>
                          <a:srgbClr val="000000"/>
                        </a:solidFill>
                        <a:effectLst/>
                        <a:latin typeface="Calibri" panose="020F0502020204030204" pitchFamily="34" charset="0"/>
                      </a:endParaRP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noFill/>
                  </a:tcPr>
                </a:tc>
                <a:tc>
                  <a:txBody>
                    <a:bodyPr/>
                    <a:lstStyle/>
                    <a:p>
                      <a:pPr algn="ctr" fontAlgn="b"/>
                      <a:r>
                        <a:rPr lang="en-GB" sz="2100" b="0" i="0" u="none" strike="noStrike" dirty="0" smtClean="0">
                          <a:solidFill>
                            <a:srgbClr val="000000"/>
                          </a:solidFill>
                          <a:effectLst/>
                          <a:latin typeface="Calibri" panose="020F0502020204030204" pitchFamily="34" charset="0"/>
                        </a:rPr>
                        <a:t>10:00 ET</a:t>
                      </a: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noFill/>
                  </a:tcPr>
                </a:tc>
                <a:tc>
                  <a:txBody>
                    <a:bodyPr/>
                    <a:lstStyle/>
                    <a:p>
                      <a:pPr algn="ctr" fontAlgn="b"/>
                      <a:r>
                        <a:rPr lang="en-GB" sz="2100" b="0" i="0" u="none" strike="noStrike" baseline="0" dirty="0" smtClean="0">
                          <a:solidFill>
                            <a:srgbClr val="000000"/>
                          </a:solidFill>
                          <a:effectLst/>
                          <a:latin typeface="Calibri" panose="020F0502020204030204" pitchFamily="34" charset="0"/>
                        </a:rPr>
                        <a:t>1 </a:t>
                      </a:r>
                      <a:r>
                        <a:rPr lang="en-GB" sz="2100" b="0" i="0" u="none" strike="noStrike" baseline="0" dirty="0" err="1" smtClean="0">
                          <a:solidFill>
                            <a:srgbClr val="000000"/>
                          </a:solidFill>
                          <a:effectLst/>
                          <a:latin typeface="Calibri" panose="020F0502020204030204" pitchFamily="34" charset="0"/>
                        </a:rPr>
                        <a:t>hr</a:t>
                      </a:r>
                      <a:endParaRPr lang="en-GB" sz="2100" b="0" i="0" u="none" strike="noStrike" baseline="0" dirty="0" smtClean="0">
                        <a:solidFill>
                          <a:srgbClr val="000000"/>
                        </a:solidFill>
                        <a:effectLst/>
                        <a:latin typeface="Calibri" panose="020F0502020204030204" pitchFamily="34" charset="0"/>
                      </a:endParaRPr>
                    </a:p>
                  </a:txBody>
                  <a:tcPr marL="9896" marR="9896" marT="9896"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noFill/>
                  </a:tcPr>
                </a:tc>
              </a:tr>
              <a:tr h="346364">
                <a:tc>
                  <a:txBody>
                    <a:bodyPr/>
                    <a:lstStyle/>
                    <a:p>
                      <a:pPr algn="l" fontAlgn="b"/>
                      <a:r>
                        <a:rPr lang="en-GB" sz="2100" b="0" i="0" u="none" strike="noStrike" dirty="0" smtClean="0">
                          <a:solidFill>
                            <a:srgbClr val="000000"/>
                          </a:solidFill>
                          <a:effectLst/>
                          <a:latin typeface="Calibri" panose="020F0502020204030204" pitchFamily="34" charset="0"/>
                        </a:rPr>
                        <a:t>NGP</a:t>
                      </a:r>
                      <a:endParaRPr lang="en-GB" sz="2100" b="0" i="0" u="none" strike="noStrike" dirty="0">
                        <a:solidFill>
                          <a:srgbClr val="000000"/>
                        </a:solidFill>
                        <a:effectLst/>
                        <a:latin typeface="Calibri" panose="020F0502020204030204" pitchFamily="34" charset="0"/>
                      </a:endParaRPr>
                    </a:p>
                  </a:txBody>
                  <a:tcPr marL="9896" marR="9896" marT="9896"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c>
                  <a:txBody>
                    <a:bodyPr/>
                    <a:lstStyle/>
                    <a:p>
                      <a:pPr algn="l" fontAlgn="b"/>
                      <a:r>
                        <a:rPr lang="en-GB" sz="2100" b="0" i="0" u="none" strike="noStrike" dirty="0" smtClean="0">
                          <a:solidFill>
                            <a:srgbClr val="000000"/>
                          </a:solidFill>
                          <a:effectLst/>
                          <a:latin typeface="Calibri" panose="020F0502020204030204" pitchFamily="34" charset="0"/>
                        </a:rPr>
                        <a:t>Monday</a:t>
                      </a:r>
                      <a:r>
                        <a:rPr lang="en-GB" sz="2100" b="0" i="0" u="none" strike="noStrike" baseline="0" dirty="0" smtClean="0">
                          <a:solidFill>
                            <a:srgbClr val="000000"/>
                          </a:solidFill>
                          <a:effectLst/>
                          <a:latin typeface="Calibri" panose="020F0502020204030204" pitchFamily="34" charset="0"/>
                        </a:rPr>
                        <a:t> </a:t>
                      </a:r>
                      <a:r>
                        <a:rPr lang="en-GB" sz="2100" b="0" i="0" u="none" strike="noStrike" dirty="0" smtClean="0">
                          <a:solidFill>
                            <a:srgbClr val="000000"/>
                          </a:solidFill>
                          <a:effectLst/>
                          <a:latin typeface="Calibri" panose="020F0502020204030204" pitchFamily="34" charset="0"/>
                        </a:rPr>
                        <a:t>Feb 23, Mar 2</a:t>
                      </a:r>
                      <a:endParaRPr lang="en-GB" sz="2100" b="0" i="0" u="none" strike="noStrike" dirty="0">
                        <a:solidFill>
                          <a:srgbClr val="000000"/>
                        </a:solidFill>
                        <a:effectLst/>
                        <a:latin typeface="Calibri" panose="020F0502020204030204" pitchFamily="34" charset="0"/>
                      </a:endParaRP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c>
                  <a:txBody>
                    <a:bodyPr/>
                    <a:lstStyle/>
                    <a:p>
                      <a:pPr algn="ctr" fontAlgn="b"/>
                      <a:r>
                        <a:rPr lang="en-GB" sz="2100" b="0" i="0" u="none" strike="noStrike" dirty="0" smtClean="0">
                          <a:solidFill>
                            <a:srgbClr val="000000"/>
                          </a:solidFill>
                          <a:effectLst/>
                          <a:latin typeface="Calibri" panose="020F0502020204030204" pitchFamily="34" charset="0"/>
                        </a:rPr>
                        <a:t>10:00 ET</a:t>
                      </a: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c>
                  <a:txBody>
                    <a:bodyPr/>
                    <a:lstStyle/>
                    <a:p>
                      <a:pPr algn="ctr" fontAlgn="b"/>
                      <a:r>
                        <a:rPr lang="en-GB" sz="2100" b="0" i="0" u="none" strike="noStrike" baseline="0" dirty="0" smtClean="0">
                          <a:solidFill>
                            <a:srgbClr val="000000"/>
                          </a:solidFill>
                          <a:effectLst/>
                          <a:latin typeface="Calibri" panose="020F0502020204030204" pitchFamily="34" charset="0"/>
                        </a:rPr>
                        <a:t>1 hr</a:t>
                      </a:r>
                    </a:p>
                  </a:txBody>
                  <a:tcPr marL="9896" marR="9896" marT="9896"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r>
              <a:tr h="346364">
                <a:tc>
                  <a:txBody>
                    <a:bodyPr/>
                    <a:lstStyle/>
                    <a:p>
                      <a:pPr algn="l" fontAlgn="b"/>
                      <a:r>
                        <a:rPr lang="en-GB" sz="2100" b="0" i="0" u="none" strike="noStrike" dirty="0" smtClean="0">
                          <a:solidFill>
                            <a:srgbClr val="000000"/>
                          </a:solidFill>
                          <a:effectLst/>
                          <a:latin typeface="Calibri" panose="020F0502020204030204" pitchFamily="34" charset="0"/>
                        </a:rPr>
                        <a:t>Publicity</a:t>
                      </a:r>
                      <a:endParaRPr lang="en-GB" sz="2100" b="0" i="0" u="none" strike="noStrike" dirty="0">
                        <a:solidFill>
                          <a:srgbClr val="000000"/>
                        </a:solidFill>
                        <a:effectLst/>
                        <a:latin typeface="Calibri" panose="020F0502020204030204" pitchFamily="34" charset="0"/>
                      </a:endParaRPr>
                    </a:p>
                  </a:txBody>
                  <a:tcPr marL="9896" marR="9896" marT="9896"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noFill/>
                  </a:tcPr>
                </a:tc>
                <a:tc>
                  <a:txBody>
                    <a:bodyPr/>
                    <a:lstStyle/>
                    <a:p>
                      <a:pPr algn="l" fontAlgn="b"/>
                      <a:r>
                        <a:rPr lang="en-GB" sz="2100" b="0" i="0" u="none" strike="noStrike" dirty="0" smtClean="0">
                          <a:solidFill>
                            <a:srgbClr val="000000"/>
                          </a:solidFill>
                          <a:effectLst/>
                          <a:latin typeface="Calibri" panose="020F0502020204030204" pitchFamily="34" charset="0"/>
                        </a:rPr>
                        <a:t>Tuesday Jan 27</a:t>
                      </a:r>
                      <a:endParaRPr lang="en-GB" sz="2100" b="0" i="0" u="none" strike="noStrike" dirty="0">
                        <a:solidFill>
                          <a:srgbClr val="000000"/>
                        </a:solidFill>
                        <a:effectLst/>
                        <a:latin typeface="Calibri" panose="020F0502020204030204" pitchFamily="34" charset="0"/>
                      </a:endParaRP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noFill/>
                  </a:tcPr>
                </a:tc>
                <a:tc>
                  <a:txBody>
                    <a:bodyPr/>
                    <a:lstStyle/>
                    <a:p>
                      <a:pPr algn="ctr" fontAlgn="b"/>
                      <a:r>
                        <a:rPr lang="en-GB" sz="2100" b="0" i="0" u="none" strike="noStrike" dirty="0" smtClean="0">
                          <a:solidFill>
                            <a:srgbClr val="000000"/>
                          </a:solidFill>
                          <a:effectLst/>
                          <a:latin typeface="Calibri" panose="020F0502020204030204" pitchFamily="34" charset="0"/>
                        </a:rPr>
                        <a:t>Noon ET</a:t>
                      </a: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noFill/>
                  </a:tcPr>
                </a:tc>
                <a:tc>
                  <a:txBody>
                    <a:bodyPr/>
                    <a:lstStyle/>
                    <a:p>
                      <a:pPr algn="ctr" fontAlgn="b"/>
                      <a:r>
                        <a:rPr lang="en-GB" sz="2100" b="0" i="0" u="none" strike="noStrike" baseline="0" dirty="0" smtClean="0">
                          <a:solidFill>
                            <a:srgbClr val="000000"/>
                          </a:solidFill>
                          <a:effectLst/>
                          <a:latin typeface="Calibri" panose="020F0502020204030204" pitchFamily="34" charset="0"/>
                        </a:rPr>
                        <a:t>1 hr</a:t>
                      </a:r>
                    </a:p>
                  </a:txBody>
                  <a:tcPr marL="9896" marR="9896" marT="9896"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noFill/>
                  </a:tcPr>
                </a:tc>
              </a:tr>
            </a:tbl>
          </a:graphicData>
        </a:graphic>
      </p:graphicFrame>
      <p:sp>
        <p:nvSpPr>
          <p:cNvPr id="3" name="Footer Placeholder 2"/>
          <p:cNvSpPr>
            <a:spLocks noGrp="1"/>
          </p:cNvSpPr>
          <p:nvPr>
            <p:ph type="ftr" sz="quarter" idx="11"/>
          </p:nvPr>
        </p:nvSpPr>
        <p:spPr/>
        <p:txBody>
          <a:bodyPr/>
          <a:lstStyle/>
          <a:p>
            <a:pPr>
              <a:defRPr/>
            </a:pPr>
            <a:r>
              <a:rPr lang="en-US" smtClean="0"/>
              <a:t>D. Stanley Aruba Networks</a:t>
            </a:r>
            <a:endParaRPr lang="en-US"/>
          </a:p>
        </p:txBody>
      </p:sp>
      <p:sp>
        <p:nvSpPr>
          <p:cNvPr id="2" name="TextBox 1"/>
          <p:cNvSpPr txBox="1"/>
          <p:nvPr/>
        </p:nvSpPr>
        <p:spPr>
          <a:xfrm>
            <a:off x="1676400" y="6474108"/>
            <a:ext cx="4902048" cy="369332"/>
          </a:xfrm>
          <a:prstGeom prst="rect">
            <a:avLst/>
          </a:prstGeom>
          <a:noFill/>
        </p:spPr>
        <p:txBody>
          <a:bodyPr wrap="none" rtlCol="0">
            <a:spAutoFit/>
          </a:bodyPr>
          <a:lstStyle/>
          <a:p>
            <a:r>
              <a:rPr lang="en-US" sz="1800" dirty="0" smtClean="0"/>
              <a:t>Motion to approve</a:t>
            </a:r>
            <a:r>
              <a:rPr lang="en-US" sz="1800" dirty="0" smtClean="0"/>
              <a:t>: Approved without objection</a:t>
            </a:r>
            <a:endParaRPr lang="en-US" sz="1800" dirty="0"/>
          </a:p>
        </p:txBody>
      </p:sp>
      <p:sp>
        <p:nvSpPr>
          <p:cNvPr id="7" name="TextBox 6"/>
          <p:cNvSpPr txBox="1"/>
          <p:nvPr/>
        </p:nvSpPr>
        <p:spPr>
          <a:xfrm>
            <a:off x="2823117" y="152400"/>
            <a:ext cx="2250744" cy="461665"/>
          </a:xfrm>
          <a:prstGeom prst="rect">
            <a:avLst/>
          </a:prstGeom>
          <a:noFill/>
        </p:spPr>
        <p:txBody>
          <a:bodyPr wrap="none" rtlCol="0">
            <a:spAutoFit/>
          </a:bodyPr>
          <a:lstStyle/>
          <a:p>
            <a:r>
              <a:rPr lang="en-US" dirty="0" smtClean="0"/>
              <a:t>Teleconferences</a:t>
            </a:r>
            <a:endParaRPr lang="en-US" dirty="0"/>
          </a:p>
        </p:txBody>
      </p:sp>
    </p:spTree>
    <p:extLst>
      <p:ext uri="{BB962C8B-B14F-4D97-AF65-F5344CB8AC3E}">
        <p14:creationId xmlns:p14="http://schemas.microsoft.com/office/powerpoint/2010/main" val="287107624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2"/>
          <p:cNvSpPr>
            <a:spLocks noGrp="1" noChangeArrowheads="1"/>
          </p:cNvSpPr>
          <p:nvPr>
            <p:ph type="title"/>
          </p:nvPr>
        </p:nvSpPr>
        <p:spPr>
          <a:xfrm>
            <a:off x="2057400" y="152400"/>
            <a:ext cx="3733801" cy="381000"/>
          </a:xfrm>
        </p:spPr>
        <p:txBody>
          <a:bodyPr/>
          <a:lstStyle/>
          <a:p>
            <a:r>
              <a:rPr lang="en-US" sz="2800" dirty="0" smtClean="0"/>
              <a:t>Officer confirmation </a:t>
            </a:r>
          </a:p>
        </p:txBody>
      </p:sp>
      <p:graphicFrame>
        <p:nvGraphicFramePr>
          <p:cNvPr id="11" name="Group 148"/>
          <p:cNvGraphicFramePr>
            <a:graphicFrameLocks/>
          </p:cNvGraphicFramePr>
          <p:nvPr>
            <p:extLst>
              <p:ext uri="{D42A27DB-BD31-4B8C-83A1-F6EECF244321}">
                <p14:modId xmlns:p14="http://schemas.microsoft.com/office/powerpoint/2010/main" val="1645550410"/>
              </p:ext>
            </p:extLst>
          </p:nvPr>
        </p:nvGraphicFramePr>
        <p:xfrm>
          <a:off x="152400" y="685800"/>
          <a:ext cx="8763000" cy="5763265"/>
        </p:xfrm>
        <a:graphic>
          <a:graphicData uri="http://schemas.openxmlformats.org/drawingml/2006/table">
            <a:tbl>
              <a:tblPr/>
              <a:tblGrid>
                <a:gridCol w="514350"/>
                <a:gridCol w="685800"/>
                <a:gridCol w="1771650"/>
                <a:gridCol w="2209800"/>
                <a:gridCol w="2133600"/>
                <a:gridCol w="1447800"/>
              </a:tblGrid>
              <a:tr h="284227">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rPr>
                        <a:t>Cat</a:t>
                      </a:r>
                    </a:p>
                  </a:txBody>
                  <a:tcPr marT="45698" marB="45698"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rPr>
                        <a:t>Group</a:t>
                      </a:r>
                    </a:p>
                  </a:txBody>
                  <a:tcPr marT="45698" marB="45698"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rPr>
                        <a:t>Chair</a:t>
                      </a:r>
                    </a:p>
                  </a:txBody>
                  <a:tcPr marT="45698" marB="45698"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rPr>
                        <a:t>Vice Chair</a:t>
                      </a:r>
                    </a:p>
                  </a:txBody>
                  <a:tcPr marT="45698" marB="45698"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rPr>
                        <a:t>Technical Editor</a:t>
                      </a:r>
                    </a:p>
                  </a:txBody>
                  <a:tcPr marT="45698" marB="45698"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rPr>
                        <a:t> Secretary</a:t>
                      </a:r>
                    </a:p>
                  </a:txBody>
                  <a:tcPr marT="45698" marB="45698"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260614">
                <a:tc>
                  <a:txBody>
                    <a:bodyPr/>
                    <a:lstStyle/>
                    <a:p>
                      <a:pPr marL="0" marR="0" lvl="0" indent="0" algn="l"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SC</a:t>
                      </a:r>
                    </a:p>
                  </a:txBody>
                  <a:tcPr marT="27418" marB="27418"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ARC</a:t>
                      </a:r>
                    </a:p>
                  </a:txBody>
                  <a:tcPr marT="27418" marB="27418"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Mark HAMILTON</a:t>
                      </a:r>
                    </a:p>
                  </a:txBody>
                  <a:tcPr marT="27418" marB="27418"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defRPr/>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Joe LEVY</a:t>
                      </a:r>
                    </a:p>
                  </a:txBody>
                  <a:tcPr marT="27418" marB="27418"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endParaRPr kumimoji="0" lang="en-US" sz="1400" b="1" i="0" u="none" strike="noStrike" kern="1200" cap="none" normalizeH="0" baseline="0" dirty="0" smtClean="0">
                        <a:ln>
                          <a:noFill/>
                        </a:ln>
                        <a:solidFill>
                          <a:schemeClr val="tx1"/>
                        </a:solidFill>
                        <a:effectLst/>
                        <a:latin typeface="Times New Roman" pitchFamily="18" charset="0"/>
                        <a:ea typeface="+mn-ea"/>
                        <a:cs typeface="+mn-cs"/>
                      </a:endParaRPr>
                    </a:p>
                  </a:txBody>
                  <a:tcPr marT="27418" marB="27418"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endParaRPr kumimoji="0" lang="en-US" sz="1400" b="1" i="0" u="none" strike="noStrike" kern="1200" cap="none" normalizeH="0" baseline="0" dirty="0" smtClean="0">
                        <a:ln>
                          <a:noFill/>
                        </a:ln>
                        <a:solidFill>
                          <a:schemeClr val="tx1"/>
                        </a:solidFill>
                        <a:effectLst/>
                        <a:latin typeface="Times New Roman" pitchFamily="18" charset="0"/>
                        <a:ea typeface="+mn-ea"/>
                        <a:cs typeface="+mn-cs"/>
                      </a:endParaRPr>
                    </a:p>
                  </a:txBody>
                  <a:tcPr marT="27418" marB="27418"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260614">
                <a:tc>
                  <a:txBody>
                    <a:bodyPr/>
                    <a:lstStyle/>
                    <a:p>
                      <a:pPr marL="0" marR="0" lvl="0" indent="0" algn="l"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SC</a:t>
                      </a:r>
                    </a:p>
                  </a:txBody>
                  <a:tcPr marT="27418" marB="27418"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PAR</a:t>
                      </a:r>
                    </a:p>
                  </a:txBody>
                  <a:tcPr marT="27418" marB="27418"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defRPr/>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Jon ROSDAHL</a:t>
                      </a:r>
                    </a:p>
                  </a:txBody>
                  <a:tcPr marT="27418" marB="27418"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endParaRPr kumimoji="0" lang="en-US" sz="1400" b="1" i="0" u="none" strike="noStrike" kern="1200" cap="none" normalizeH="0" baseline="0" dirty="0" smtClean="0">
                        <a:ln>
                          <a:noFill/>
                        </a:ln>
                        <a:solidFill>
                          <a:schemeClr val="tx1"/>
                        </a:solidFill>
                        <a:effectLst/>
                        <a:latin typeface="Times New Roman" pitchFamily="18" charset="0"/>
                        <a:ea typeface="+mn-ea"/>
                        <a:cs typeface="+mn-cs"/>
                      </a:endParaRPr>
                    </a:p>
                  </a:txBody>
                  <a:tcPr marT="27418" marB="27418"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endParaRPr kumimoji="0" lang="en-US" sz="1400" b="1" i="0" u="none" strike="noStrike" kern="1200" cap="none" normalizeH="0" baseline="0" dirty="0" smtClean="0">
                        <a:ln>
                          <a:noFill/>
                        </a:ln>
                        <a:solidFill>
                          <a:schemeClr val="tx1"/>
                        </a:solidFill>
                        <a:effectLst/>
                        <a:latin typeface="Times New Roman" pitchFamily="18" charset="0"/>
                        <a:ea typeface="+mn-ea"/>
                        <a:cs typeface="+mn-cs"/>
                      </a:endParaRPr>
                    </a:p>
                  </a:txBody>
                  <a:tcPr marT="27418" marB="27418"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endParaRPr kumimoji="0" lang="en-US" sz="1400" b="1" i="0" u="none" strike="noStrike" kern="1200" cap="none" normalizeH="0" baseline="0" dirty="0" smtClean="0">
                        <a:ln>
                          <a:noFill/>
                        </a:ln>
                        <a:solidFill>
                          <a:schemeClr val="tx1"/>
                        </a:solidFill>
                        <a:effectLst/>
                        <a:latin typeface="Times New Roman" pitchFamily="18" charset="0"/>
                        <a:ea typeface="+mn-ea"/>
                        <a:cs typeface="+mn-cs"/>
                      </a:endParaRPr>
                    </a:p>
                  </a:txBody>
                  <a:tcPr marT="27418" marB="27418"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260614">
                <a:tc>
                  <a:txBody>
                    <a:bodyPr/>
                    <a:lstStyle/>
                    <a:p>
                      <a:pPr marL="0" marR="0" lvl="0" indent="0" algn="l"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SC</a:t>
                      </a:r>
                    </a:p>
                  </a:txBody>
                  <a:tcPr marT="27418" marB="27418"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PUB</a:t>
                      </a:r>
                    </a:p>
                  </a:txBody>
                  <a:tcPr marT="27418" marB="27418"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defRPr/>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Stephen MCCANN</a:t>
                      </a:r>
                    </a:p>
                  </a:txBody>
                  <a:tcPr marT="27418" marB="27418"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endParaRPr kumimoji="0" lang="en-US" sz="1400" b="1" i="0" u="none" strike="noStrike" kern="1200" cap="none" normalizeH="0" baseline="0" dirty="0" smtClean="0">
                        <a:ln>
                          <a:noFill/>
                        </a:ln>
                        <a:solidFill>
                          <a:schemeClr val="tx1"/>
                        </a:solidFill>
                        <a:effectLst/>
                        <a:latin typeface="Times New Roman" pitchFamily="18" charset="0"/>
                        <a:ea typeface="+mn-ea"/>
                        <a:cs typeface="+mn-cs"/>
                      </a:endParaRPr>
                    </a:p>
                  </a:txBody>
                  <a:tcPr marT="27418" marB="27418"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endParaRPr kumimoji="0" lang="en-US" sz="1400" b="1" i="0" u="none" strike="noStrike" kern="1200" cap="none" normalizeH="0" baseline="0" dirty="0" smtClean="0">
                        <a:ln>
                          <a:noFill/>
                        </a:ln>
                        <a:solidFill>
                          <a:schemeClr val="tx1"/>
                        </a:solidFill>
                        <a:effectLst/>
                        <a:latin typeface="Times New Roman" pitchFamily="18" charset="0"/>
                        <a:ea typeface="+mn-ea"/>
                        <a:cs typeface="+mn-cs"/>
                      </a:endParaRPr>
                    </a:p>
                  </a:txBody>
                  <a:tcPr marT="27418" marB="27418"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endParaRPr kumimoji="0" lang="en-US" sz="1400" b="1" i="0" u="none" strike="noStrike" kern="1200" cap="none" normalizeH="0" baseline="0" dirty="0" smtClean="0">
                        <a:ln>
                          <a:noFill/>
                        </a:ln>
                        <a:solidFill>
                          <a:schemeClr val="tx1"/>
                        </a:solidFill>
                        <a:effectLst/>
                        <a:latin typeface="Times New Roman" pitchFamily="18" charset="0"/>
                        <a:ea typeface="+mn-ea"/>
                        <a:cs typeface="+mn-cs"/>
                      </a:endParaRPr>
                    </a:p>
                  </a:txBody>
                  <a:tcPr marT="27418" marB="27418"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260614">
                <a:tc>
                  <a:txBody>
                    <a:bodyPr/>
                    <a:lstStyle/>
                    <a:p>
                      <a:pPr marL="0" marR="0" lvl="0" indent="0" algn="l"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SC</a:t>
                      </a:r>
                    </a:p>
                  </a:txBody>
                  <a:tcPr marT="27418" marB="27418"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REG</a:t>
                      </a:r>
                    </a:p>
                  </a:txBody>
                  <a:tcPr marT="27418" marB="27418"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defRPr/>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Richard KENNEDY</a:t>
                      </a:r>
                    </a:p>
                  </a:txBody>
                  <a:tcPr marT="27418" marB="27418"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endParaRPr kumimoji="0" lang="en-US" sz="1400" b="1" i="0" u="none" strike="noStrike" kern="1200" cap="none" normalizeH="0" baseline="0" dirty="0" smtClean="0">
                        <a:ln>
                          <a:noFill/>
                        </a:ln>
                        <a:solidFill>
                          <a:schemeClr val="tx1"/>
                        </a:solidFill>
                        <a:effectLst/>
                        <a:latin typeface="Times New Roman" pitchFamily="18" charset="0"/>
                        <a:ea typeface="+mn-ea"/>
                        <a:cs typeface="+mn-cs"/>
                      </a:endParaRPr>
                    </a:p>
                  </a:txBody>
                  <a:tcPr marT="27418" marB="27418"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endParaRPr kumimoji="0" lang="en-US" sz="1400" b="1" i="0" u="none" strike="noStrike" kern="1200" cap="none" normalizeH="0" baseline="0" dirty="0" smtClean="0">
                        <a:ln>
                          <a:noFill/>
                        </a:ln>
                        <a:solidFill>
                          <a:schemeClr val="tx1"/>
                        </a:solidFill>
                        <a:effectLst/>
                        <a:latin typeface="Times New Roman" pitchFamily="18" charset="0"/>
                        <a:ea typeface="+mn-ea"/>
                        <a:cs typeface="+mn-cs"/>
                      </a:endParaRPr>
                    </a:p>
                  </a:txBody>
                  <a:tcPr marT="27418" marB="27418"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endParaRPr kumimoji="0" lang="en-US" sz="1400" b="1" i="0" u="none" strike="noStrike" kern="1200" cap="none" normalizeH="0" baseline="0" dirty="0" smtClean="0">
                        <a:ln>
                          <a:noFill/>
                        </a:ln>
                        <a:solidFill>
                          <a:schemeClr val="tx1"/>
                        </a:solidFill>
                        <a:effectLst/>
                        <a:latin typeface="Times New Roman" pitchFamily="18" charset="0"/>
                        <a:ea typeface="+mn-ea"/>
                        <a:cs typeface="+mn-cs"/>
                      </a:endParaRPr>
                    </a:p>
                  </a:txBody>
                  <a:tcPr marT="27418" marB="27418"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260614">
                <a:tc>
                  <a:txBody>
                    <a:bodyPr/>
                    <a:lstStyle/>
                    <a:p>
                      <a:pPr marL="0" marR="0" lvl="0" indent="0" algn="l"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SC</a:t>
                      </a:r>
                    </a:p>
                  </a:txBody>
                  <a:tcPr marT="27418" marB="27418"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WNG</a:t>
                      </a:r>
                    </a:p>
                  </a:txBody>
                  <a:tcPr marT="27418" marB="27418"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Clint CHAPLIN</a:t>
                      </a:r>
                    </a:p>
                  </a:txBody>
                  <a:tcPr marT="27418" marB="27418"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Jim LANSFORD</a:t>
                      </a:r>
                    </a:p>
                  </a:txBody>
                  <a:tcPr marT="27418" marB="27418"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endParaRPr kumimoji="0" lang="en-US" sz="1400" b="1" i="0" u="none" strike="noStrike" kern="1200" cap="none" normalizeH="0" baseline="0" dirty="0" smtClean="0">
                        <a:ln>
                          <a:noFill/>
                        </a:ln>
                        <a:solidFill>
                          <a:schemeClr val="tx1"/>
                        </a:solidFill>
                        <a:effectLst/>
                        <a:latin typeface="Times New Roman" pitchFamily="18" charset="0"/>
                        <a:ea typeface="+mn-ea"/>
                        <a:cs typeface="+mn-cs"/>
                      </a:endParaRPr>
                    </a:p>
                  </a:txBody>
                  <a:tcPr marT="27418" marB="27418"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endParaRPr kumimoji="0" lang="en-US" sz="1400" b="1" i="0" u="none" strike="noStrike" kern="1200" cap="none" normalizeH="0" baseline="0" dirty="0" smtClean="0">
                        <a:ln>
                          <a:noFill/>
                        </a:ln>
                        <a:solidFill>
                          <a:schemeClr val="tx1"/>
                        </a:solidFill>
                        <a:effectLst/>
                        <a:latin typeface="Times New Roman" pitchFamily="18" charset="0"/>
                        <a:ea typeface="+mn-ea"/>
                        <a:cs typeface="+mn-cs"/>
                      </a:endParaRPr>
                    </a:p>
                  </a:txBody>
                  <a:tcPr marT="27418" marB="27418"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260614">
                <a:tc>
                  <a:txBody>
                    <a:bodyPr/>
                    <a:lstStyle/>
                    <a:p>
                      <a:pPr marL="0" marR="0" lvl="0" indent="0" algn="l"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TG</a:t>
                      </a:r>
                    </a:p>
                  </a:txBody>
                  <a:tcPr marT="27418" marB="27418"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MC</a:t>
                      </a:r>
                    </a:p>
                  </a:txBody>
                  <a:tcPr marT="27418" marB="27418"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Dorothy STANLEY</a:t>
                      </a:r>
                    </a:p>
                  </a:txBody>
                  <a:tcPr marT="27418" marB="27418"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Mark HAMILTON, Jon ROSDAHL</a:t>
                      </a:r>
                    </a:p>
                  </a:txBody>
                  <a:tcPr marT="27418" marB="27418"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Adrian STEPHENS, sub-editors Emily QI, Edward AU</a:t>
                      </a:r>
                    </a:p>
                  </a:txBody>
                  <a:tcPr marT="27418" marB="27418"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Jon ROSDAHL</a:t>
                      </a:r>
                    </a:p>
                  </a:txBody>
                  <a:tcPr marT="27418" marB="27418"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467942">
                <a:tc>
                  <a:txBody>
                    <a:bodyPr/>
                    <a:lstStyle/>
                    <a:p>
                      <a:pPr marL="0" marR="0" lvl="0" indent="0" algn="l"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TG</a:t>
                      </a:r>
                    </a:p>
                  </a:txBody>
                  <a:tcPr marT="27418" marB="27418"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AH</a:t>
                      </a:r>
                    </a:p>
                  </a:txBody>
                  <a:tcPr marT="27418" marB="27418"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err="1" smtClean="0">
                          <a:ln>
                            <a:noFill/>
                          </a:ln>
                          <a:solidFill>
                            <a:schemeClr val="tx1"/>
                          </a:solidFill>
                          <a:effectLst/>
                          <a:latin typeface="Times New Roman" pitchFamily="18" charset="0"/>
                          <a:ea typeface="+mn-ea"/>
                          <a:cs typeface="+mn-cs"/>
                        </a:rPr>
                        <a:t>Yongho</a:t>
                      </a: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 SEOK</a:t>
                      </a:r>
                    </a:p>
                  </a:txBody>
                  <a:tcPr marT="27418" marB="27418"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altLang="ko-KR" sz="1400" b="1" i="0" u="none" strike="noStrike" kern="1200" cap="none" normalizeH="0" baseline="0" dirty="0" smtClean="0">
                          <a:ln>
                            <a:noFill/>
                          </a:ln>
                          <a:solidFill>
                            <a:schemeClr val="tx1"/>
                          </a:solidFill>
                          <a:effectLst/>
                          <a:latin typeface="Times New Roman" pitchFamily="18" charset="0"/>
                          <a:ea typeface="+mn-ea"/>
                          <a:cs typeface="+mn-cs"/>
                        </a:rPr>
                        <a:t>Alfred ASTERJADHI </a:t>
                      </a: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 </a:t>
                      </a:r>
                      <a:r>
                        <a:rPr kumimoji="0" lang="en-US" altLang="ko-KR" sz="1400" b="1" i="0" u="none" strike="noStrike" kern="1200" cap="none" normalizeH="0" baseline="0" dirty="0" smtClean="0">
                          <a:ln>
                            <a:noFill/>
                          </a:ln>
                          <a:solidFill>
                            <a:schemeClr val="tx1"/>
                          </a:solidFill>
                          <a:effectLst/>
                          <a:latin typeface="Times New Roman" pitchFamily="18" charset="0"/>
                          <a:ea typeface="+mn-ea"/>
                          <a:cs typeface="+mn-cs"/>
                        </a:rPr>
                        <a:t>Zander LEI</a:t>
                      </a:r>
                      <a:endParaRPr kumimoji="0" lang="en-US" sz="1400" b="1" i="0" u="none" strike="noStrike" kern="1200" cap="none" normalizeH="0" baseline="0" dirty="0" smtClean="0">
                        <a:ln>
                          <a:noFill/>
                        </a:ln>
                        <a:solidFill>
                          <a:schemeClr val="tx1"/>
                        </a:solidFill>
                        <a:effectLst/>
                        <a:latin typeface="Times New Roman" pitchFamily="18" charset="0"/>
                        <a:ea typeface="+mn-ea"/>
                        <a:cs typeface="+mn-cs"/>
                      </a:endParaRPr>
                    </a:p>
                  </a:txBody>
                  <a:tcPr marT="27418" marB="27418"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defRPr/>
                      </a:pPr>
                      <a:r>
                        <a:rPr kumimoji="0" lang="en-US" sz="1400" b="1" i="0" u="none" strike="noStrike" kern="1200" cap="none" normalizeH="0" baseline="0" dirty="0" err="1" smtClean="0">
                          <a:ln>
                            <a:noFill/>
                          </a:ln>
                          <a:solidFill>
                            <a:schemeClr val="tx1"/>
                          </a:solidFill>
                          <a:effectLst/>
                          <a:latin typeface="Times New Roman" pitchFamily="18" charset="0"/>
                          <a:ea typeface="+mn-ea"/>
                          <a:cs typeface="+mn-cs"/>
                        </a:rPr>
                        <a:t>Yongho</a:t>
                      </a: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 SEOK,</a:t>
                      </a:r>
                      <a:r>
                        <a:rPr kumimoji="0" lang="en-US" altLang="ko-KR" sz="1400" b="1" i="0" u="none" strike="noStrike" kern="1200" cap="none" normalizeH="0" baseline="0" dirty="0" smtClean="0">
                          <a:ln>
                            <a:noFill/>
                          </a:ln>
                          <a:solidFill>
                            <a:schemeClr val="tx1"/>
                          </a:solidFill>
                          <a:effectLst/>
                          <a:latin typeface="Times New Roman" pitchFamily="18" charset="0"/>
                          <a:ea typeface="+mn-ea"/>
                          <a:cs typeface="+mn-cs"/>
                        </a:rPr>
                        <a:t> Alfred ASTERJADHI</a:t>
                      </a: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 </a:t>
                      </a:r>
                    </a:p>
                  </a:txBody>
                  <a:tcPr marT="27418" marB="27418"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algn="ctr"/>
                      <a:r>
                        <a:rPr kumimoji="0" lang="en-US" altLang="ko-KR" sz="1400" b="1" i="0" u="none" strike="noStrike" kern="1200" cap="none" normalizeH="0" baseline="0" dirty="0" smtClean="0">
                          <a:ln>
                            <a:noFill/>
                          </a:ln>
                          <a:solidFill>
                            <a:schemeClr val="tx1"/>
                          </a:solidFill>
                          <a:effectLst/>
                          <a:latin typeface="Times New Roman" pitchFamily="18" charset="0"/>
                          <a:ea typeface="+mn-ea"/>
                          <a:cs typeface="+mn-cs"/>
                        </a:rPr>
                        <a:t>Zander LEI </a:t>
                      </a:r>
                      <a:endParaRPr kumimoji="0" lang="en-US" sz="1400" b="1" i="0" u="none" strike="noStrike" kern="1200" cap="none" normalizeH="0" baseline="0" dirty="0">
                        <a:ln>
                          <a:noFill/>
                        </a:ln>
                        <a:solidFill>
                          <a:schemeClr val="tx1"/>
                        </a:solidFill>
                        <a:effectLst/>
                        <a:latin typeface="Times New Roman" pitchFamily="18" charset="0"/>
                        <a:ea typeface="+mn-ea"/>
                        <a:cs typeface="+mn-cs"/>
                      </a:endParaRPr>
                    </a:p>
                  </a:txBody>
                  <a:tcPr marT="27418" marB="27418" anchor="ct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488675">
                <a:tc>
                  <a:txBody>
                    <a:bodyPr/>
                    <a:lstStyle/>
                    <a:p>
                      <a:pPr marL="0" marR="0" lvl="0" indent="0" algn="l"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smtClean="0">
                          <a:ln>
                            <a:noFill/>
                          </a:ln>
                          <a:solidFill>
                            <a:schemeClr val="tx1"/>
                          </a:solidFill>
                          <a:effectLst/>
                          <a:latin typeface="Times New Roman" pitchFamily="18" charset="0"/>
                          <a:ea typeface="+mn-ea"/>
                          <a:cs typeface="+mn-cs"/>
                        </a:rPr>
                        <a:t>TG</a:t>
                      </a:r>
                    </a:p>
                  </a:txBody>
                  <a:tcPr marT="27418" marB="27418"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AI</a:t>
                      </a:r>
                    </a:p>
                  </a:txBody>
                  <a:tcPr marT="27418" marB="27418"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Hiroshi MANO</a:t>
                      </a:r>
                    </a:p>
                  </a:txBody>
                  <a:tcPr marT="27418" marB="27418"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Marc EMMELMANN</a:t>
                      </a:r>
                    </a:p>
                  </a:txBody>
                  <a:tcPr marT="27418" marB="27418"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Lee ARMSTRONG</a:t>
                      </a:r>
                    </a:p>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Ping FANG</a:t>
                      </a:r>
                    </a:p>
                  </a:txBody>
                  <a:tcPr marT="27418" marB="27418"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Hitoshi MORIOKA</a:t>
                      </a:r>
                    </a:p>
                  </a:txBody>
                  <a:tcPr marT="27418" marB="27418"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357647">
                <a:tc>
                  <a:txBody>
                    <a:bodyPr/>
                    <a:lstStyle/>
                    <a:p>
                      <a:pPr marL="0" marR="0" lvl="0" indent="0" algn="l"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TG</a:t>
                      </a:r>
                    </a:p>
                  </a:txBody>
                  <a:tcPr marT="27418" marB="27418"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AJ</a:t>
                      </a:r>
                    </a:p>
                  </a:txBody>
                  <a:tcPr marT="27418" marB="27418"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Xiaoming PENG</a:t>
                      </a:r>
                    </a:p>
                  </a:txBody>
                  <a:tcPr marT="27418" marB="27418"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Haiming WANG</a:t>
                      </a:r>
                    </a:p>
                  </a:txBody>
                  <a:tcPr marT="27418" marB="27418"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defRPr/>
                      </a:pPr>
                      <a:r>
                        <a:rPr kumimoji="0" lang="en-US" altLang="en-US" sz="1400" b="1" i="0" u="none" strike="noStrike" kern="1200" cap="none" normalizeH="0" baseline="0" dirty="0" err="1" smtClean="0">
                          <a:ln>
                            <a:noFill/>
                          </a:ln>
                          <a:solidFill>
                            <a:schemeClr val="tx1"/>
                          </a:solidFill>
                          <a:effectLst/>
                          <a:latin typeface="Times New Roman" pitchFamily="18" charset="0"/>
                          <a:ea typeface="+mn-ea"/>
                          <a:cs typeface="+mn-cs"/>
                        </a:rPr>
                        <a:t>Jiamin</a:t>
                      </a:r>
                      <a:r>
                        <a:rPr kumimoji="0" lang="en-US" altLang="en-US" sz="1400" b="1" i="0" u="none" strike="noStrike" kern="1200" cap="none" normalizeH="0" baseline="0" dirty="0" smtClean="0">
                          <a:ln>
                            <a:noFill/>
                          </a:ln>
                          <a:solidFill>
                            <a:schemeClr val="tx1"/>
                          </a:solidFill>
                          <a:effectLst/>
                          <a:latin typeface="Times New Roman" pitchFamily="18" charset="0"/>
                          <a:ea typeface="+mn-ea"/>
                          <a:cs typeface="+mn-cs"/>
                        </a:rPr>
                        <a:t> CHEN </a:t>
                      </a:r>
                      <a:endParaRPr kumimoji="0" lang="en-US" sz="1400" b="1" i="0" u="none" strike="noStrike" kern="1200" cap="none" normalizeH="0" baseline="0" dirty="0" smtClean="0">
                        <a:ln>
                          <a:noFill/>
                        </a:ln>
                        <a:solidFill>
                          <a:schemeClr val="tx1"/>
                        </a:solidFill>
                        <a:effectLst/>
                        <a:latin typeface="Times New Roman" pitchFamily="18" charset="0"/>
                        <a:ea typeface="+mn-ea"/>
                        <a:cs typeface="+mn-cs"/>
                      </a:endParaRPr>
                    </a:p>
                  </a:txBody>
                  <a:tcPr marT="27418" marB="27418"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HAO </a:t>
                      </a:r>
                      <a:r>
                        <a:rPr kumimoji="0" lang="en-US" sz="1400" b="1" i="0" u="none" strike="noStrike" kern="1200" cap="none" normalizeH="0" baseline="0" dirty="0" err="1" smtClean="0">
                          <a:ln>
                            <a:noFill/>
                          </a:ln>
                          <a:solidFill>
                            <a:schemeClr val="tx1"/>
                          </a:solidFill>
                          <a:effectLst/>
                          <a:latin typeface="Times New Roman" pitchFamily="18" charset="0"/>
                          <a:ea typeface="+mn-ea"/>
                          <a:cs typeface="+mn-cs"/>
                        </a:rPr>
                        <a:t>Peng</a:t>
                      </a:r>
                      <a:endParaRPr kumimoji="0" lang="en-US" sz="1400" b="1" i="0" u="none" strike="noStrike" kern="1200" cap="none" normalizeH="0" baseline="0" dirty="0" smtClean="0">
                        <a:ln>
                          <a:noFill/>
                        </a:ln>
                        <a:solidFill>
                          <a:schemeClr val="tx1"/>
                        </a:solidFill>
                        <a:effectLst/>
                        <a:latin typeface="Times New Roman" pitchFamily="18" charset="0"/>
                        <a:ea typeface="+mn-ea"/>
                        <a:cs typeface="+mn-cs"/>
                      </a:endParaRPr>
                    </a:p>
                  </a:txBody>
                  <a:tcPr marT="27418" marB="27418"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488675">
                <a:tc>
                  <a:txBody>
                    <a:bodyPr/>
                    <a:lstStyle/>
                    <a:p>
                      <a:pPr marL="0" marR="0" lvl="0" indent="0" algn="l"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TG</a:t>
                      </a:r>
                    </a:p>
                  </a:txBody>
                  <a:tcPr marT="27418" marB="27418"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AK</a:t>
                      </a:r>
                    </a:p>
                  </a:txBody>
                  <a:tcPr marT="27418" marB="27418"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Donald EASTLAKE</a:t>
                      </a:r>
                    </a:p>
                  </a:txBody>
                  <a:tcPr marT="27418" marB="27418"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defRPr/>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Mark HAMILTON</a:t>
                      </a:r>
                    </a:p>
                  </a:txBody>
                  <a:tcPr marT="27418" marB="27418"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defRPr/>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Donald EASTLAKE</a:t>
                      </a:r>
                    </a:p>
                    <a:p>
                      <a:pPr marL="0" marR="0" lvl="0" indent="0" algn="ctr" defTabSz="914400" rtl="0" eaLnBrk="0" fontAlgn="base" latinLnBrk="0" hangingPunct="0">
                        <a:lnSpc>
                          <a:spcPct val="100000"/>
                        </a:lnSpc>
                        <a:spcBef>
                          <a:spcPct val="10000"/>
                        </a:spcBef>
                        <a:spcAft>
                          <a:spcPct val="0"/>
                        </a:spcAft>
                        <a:buClrTx/>
                        <a:buSzTx/>
                        <a:buFontTx/>
                        <a:buNone/>
                        <a:tabLst/>
                        <a:defRPr/>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Norm FINN</a:t>
                      </a:r>
                    </a:p>
                  </a:txBody>
                  <a:tcPr marT="27418" marB="27418"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Filip MESTANOV</a:t>
                      </a:r>
                    </a:p>
                  </a:txBody>
                  <a:tcPr marT="27418" marB="27418"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270605">
                <a:tc>
                  <a:txBody>
                    <a:bodyPr/>
                    <a:lstStyle/>
                    <a:p>
                      <a:pPr marL="0" marR="0" lvl="0" indent="0" algn="l"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TG</a:t>
                      </a:r>
                    </a:p>
                  </a:txBody>
                  <a:tcPr marT="27418" marB="27418"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AQ</a:t>
                      </a:r>
                    </a:p>
                  </a:txBody>
                  <a:tcPr marT="27418" marB="27418"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defRPr/>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Stephen MCCANN </a:t>
                      </a:r>
                    </a:p>
                  </a:txBody>
                  <a:tcPr marT="27418" marB="27418"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err="1" smtClean="0">
                          <a:ln>
                            <a:noFill/>
                          </a:ln>
                          <a:solidFill>
                            <a:schemeClr val="tx1"/>
                          </a:solidFill>
                          <a:effectLst/>
                          <a:latin typeface="Times New Roman" pitchFamily="18" charset="0"/>
                          <a:ea typeface="+mn-ea"/>
                          <a:cs typeface="+mn-cs"/>
                        </a:rPr>
                        <a:t>Yunsong</a:t>
                      </a: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 YANG</a:t>
                      </a:r>
                    </a:p>
                  </a:txBody>
                  <a:tcPr marT="27418" marB="27418"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Dan GAL</a:t>
                      </a:r>
                    </a:p>
                  </a:txBody>
                  <a:tcPr marT="27418" marB="27418"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err="1" smtClean="0">
                          <a:ln>
                            <a:noFill/>
                          </a:ln>
                          <a:solidFill>
                            <a:schemeClr val="tx1"/>
                          </a:solidFill>
                          <a:effectLst/>
                          <a:latin typeface="Times New Roman" pitchFamily="18" charset="0"/>
                          <a:ea typeface="+mn-ea"/>
                          <a:cs typeface="+mn-cs"/>
                        </a:rPr>
                        <a:t>Dapeng</a:t>
                      </a: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 LIU </a:t>
                      </a:r>
                    </a:p>
                  </a:txBody>
                  <a:tcPr marT="27418" marB="27418"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521903">
                <a:tc>
                  <a:txBody>
                    <a:bodyPr/>
                    <a:lstStyle/>
                    <a:p>
                      <a:pPr marL="0" marR="0" lvl="0" indent="0" algn="l"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TG</a:t>
                      </a:r>
                    </a:p>
                  </a:txBody>
                  <a:tcPr marT="27418" marB="27418"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AX</a:t>
                      </a:r>
                    </a:p>
                  </a:txBody>
                  <a:tcPr marT="27418" marB="27418"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defRPr/>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Osama ABOUL-MAGD</a:t>
                      </a:r>
                    </a:p>
                  </a:txBody>
                  <a:tcPr marT="27418" marB="27418"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Simone MERLIN</a:t>
                      </a:r>
                    </a:p>
                    <a:p>
                      <a:pPr marL="0" marR="0" lvl="0" indent="0" algn="ctr" defTabSz="914400" rtl="0" eaLnBrk="0" fontAlgn="base" latinLnBrk="0" hangingPunct="0">
                        <a:lnSpc>
                          <a:spcPct val="100000"/>
                        </a:lnSpc>
                        <a:spcBef>
                          <a:spcPct val="10000"/>
                        </a:spcBef>
                        <a:spcAft>
                          <a:spcPct val="0"/>
                        </a:spcAft>
                        <a:buClrTx/>
                        <a:buSzTx/>
                        <a:buFontTx/>
                        <a:buNone/>
                        <a:tabLst/>
                        <a:defRPr/>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Ron PORAT</a:t>
                      </a:r>
                    </a:p>
                  </a:txBody>
                  <a:tcPr marT="27418" marB="27418"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Robert STACEY</a:t>
                      </a:r>
                    </a:p>
                  </a:txBody>
                  <a:tcPr marT="27418" marB="27418"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lang="en-CA" altLang="en-US" sz="1400" b="1" dirty="0" smtClean="0"/>
                        <a:t>Yasuhiko INOUE</a:t>
                      </a:r>
                      <a:r>
                        <a:rPr lang="en-CA" altLang="en-US" sz="1400" dirty="0" smtClean="0"/>
                        <a:t> </a:t>
                      </a:r>
                      <a:endParaRPr kumimoji="0" lang="en-US" sz="1400" b="1" i="0" u="none" strike="noStrike" kern="1200" cap="none" normalizeH="0" baseline="0" dirty="0" smtClean="0">
                        <a:ln>
                          <a:noFill/>
                        </a:ln>
                        <a:solidFill>
                          <a:schemeClr val="tx1"/>
                        </a:solidFill>
                        <a:effectLst/>
                        <a:latin typeface="Times New Roman" pitchFamily="18" charset="0"/>
                        <a:ea typeface="+mn-ea"/>
                        <a:cs typeface="+mn-cs"/>
                      </a:endParaRPr>
                    </a:p>
                  </a:txBody>
                  <a:tcPr marT="27418" marB="27418"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297438">
                <a:tc>
                  <a:txBody>
                    <a:bodyPr/>
                    <a:lstStyle/>
                    <a:p>
                      <a:pPr marL="0" marR="0" lvl="0" indent="0" algn="l"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SG</a:t>
                      </a:r>
                    </a:p>
                  </a:txBody>
                  <a:tcPr marT="27414" marB="27414"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NG60</a:t>
                      </a:r>
                    </a:p>
                  </a:txBody>
                  <a:tcPr marT="27414" marB="27414"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defRPr/>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Edward AU</a:t>
                      </a:r>
                    </a:p>
                  </a:txBody>
                  <a:tcPr marT="27414" marB="27414"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endParaRPr kumimoji="0" lang="en-US" sz="1400" b="1" i="0" u="none" strike="noStrike" kern="1200" cap="none" normalizeH="0" baseline="0" dirty="0" smtClean="0">
                        <a:ln>
                          <a:noFill/>
                        </a:ln>
                        <a:solidFill>
                          <a:schemeClr val="tx1"/>
                        </a:solidFill>
                        <a:effectLst/>
                        <a:latin typeface="Times New Roman" pitchFamily="18" charset="0"/>
                        <a:ea typeface="+mn-ea"/>
                        <a:cs typeface="+mn-cs"/>
                      </a:endParaRPr>
                    </a:p>
                  </a:txBody>
                  <a:tcPr marT="27414" marB="27414"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endParaRPr kumimoji="0" lang="en-US" sz="1400" b="1" i="0" u="none" strike="noStrike" kern="1200" cap="none" normalizeH="0" baseline="0" dirty="0" smtClean="0">
                        <a:ln>
                          <a:noFill/>
                        </a:ln>
                        <a:solidFill>
                          <a:schemeClr val="tx1"/>
                        </a:solidFill>
                        <a:effectLst/>
                        <a:latin typeface="Times New Roman" pitchFamily="18" charset="0"/>
                        <a:ea typeface="+mn-ea"/>
                        <a:cs typeface="+mn-cs"/>
                      </a:endParaRPr>
                    </a:p>
                  </a:txBody>
                  <a:tcPr marT="27414" marB="27414"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err="1" smtClean="0">
                          <a:ln>
                            <a:noFill/>
                          </a:ln>
                          <a:solidFill>
                            <a:schemeClr val="tx1"/>
                          </a:solidFill>
                          <a:effectLst/>
                          <a:latin typeface="Times New Roman" pitchFamily="18" charset="0"/>
                          <a:ea typeface="+mn-ea"/>
                          <a:cs typeface="+mn-cs"/>
                        </a:rPr>
                        <a:t>Jeorge</a:t>
                      </a: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 HURTARTE</a:t>
                      </a:r>
                    </a:p>
                  </a:txBody>
                  <a:tcPr marT="27414" marB="27414"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273090">
                <a:tc>
                  <a:txBody>
                    <a:bodyPr/>
                    <a:lstStyle/>
                    <a:p>
                      <a:pPr marL="0" marR="0" lvl="0" indent="0" algn="l"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SG</a:t>
                      </a:r>
                    </a:p>
                  </a:txBody>
                  <a:tcPr marT="27414" marB="27414"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NGP</a:t>
                      </a:r>
                    </a:p>
                  </a:txBody>
                  <a:tcPr marT="27414" marB="27414"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defRPr/>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Jonathan SEGEV</a:t>
                      </a:r>
                    </a:p>
                  </a:txBody>
                  <a:tcPr marT="27414" marB="27414"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rgbClr val="FFFF00"/>
                    </a:solid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endParaRPr kumimoji="0" lang="en-US" sz="1400" b="1" i="0" u="none" strike="noStrike" kern="1200" cap="none" normalizeH="0" baseline="0" dirty="0" smtClean="0">
                        <a:ln>
                          <a:noFill/>
                        </a:ln>
                        <a:solidFill>
                          <a:schemeClr val="tx1"/>
                        </a:solidFill>
                        <a:effectLst/>
                        <a:latin typeface="Times New Roman" pitchFamily="18" charset="0"/>
                        <a:ea typeface="+mn-ea"/>
                        <a:cs typeface="+mn-cs"/>
                      </a:endParaRPr>
                    </a:p>
                  </a:txBody>
                  <a:tcPr marT="27414" marB="27414"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endParaRPr kumimoji="0" lang="en-US" sz="1400" b="1" i="0" u="none" strike="noStrike" kern="1200" cap="none" normalizeH="0" baseline="0" dirty="0" smtClean="0">
                        <a:ln>
                          <a:noFill/>
                        </a:ln>
                        <a:solidFill>
                          <a:schemeClr val="tx1"/>
                        </a:solidFill>
                        <a:effectLst/>
                        <a:latin typeface="Times New Roman" pitchFamily="18" charset="0"/>
                        <a:ea typeface="+mn-ea"/>
                        <a:cs typeface="+mn-cs"/>
                      </a:endParaRPr>
                    </a:p>
                  </a:txBody>
                  <a:tcPr marT="27414" marB="27414"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Gabor BAJKO</a:t>
                      </a:r>
                    </a:p>
                  </a:txBody>
                  <a:tcPr marT="27414" marB="27414"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bl>
          </a:graphicData>
        </a:graphic>
      </p:graphicFrame>
      <p:sp>
        <p:nvSpPr>
          <p:cNvPr id="2" name="TextBox 1"/>
          <p:cNvSpPr txBox="1"/>
          <p:nvPr/>
        </p:nvSpPr>
        <p:spPr>
          <a:xfrm>
            <a:off x="6629400" y="1905000"/>
            <a:ext cx="1981200" cy="338554"/>
          </a:xfrm>
          <a:prstGeom prst="rect">
            <a:avLst/>
          </a:prstGeom>
          <a:solidFill>
            <a:srgbClr val="FFFF00"/>
          </a:solidFill>
        </p:spPr>
        <p:txBody>
          <a:bodyPr wrap="square" rtlCol="0">
            <a:spAutoFit/>
          </a:bodyPr>
          <a:lstStyle/>
          <a:p>
            <a:r>
              <a:rPr lang="en-GB" sz="1600" dirty="0" smtClean="0"/>
              <a:t>For confirmation</a:t>
            </a:r>
            <a:endParaRPr lang="en-GB" sz="1600" dirty="0"/>
          </a:p>
        </p:txBody>
      </p:sp>
      <p:sp>
        <p:nvSpPr>
          <p:cNvPr id="3" name="TextBox 2"/>
          <p:cNvSpPr txBox="1"/>
          <p:nvPr/>
        </p:nvSpPr>
        <p:spPr>
          <a:xfrm>
            <a:off x="6400800" y="1447800"/>
            <a:ext cx="2362200" cy="307777"/>
          </a:xfrm>
          <a:prstGeom prst="rect">
            <a:avLst/>
          </a:prstGeom>
          <a:solidFill>
            <a:schemeClr val="accent1">
              <a:lumMod val="60000"/>
              <a:lumOff val="40000"/>
            </a:schemeClr>
          </a:solidFill>
        </p:spPr>
        <p:txBody>
          <a:bodyPr wrap="square" rtlCol="0">
            <a:spAutoFit/>
          </a:bodyPr>
          <a:lstStyle/>
          <a:p>
            <a:r>
              <a:rPr lang="en-GB" sz="1400" dirty="0" smtClean="0"/>
              <a:t>Officer changed this session</a:t>
            </a:r>
            <a:endParaRPr lang="en-GB" sz="1400" dirty="0"/>
          </a:p>
        </p:txBody>
      </p:sp>
      <p:sp>
        <p:nvSpPr>
          <p:cNvPr id="4" name="Footer Placeholder 3"/>
          <p:cNvSpPr>
            <a:spLocks noGrp="1"/>
          </p:cNvSpPr>
          <p:nvPr>
            <p:ph type="ftr" sz="quarter" idx="11"/>
          </p:nvPr>
        </p:nvSpPr>
        <p:spPr/>
        <p:txBody>
          <a:bodyPr/>
          <a:lstStyle/>
          <a:p>
            <a:pPr>
              <a:defRPr/>
            </a:pPr>
            <a:r>
              <a:rPr lang="en-US" dirty="0" smtClean="0"/>
              <a:t>D. Stanley Aruba Networks</a:t>
            </a:r>
            <a:endParaRPr lang="en-US" dirty="0"/>
          </a:p>
        </p:txBody>
      </p:sp>
      <p:sp>
        <p:nvSpPr>
          <p:cNvPr id="5" name="Date Placeholder 4"/>
          <p:cNvSpPr>
            <a:spLocks noGrp="1"/>
          </p:cNvSpPr>
          <p:nvPr>
            <p:ph type="dt" sz="half" idx="10"/>
          </p:nvPr>
        </p:nvSpPr>
        <p:spPr/>
        <p:txBody>
          <a:bodyPr/>
          <a:lstStyle/>
          <a:p>
            <a:pPr>
              <a:defRPr/>
            </a:pPr>
            <a:r>
              <a:rPr lang="en-US" smtClean="0"/>
              <a:t>January 2015</a:t>
            </a:r>
            <a:endParaRPr lang="en-US" dirty="0"/>
          </a:p>
        </p:txBody>
      </p:sp>
      <p:sp>
        <p:nvSpPr>
          <p:cNvPr id="8" name="TextBox 7"/>
          <p:cNvSpPr txBox="1"/>
          <p:nvPr/>
        </p:nvSpPr>
        <p:spPr>
          <a:xfrm>
            <a:off x="1295400" y="6474108"/>
            <a:ext cx="6175858" cy="369332"/>
          </a:xfrm>
          <a:prstGeom prst="rect">
            <a:avLst/>
          </a:prstGeom>
          <a:noFill/>
        </p:spPr>
        <p:txBody>
          <a:bodyPr wrap="none" rtlCol="0">
            <a:spAutoFit/>
          </a:bodyPr>
          <a:lstStyle/>
          <a:p>
            <a:r>
              <a:rPr lang="en-US" sz="1800" dirty="0" smtClean="0"/>
              <a:t>Jonathan Segev  confirmed as NGP SG chair by Affirmation</a:t>
            </a:r>
            <a:endParaRPr lang="en-US" sz="1800" dirty="0"/>
          </a:p>
        </p:txBody>
      </p:sp>
    </p:spTree>
    <p:extLst>
      <p:ext uri="{BB962C8B-B14F-4D97-AF65-F5344CB8AC3E}">
        <p14:creationId xmlns:p14="http://schemas.microsoft.com/office/powerpoint/2010/main" val="2837945510"/>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87302</TotalTime>
  <Words>1254</Words>
  <Application>Microsoft Office PowerPoint</Application>
  <PresentationFormat>On-screen Show (4:3)</PresentationFormat>
  <Paragraphs>318</Paragraphs>
  <Slides>17</Slides>
  <Notes>17</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17</vt:i4>
      </vt:variant>
    </vt:vector>
  </HeadingPairs>
  <TitlesOfParts>
    <vt:vector size="19" baseType="lpstr">
      <vt:lpstr>Default Design</vt:lpstr>
      <vt:lpstr>Document</vt:lpstr>
      <vt:lpstr>802.11 January 2015 WG Motions</vt:lpstr>
      <vt:lpstr>Abstract</vt:lpstr>
      <vt:lpstr>Wednesday</vt:lpstr>
      <vt:lpstr>802.11 WG STRAW POLL </vt:lpstr>
      <vt:lpstr>PowerPoint Presentation</vt:lpstr>
      <vt:lpstr>PowerPoint Presentation</vt:lpstr>
      <vt:lpstr>Friday</vt:lpstr>
      <vt:lpstr>PowerPoint Presentation</vt:lpstr>
      <vt:lpstr>Officer confirmation </vt:lpstr>
      <vt:lpstr>TGmc Motion for WG Letter Ballot</vt:lpstr>
      <vt:lpstr>TGah Motion for WG Letter Ballot </vt:lpstr>
      <vt:lpstr>TGai Motion for WG Letter Ballot</vt:lpstr>
      <vt:lpstr>TGaq Motion for WG Letter Ballot</vt:lpstr>
      <vt:lpstr>NGMN Liaison Response</vt:lpstr>
      <vt:lpstr>Liaison to JTC1/SC6</vt:lpstr>
      <vt:lpstr>Friday – EC Motions</vt:lpstr>
      <vt:lpstr>References</vt:lpstr>
    </vt:vector>
  </TitlesOfParts>
  <Company>Aruba Networks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Plenary Motions</dc:title>
  <dc:creator>dstanley@arubanetworks.com</dc:creator>
  <cp:keywords>September 2014</cp:keywords>
  <cp:lastModifiedBy>Dorothy Stanley</cp:lastModifiedBy>
  <cp:revision>1636</cp:revision>
  <cp:lastPrinted>1998-02-10T13:28:06Z</cp:lastPrinted>
  <dcterms:created xsi:type="dcterms:W3CDTF">1998-02-10T13:07:52Z</dcterms:created>
  <dcterms:modified xsi:type="dcterms:W3CDTF">2015-01-16T16:19:33Z</dcterms:modified>
</cp:coreProperties>
</file>