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565" r:id="rId11"/>
    <p:sldId id="566" r:id="rId12"/>
    <p:sldId id="563" r:id="rId13"/>
    <p:sldId id="564" r:id="rId14"/>
    <p:sldId id="298" r:id="rId15"/>
    <p:sldId id="516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802.11-14/1588r2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6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4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09-01-000m-revmc-minutes-for-november-san-antoni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568-05-000m-tgmc-teleconference-minutes-nov-dec-2014-jan-2015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6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3/11-13-0233-46-000m-revmc-wg-ballot-comments.xls" TargetMode="External"/><Relationship Id="rId4" Type="http://schemas.openxmlformats.org/officeDocument/2006/relationships/hyperlink" Target="https://mentor.ieee.org/802.11/dcn/14/11-14-0975-12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January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2015-01-12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Editorial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“Editorials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mentor.ieee.org/802.11/dcn/13/11-13-0233-46-000m-revmc-wg-ballot-comments.xls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/>
              <a:t>The </a:t>
            </a:r>
            <a:r>
              <a:rPr lang="en-US" altLang="en-US" dirty="0" smtClean="0"/>
              <a:t>“ANA”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mentor.ieee.org/802.11/dcn/13/11-13-0233-46-000m-revmc-wg-ballot-comments.xls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7262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Monday &amp; Tuesday CIDs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 Motion Atlanta 1” tab in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2217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for WGLB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LB202 on P802.11mc D3.0 </a:t>
            </a:r>
          </a:p>
          <a:p>
            <a:r>
              <a:rPr lang="en-US" altLang="en-US" dirty="0" smtClean="0"/>
              <a:t>Instruct the editor to prepare P802.11mc D4.0 incorporating these resolutions and</a:t>
            </a:r>
          </a:p>
          <a:p>
            <a:r>
              <a:rPr lang="en-US" altLang="en-US" dirty="0" smtClean="0"/>
              <a:t>Approve a 20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2336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Dates</a:t>
            </a:r>
          </a:p>
          <a:p>
            <a:r>
              <a:rPr lang="en-US" altLang="en-US" dirty="0" smtClean="0"/>
              <a:t>Ad-Hoc meeting – Planning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Mark H, </a:t>
            </a:r>
            <a:r>
              <a:rPr lang="en-US" altLang="en-US" sz="1600" dirty="0" smtClean="0"/>
              <a:t>Adrian, Mark Rison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0386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11-14-1594 – Carlos Cordeiro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11-14-1618 Gaius </a:t>
            </a:r>
            <a:r>
              <a:rPr lang="en-US" altLang="en-US" sz="1600" dirty="0" smtClean="0"/>
              <a:t>Wee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4137748"/>
            <a:ext cx="4419600" cy="81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3209</a:t>
            </a:r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51054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Tuesday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11-14-954</a:t>
            </a:r>
          </a:p>
          <a:p>
            <a:pPr lvl="1"/>
            <a:r>
              <a:rPr lang="en-US" altLang="en-US" sz="1600" dirty="0" smtClean="0"/>
              <a:t>Comment resolution</a:t>
            </a:r>
            <a:r>
              <a:rPr lang="en-US" altLang="en-US" sz="1600" dirty="0" smtClean="0"/>
              <a:t> 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371600"/>
            <a:ext cx="44196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resolution – CID </a:t>
            </a:r>
            <a:r>
              <a:rPr lang="en-US" altLang="en-US" sz="1600" dirty="0" smtClean="0"/>
              <a:t>3471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11-14-1620 – Edward</a:t>
            </a:r>
          </a:p>
          <a:p>
            <a:pPr lvl="1"/>
            <a:r>
              <a:rPr lang="en-US" altLang="en-US" sz="1600" dirty="0" smtClean="0"/>
              <a:t>11-15-0011– Ganesh,11-15-033 </a:t>
            </a:r>
            <a:r>
              <a:rPr lang="en-US" altLang="en-US" sz="1600" dirty="0" err="1" smtClean="0"/>
              <a:t>M.Iwaoka</a:t>
            </a: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4840590"/>
            <a:ext cx="4267200" cy="178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11-14-1522, 1521</a:t>
            </a:r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March, </a:t>
            </a:r>
            <a:r>
              <a:rPr lang="en-US" altLang="en-US" sz="1600" dirty="0"/>
              <a:t>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24400" y="2933700"/>
            <a:ext cx="44196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</a:t>
            </a:r>
            <a:r>
              <a:rPr lang="en-US" altLang="en-US" sz="1600" dirty="0" smtClean="0"/>
              <a:t>3124</a:t>
            </a:r>
          </a:p>
          <a:p>
            <a:pPr lvl="1"/>
            <a:r>
              <a:rPr lang="en-US" altLang="en-US" sz="1600" dirty="0" smtClean="0"/>
              <a:t>11-15-0057, 58 </a:t>
            </a:r>
            <a:r>
              <a:rPr lang="en-US" altLang="en-US" sz="1600" dirty="0" err="1" smtClean="0"/>
              <a:t>Sigurd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11-14-793,11-14-1246</a:t>
            </a:r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Antonio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mentor.ieee.org/802.11/dcn/14/11-14-1509-01-000m-revmc-minutes-for-november-san-antonio.docx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mentor.ieee.org/802.11/dcn/14/11-14-1568-05-000m-tgmc-teleconference-minutes-nov-dec-2014-jan-2015.docx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mentor.ieee.org/802.11/dcn/13/11-13-0095-14-000m-editor-reports.ppt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</a:t>
            </a:r>
            <a:r>
              <a:rPr lang="en-US" altLang="en-US" dirty="0" smtClean="0"/>
              <a:t>MAC-</a:t>
            </a:r>
            <a:r>
              <a:rPr lang="en-US" altLang="en-US" dirty="0" smtClean="0"/>
              <a:t>AI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mentor.ieee.org/802.11/dcn/13/11-13-0361-46-000m-revmc-mac-comments.xls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</a:t>
            </a:r>
            <a:r>
              <a:rPr lang="en-US" altLang="en-US" dirty="0" smtClean="0"/>
              <a:t>-DEC”  </a:t>
            </a:r>
            <a:r>
              <a:rPr lang="en-US" altLang="en-US" dirty="0" smtClean="0"/>
              <a:t>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mentor.ieee.org/802.11/dcn/14/11-14-0975-12-000m-lb202-gen-adhoc-comments.xlsx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Other Editor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mentor.ieee.org/802.11/dcn/13/11-13-0233-46-000m-revmc-wg-ballot-comments.xls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377692</TotalTime>
  <Words>1029</Words>
  <Application>Microsoft Office PowerPoint</Application>
  <PresentationFormat>On-screen Show (4:3)</PresentationFormat>
  <Paragraphs>256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IEEE 802.11 TGmc January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  – Teleconference CIDs </vt:lpstr>
      <vt:lpstr>Motion   – Editorial CIDs </vt:lpstr>
      <vt:lpstr>Motion   – Monday &amp; Tuesday CIDs </vt:lpstr>
      <vt:lpstr>Motion   – Text changes not associated with CIDs</vt:lpstr>
      <vt:lpstr>Motion for WGLB on P802.11mc D4.0</vt:lpstr>
      <vt:lpstr>March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1960</cp:revision>
  <cp:lastPrinted>1998-02-10T13:28:06Z</cp:lastPrinted>
  <dcterms:created xsi:type="dcterms:W3CDTF">2005-01-04T21:26:55Z</dcterms:created>
  <dcterms:modified xsi:type="dcterms:W3CDTF">2015-01-12T23:22:18Z</dcterms:modified>
</cp:coreProperties>
</file>