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57" r:id="rId3"/>
    <p:sldId id="262" r:id="rId4"/>
    <p:sldId id="266" r:id="rId5"/>
    <p:sldId id="265" r:id="rId6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8420" autoAdjust="0"/>
  </p:normalViewPr>
  <p:slideViewPr>
    <p:cSldViewPr>
      <p:cViewPr varScale="1">
        <p:scale>
          <a:sx n="100" d="100"/>
          <a:sy n="100" d="100"/>
        </p:scale>
        <p:origin x="-584" y="-11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handoutMaster" Target="handoutMasters/handout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802.11-14/1537r1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November 2014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203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802.11-14/1537r1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November 2014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696047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802.11-14/1537r1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November 2014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802.11-14/1537r1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November 2014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802.11-14/1537r1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November 2014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802.11-14/1537r1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November 2014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4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802.11-14/1537r1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November 2014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5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Donald Eastlake, Huawei Technologies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Donald Eastlake, Huawei Technologies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November 2014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Donald Eastlake, Huawei Technologies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2014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Donald Eastlake, Huawei Technologies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2014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Donald Eastlake, Huawei Technologies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2014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Donald Eastlake, Huawei Technologies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2014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Donald Eastlake, Huawei Technologies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Donald Eastlake, Huawei Technologies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Donald Eastlake, Huawei Technologies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November 2014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Donald Eastlake, Huawei Technologies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11-14/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1537r1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smtClean="0"/>
              <a:t>November 2014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Donald Eastlake, Huawei Technologies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3600" dirty="0" err="1" smtClean="0"/>
              <a:t>TGak</a:t>
            </a:r>
            <a:r>
              <a:rPr lang="en-GB" sz="3600" dirty="0" smtClean="0"/>
              <a:t> November Closing Report</a:t>
            </a:r>
            <a:endParaRPr lang="en-GB" sz="36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2014-11-06</a:t>
            </a:r>
            <a:endParaRPr lang="en-GB" sz="2000" b="0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9" name="Group 3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16036653"/>
              </p:ext>
            </p:extLst>
          </p:nvPr>
        </p:nvGraphicFramePr>
        <p:xfrm>
          <a:off x="685800" y="2438400"/>
          <a:ext cx="7772400" cy="1066801"/>
        </p:xfrm>
        <a:graphic>
          <a:graphicData uri="http://schemas.openxmlformats.org/drawingml/2006/table">
            <a:tbl>
              <a:tblPr/>
              <a:tblGrid>
                <a:gridCol w="1797968"/>
                <a:gridCol w="1224136"/>
                <a:gridCol w="1473696"/>
                <a:gridCol w="1600200"/>
                <a:gridCol w="1676400"/>
              </a:tblGrid>
              <a:tr h="3444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Name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Address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Affiliations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Phone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Email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2231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600" b="0" dirty="0">
                          <a:effectLst/>
                          <a:latin typeface="Times New Roman"/>
                          <a:ea typeface="Times New Roman"/>
                        </a:rPr>
                        <a:t>Donald </a:t>
                      </a:r>
                      <a:r>
                        <a:rPr lang="en-US" sz="1600" b="0" dirty="0" smtClean="0">
                          <a:effectLst/>
                          <a:latin typeface="Times New Roman"/>
                          <a:ea typeface="Times New Roman"/>
                        </a:rPr>
                        <a:t>Eastlake, 3</a:t>
                      </a:r>
                      <a:r>
                        <a:rPr lang="en-US" sz="1600" b="0" baseline="30000" dirty="0" smtClean="0">
                          <a:effectLst/>
                          <a:latin typeface="Times New Roman"/>
                          <a:ea typeface="Times New Roman"/>
                        </a:rPr>
                        <a:t>rd</a:t>
                      </a:r>
                      <a:r>
                        <a:rPr lang="en-US" sz="1600" b="0" dirty="0" smtClean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endParaRPr lang="en-US" sz="2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600" b="0" dirty="0">
                          <a:effectLst/>
                          <a:latin typeface="Times New Roman"/>
                          <a:ea typeface="Times New Roman"/>
                        </a:rPr>
                        <a:t>Huawei Technologies</a:t>
                      </a:r>
                      <a:endParaRPr lang="en-US" sz="2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400" b="0">
                          <a:effectLst/>
                          <a:latin typeface="Times New Roman"/>
                          <a:ea typeface="Times New Roman"/>
                        </a:rPr>
                        <a:t>155 Beaver Street, Milford, MA 01757 USA</a:t>
                      </a:r>
                      <a:endParaRPr lang="en-US" sz="2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600" b="0">
                          <a:effectLst/>
                          <a:latin typeface="Times New Roman"/>
                          <a:ea typeface="Times New Roman"/>
                        </a:rPr>
                        <a:t>+1-508-333-2270</a:t>
                      </a:r>
                      <a:endParaRPr lang="en-US" sz="2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400" b="0" dirty="0">
                          <a:effectLst/>
                          <a:latin typeface="Times New Roman"/>
                          <a:ea typeface="Times New Roman"/>
                        </a:rPr>
                        <a:t>d3e3e3@gmail.com</a:t>
                      </a:r>
                      <a:endParaRPr lang="en-US" sz="3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smtClean="0"/>
              <a:t>November 2014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Donald Eastlake, Huawei Technologies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4000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lnSpc>
                <a:spcPct val="120000"/>
              </a:lnSpc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Closing Report of IEEE 802.11 Task Group AK at the IEEE 802.11 Meeting, November 2014, held in San Antonio, Texas.</a:t>
            </a:r>
            <a:endParaRPr lang="en-GB" dirty="0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November 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80112" y="6475413"/>
            <a:ext cx="2962226" cy="265955"/>
          </a:xfrm>
        </p:spPr>
        <p:txBody>
          <a:bodyPr/>
          <a:lstStyle/>
          <a:p>
            <a:r>
              <a:rPr lang="en-GB" dirty="0" smtClean="0"/>
              <a:t>Donald Eastlake, Huawei Technologies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3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sz="3600" dirty="0" err="1" smtClean="0"/>
              <a:t>TGak</a:t>
            </a:r>
            <a:r>
              <a:rPr lang="en-US" sz="3600" dirty="0" smtClean="0"/>
              <a:t> Closing Report</a:t>
            </a:r>
            <a:endParaRPr lang="en-US" sz="3600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9552" y="1981200"/>
            <a:ext cx="7918648" cy="4472136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dirty="0"/>
              <a:t>Accomplishments</a:t>
            </a:r>
          </a:p>
          <a:p>
            <a:pPr lvl="1">
              <a:buFont typeface="Times New Roman" pitchFamily="16" charset="0"/>
              <a:buChar char="•"/>
            </a:pPr>
            <a:r>
              <a:rPr lang="en-US" sz="2400" dirty="0"/>
              <a:t>Resolved 6</a:t>
            </a:r>
            <a:r>
              <a:rPr lang="en-US" sz="2400" dirty="0" smtClean="0"/>
              <a:t>% </a:t>
            </a:r>
            <a:r>
              <a:rPr lang="en-US" sz="2400" dirty="0"/>
              <a:t>more of the comments from </a:t>
            </a:r>
            <a:r>
              <a:rPr lang="en-US" sz="2400" dirty="0" smtClean="0"/>
              <a:t>CC17.</a:t>
            </a:r>
          </a:p>
          <a:p>
            <a:pPr lvl="2">
              <a:buFont typeface="Times New Roman" pitchFamily="16" charset="0"/>
              <a:buChar char="•"/>
            </a:pPr>
            <a:r>
              <a:rPr lang="en-US" sz="2400" dirty="0"/>
              <a:t>6</a:t>
            </a:r>
            <a:r>
              <a:rPr lang="en-US" sz="2400" dirty="0" smtClean="0"/>
              <a:t>% </a:t>
            </a:r>
            <a:r>
              <a:rPr lang="en-US" sz="2400" dirty="0"/>
              <a:t>remain to be resolved.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2400" dirty="0" smtClean="0"/>
              <a:t>Met </a:t>
            </a:r>
            <a:r>
              <a:rPr lang="en-GB" sz="2400" dirty="0"/>
              <a:t>jointly with </a:t>
            </a:r>
            <a:r>
              <a:rPr lang="en-GB" sz="2400" dirty="0" smtClean="0"/>
              <a:t>802.1 and ARC </a:t>
            </a:r>
            <a:r>
              <a:rPr lang="en-GB" sz="2400" dirty="0"/>
              <a:t>SC Thursday </a:t>
            </a:r>
            <a:r>
              <a:rPr lang="en-GB" sz="2400" dirty="0" smtClean="0"/>
              <a:t>AM1.</a:t>
            </a:r>
            <a:endParaRPr lang="en-GB" sz="2400" dirty="0"/>
          </a:p>
          <a:p>
            <a:pPr lvl="1">
              <a:buFont typeface="Times New Roman" pitchFamily="16" charset="0"/>
              <a:buChar char="•"/>
            </a:pPr>
            <a:r>
              <a:rPr lang="en-US" sz="2400" dirty="0" smtClean="0"/>
              <a:t>A D0.05 was produced and posted and a D0.06 is in process.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2400" dirty="0" smtClean="0"/>
              <a:t>Received and discussed the </a:t>
            </a:r>
            <a:r>
              <a:rPr lang="en-GB" sz="2400" dirty="0"/>
              <a:t>submissions </a:t>
            </a:r>
            <a:r>
              <a:rPr lang="en-GB" sz="2400" dirty="0" smtClean="0"/>
              <a:t>listed on the next page.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2400" dirty="0" smtClean="0"/>
              <a:t>The </a:t>
            </a:r>
            <a:r>
              <a:rPr lang="en-GB" sz="2400" dirty="0"/>
              <a:t>minutes of this </a:t>
            </a:r>
            <a:r>
              <a:rPr lang="en-GB" sz="2400" dirty="0" err="1"/>
              <a:t>TGak</a:t>
            </a:r>
            <a:r>
              <a:rPr lang="en-GB" sz="2400" dirty="0"/>
              <a:t> meeting will be in 11-</a:t>
            </a:r>
            <a:r>
              <a:rPr lang="en-GB" sz="2400" dirty="0" smtClean="0"/>
              <a:t>14/1538 </a:t>
            </a:r>
            <a:r>
              <a:rPr lang="en-GB" sz="2400" dirty="0"/>
              <a:t>and an annotated agenda is in 11-</a:t>
            </a:r>
            <a:r>
              <a:rPr lang="en-GB" sz="2400" dirty="0" smtClean="0"/>
              <a:t>14/1320r9.</a:t>
            </a:r>
            <a:endParaRPr lang="en-GB" dirty="0" smtClean="0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November 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smtClean="0"/>
              <a:t>Donald Eastlake, Huawei Technologies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4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sz="3600" dirty="0" err="1" smtClean="0"/>
              <a:t>TGak</a:t>
            </a:r>
            <a:r>
              <a:rPr lang="en-US" sz="3600" dirty="0" smtClean="0"/>
              <a:t> Closing Report</a:t>
            </a:r>
            <a:endParaRPr lang="en-US" sz="3600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2800" dirty="0" smtClean="0"/>
              <a:t>Submissions</a:t>
            </a:r>
          </a:p>
          <a:p>
            <a:pPr marL="800100" lvl="1" indent="-342900">
              <a:lnSpc>
                <a:spcPct val="80000"/>
              </a:lnSpc>
              <a:buFont typeface="Arial"/>
              <a:buChar char="•"/>
            </a:pPr>
            <a:r>
              <a:rPr lang="en-US" altLang="ja-JP" sz="2400" dirty="0">
                <a:cs typeface="ＭＳ Ｐゴシック" charset="0"/>
              </a:rPr>
              <a:t>11-14/0539r4</a:t>
            </a:r>
            <a:r>
              <a:rPr lang="en-US" sz="2400" dirty="0"/>
              <a:t>, “</a:t>
            </a:r>
            <a:r>
              <a:rPr lang="en-US" sz="2400" dirty="0" err="1"/>
              <a:t>Som</a:t>
            </a:r>
            <a:r>
              <a:rPr lang="en-GB" sz="2400" dirty="0"/>
              <a:t>e Proposed Changes to 11ak D0.01 (CC17)</a:t>
            </a:r>
            <a:r>
              <a:rPr lang="en-US" sz="2400" dirty="0"/>
              <a:t> ”</a:t>
            </a:r>
          </a:p>
          <a:p>
            <a:pPr marL="800100" lvl="1" indent="-342900">
              <a:lnSpc>
                <a:spcPct val="80000"/>
              </a:lnSpc>
              <a:buFont typeface="Arial"/>
              <a:buChar char="•"/>
            </a:pPr>
            <a:r>
              <a:rPr lang="en-US" sz="2400" dirty="0" smtClean="0"/>
              <a:t>11</a:t>
            </a:r>
            <a:r>
              <a:rPr lang="en-US" sz="2400" dirty="0"/>
              <a:t>-14/</a:t>
            </a:r>
            <a:r>
              <a:rPr lang="en-US" sz="2400" dirty="0" smtClean="0"/>
              <a:t>0562r3, “</a:t>
            </a:r>
            <a:r>
              <a:rPr lang="en-GB" sz="2400" dirty="0"/>
              <a:t>802.11ak and 802.1AC Convergence Function</a:t>
            </a:r>
            <a:r>
              <a:rPr lang="en-US" sz="2400" dirty="0" smtClean="0"/>
              <a:t>”</a:t>
            </a:r>
          </a:p>
          <a:p>
            <a:pPr marL="800100" lvl="1" indent="-342900">
              <a:lnSpc>
                <a:spcPct val="80000"/>
              </a:lnSpc>
              <a:buFont typeface="Arial"/>
              <a:buChar char="•"/>
            </a:pPr>
            <a:r>
              <a:rPr lang="en-US" sz="2400" dirty="0" smtClean="0"/>
              <a:t>11-</a:t>
            </a:r>
            <a:r>
              <a:rPr lang="en-US" sz="2400" dirty="0"/>
              <a:t>14/</a:t>
            </a:r>
            <a:r>
              <a:rPr lang="en-US" sz="2400" dirty="0" smtClean="0"/>
              <a:t>1213r1, “</a:t>
            </a:r>
            <a:r>
              <a:rPr lang="en-GB" sz="2400" dirty="0"/>
              <a:t>AP Architectural concepts, and</a:t>
            </a:r>
            <a:br>
              <a:rPr lang="en-GB" sz="2400" dirty="0"/>
            </a:br>
            <a:r>
              <a:rPr lang="en-GB" sz="2400" dirty="0"/>
              <a:t>Distribution System Access Function</a:t>
            </a:r>
            <a:r>
              <a:rPr lang="en-US" sz="2400" dirty="0" smtClean="0"/>
              <a:t>”</a:t>
            </a:r>
            <a:endParaRPr lang="en-US" sz="2400" dirty="0"/>
          </a:p>
          <a:p>
            <a:pPr marL="800100" lvl="1" indent="-342900">
              <a:buFont typeface="Arial"/>
              <a:buChar char="•"/>
            </a:pPr>
            <a:r>
              <a:rPr lang="en-US" sz="2400" dirty="0">
                <a:cs typeface="ＭＳ Ｐゴシック" charset="0"/>
              </a:rPr>
              <a:t>11-14/1423r4, “</a:t>
            </a:r>
            <a:r>
              <a:rPr lang="en-GB" sz="2400" dirty="0"/>
              <a:t>CC17 MAH assigned comments</a:t>
            </a:r>
            <a:r>
              <a:rPr lang="en-US" altLang="ja-JP" sz="2400" dirty="0">
                <a:cs typeface="ＭＳ Ｐゴシック" charset="0"/>
              </a:rPr>
              <a:t>”</a:t>
            </a:r>
            <a:endParaRPr lang="en-US" sz="2400" dirty="0"/>
          </a:p>
          <a:p>
            <a:pPr marL="800100" lvl="1" indent="-342900">
              <a:buFont typeface="Arial"/>
              <a:buChar char="•"/>
            </a:pPr>
            <a:r>
              <a:rPr lang="en-US" sz="2400" dirty="0"/>
              <a:t>11-14/1438r2, “</a:t>
            </a:r>
            <a:r>
              <a:rPr lang="en-GB" sz="2400" dirty="0"/>
              <a:t>11ak PICS</a:t>
            </a:r>
            <a:r>
              <a:rPr lang="en-US" sz="2400" dirty="0"/>
              <a:t>”</a:t>
            </a:r>
          </a:p>
          <a:p>
            <a:pPr marL="800100" lvl="1" indent="-342900">
              <a:buFont typeface="Arial"/>
              <a:buChar char="•"/>
            </a:pPr>
            <a:r>
              <a:rPr lang="en-US" altLang="ja-JP" sz="2400" dirty="0" smtClean="0">
                <a:cs typeface="ＭＳ Ｐゴシック" charset="0"/>
              </a:rPr>
              <a:t>11-</a:t>
            </a:r>
            <a:r>
              <a:rPr lang="en-US" altLang="ja-JP" sz="2400" dirty="0">
                <a:cs typeface="ＭＳ Ｐゴシック" charset="0"/>
              </a:rPr>
              <a:t>14/1482r3</a:t>
            </a:r>
            <a:r>
              <a:rPr lang="en-US" altLang="ja-JP" sz="2400" dirty="0" smtClean="0">
                <a:cs typeface="ＭＳ Ｐゴシック" charset="0"/>
              </a:rPr>
              <a:t>, “Link Costs”</a:t>
            </a:r>
          </a:p>
        </p:txBody>
      </p:sp>
    </p:spTree>
    <p:extLst>
      <p:ext uri="{BB962C8B-B14F-4D97-AF65-F5344CB8AC3E}">
        <p14:creationId xmlns:p14="http://schemas.microsoft.com/office/powerpoint/2010/main" val="4203102867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November 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868144" y="6475413"/>
            <a:ext cx="2674194" cy="193947"/>
          </a:xfrm>
        </p:spPr>
        <p:txBody>
          <a:bodyPr/>
          <a:lstStyle/>
          <a:p>
            <a:r>
              <a:rPr lang="en-GB" dirty="0" smtClean="0"/>
              <a:t>Donald Eastlake, Huawei Technologies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5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sz="3600" dirty="0" err="1" smtClean="0">
                <a:solidFill>
                  <a:schemeClr val="tx1"/>
                </a:solidFill>
              </a:rPr>
              <a:t>TGak</a:t>
            </a:r>
            <a:r>
              <a:rPr lang="en-US" sz="3600" dirty="0" smtClean="0">
                <a:solidFill>
                  <a:schemeClr val="tx1"/>
                </a:solidFill>
              </a:rPr>
              <a:t> Closing Report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2800" dirty="0"/>
              <a:t>Teleconferences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2200" dirty="0"/>
              <a:t>Decided to hold </a:t>
            </a:r>
            <a:r>
              <a:rPr lang="en-GB" sz="2200" dirty="0" smtClean="0"/>
              <a:t>1 ½ </a:t>
            </a:r>
            <a:r>
              <a:rPr lang="en-GB" sz="2200" dirty="0"/>
              <a:t>hour teleconferences, to be joint with </a:t>
            </a:r>
            <a:r>
              <a:rPr lang="en-GB" sz="2200" dirty="0" smtClean="0"/>
              <a:t>802.1Qbz, </a:t>
            </a:r>
            <a:r>
              <a:rPr lang="en-GB" sz="2200" dirty="0"/>
              <a:t>on </a:t>
            </a:r>
            <a:r>
              <a:rPr lang="en-US" sz="2200" dirty="0"/>
              <a:t>Monday, </a:t>
            </a:r>
            <a:r>
              <a:rPr lang="en-US" sz="2200" dirty="0" smtClean="0"/>
              <a:t>November 24</a:t>
            </a:r>
            <a:r>
              <a:rPr lang="en-US" sz="2200" baseline="30000" dirty="0" smtClean="0"/>
              <a:t>th</a:t>
            </a:r>
            <a:r>
              <a:rPr lang="en-US" sz="2200" dirty="0" smtClean="0"/>
              <a:t>, </a:t>
            </a:r>
            <a:r>
              <a:rPr lang="en-US" sz="2400" dirty="0" smtClean="0"/>
              <a:t>and December 15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, both </a:t>
            </a:r>
            <a:r>
              <a:rPr lang="en-US" sz="2200" dirty="0" smtClean="0"/>
              <a:t>at 11am Eastern </a:t>
            </a:r>
            <a:r>
              <a:rPr lang="en-US" sz="2200" dirty="0"/>
              <a:t>US time</a:t>
            </a:r>
            <a:r>
              <a:rPr lang="en-GB" sz="2200" dirty="0"/>
              <a:t>.</a:t>
            </a:r>
          </a:p>
          <a:p>
            <a:pPr>
              <a:buFont typeface="Times New Roman" pitchFamily="16" charset="0"/>
              <a:buChar char="•"/>
            </a:pPr>
            <a:r>
              <a:rPr lang="en-GB" sz="2800" dirty="0" smtClean="0"/>
              <a:t>January 2015 Plans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2400" dirty="0" smtClean="0"/>
              <a:t>Complete comment resolution on CC17.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2400" dirty="0" smtClean="0"/>
              <a:t>Receive and discuss technical presentations.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2400" dirty="0" smtClean="0"/>
              <a:t>Produce a D1.0 and go to Letter Ballot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2400" dirty="0" smtClean="0"/>
              <a:t>Joint meeting with </a:t>
            </a:r>
            <a:r>
              <a:rPr lang="en-GB" sz="2400" dirty="0" smtClean="0"/>
              <a:t>802.1 and 802.11 </a:t>
            </a:r>
            <a:r>
              <a:rPr lang="en-GB" sz="2400" dirty="0" smtClean="0"/>
              <a:t>ARC.</a:t>
            </a:r>
          </a:p>
          <a:p>
            <a:pPr marL="457200" lvl="1" indent="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19103701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2013</TotalTime>
  <Words>397</Words>
  <Application>Microsoft Macintosh PowerPoint</Application>
  <PresentationFormat>On-screen Show (4:3)</PresentationFormat>
  <Paragraphs>74</Paragraphs>
  <Slides>5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TGak November Closing Report</vt:lpstr>
      <vt:lpstr>Abstract</vt:lpstr>
      <vt:lpstr>TGak Closing Report</vt:lpstr>
      <vt:lpstr>TGak Closing Report</vt:lpstr>
      <vt:lpstr>TGak Closing Report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September Closing Report</dc:title>
  <dc:subject/>
  <dc:creator>Donald Eastlake</dc:creator>
  <cp:keywords/>
  <dc:description/>
  <cp:lastModifiedBy>Donald Eastlake</cp:lastModifiedBy>
  <cp:revision>87</cp:revision>
  <cp:lastPrinted>1601-01-01T00:00:00Z</cp:lastPrinted>
  <dcterms:created xsi:type="dcterms:W3CDTF">2010-02-15T12:38:41Z</dcterms:created>
  <dcterms:modified xsi:type="dcterms:W3CDTF">2014-11-07T02:34:33Z</dcterms:modified>
  <cp:category/>
</cp:coreProperties>
</file>